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0"/>
  </p:notesMasterIdLst>
  <p:sldIdLst>
    <p:sldId id="292" r:id="rId3"/>
    <p:sldId id="308" r:id="rId4"/>
    <p:sldId id="257" r:id="rId5"/>
    <p:sldId id="256" r:id="rId6"/>
    <p:sldId id="291" r:id="rId7"/>
    <p:sldId id="295" r:id="rId8"/>
    <p:sldId id="294" r:id="rId9"/>
    <p:sldId id="293" r:id="rId10"/>
    <p:sldId id="290" r:id="rId11"/>
    <p:sldId id="289" r:id="rId12"/>
    <p:sldId id="288" r:id="rId13"/>
    <p:sldId id="287" r:id="rId14"/>
    <p:sldId id="309" r:id="rId15"/>
    <p:sldId id="286" r:id="rId16"/>
    <p:sldId id="285" r:id="rId17"/>
    <p:sldId id="284" r:id="rId18"/>
    <p:sldId id="283" r:id="rId19"/>
    <p:sldId id="282" r:id="rId20"/>
    <p:sldId id="279" r:id="rId21"/>
    <p:sldId id="310" r:id="rId22"/>
    <p:sldId id="281" r:id="rId23"/>
    <p:sldId id="280" r:id="rId24"/>
    <p:sldId id="278" r:id="rId25"/>
    <p:sldId id="276" r:id="rId26"/>
    <p:sldId id="271" r:id="rId27"/>
    <p:sldId id="277" r:id="rId28"/>
    <p:sldId id="270" r:id="rId29"/>
    <p:sldId id="275" r:id="rId30"/>
    <p:sldId id="311" r:id="rId31"/>
    <p:sldId id="274" r:id="rId32"/>
    <p:sldId id="273" r:id="rId33"/>
    <p:sldId id="272" r:id="rId34"/>
    <p:sldId id="269" r:id="rId35"/>
    <p:sldId id="268" r:id="rId36"/>
    <p:sldId id="267" r:id="rId37"/>
    <p:sldId id="313" r:id="rId38"/>
    <p:sldId id="266" r:id="rId39"/>
    <p:sldId id="265" r:id="rId40"/>
    <p:sldId id="264" r:id="rId41"/>
    <p:sldId id="262" r:id="rId42"/>
    <p:sldId id="261" r:id="rId43"/>
    <p:sldId id="263" r:id="rId44"/>
    <p:sldId id="306" r:id="rId45"/>
    <p:sldId id="305" r:id="rId46"/>
    <p:sldId id="312" r:id="rId47"/>
    <p:sldId id="304" r:id="rId48"/>
    <p:sldId id="303" r:id="rId49"/>
    <p:sldId id="302" r:id="rId50"/>
    <p:sldId id="301" r:id="rId51"/>
    <p:sldId id="300" r:id="rId52"/>
    <p:sldId id="299" r:id="rId53"/>
    <p:sldId id="296" r:id="rId54"/>
    <p:sldId id="260" r:id="rId55"/>
    <p:sldId id="259" r:id="rId56"/>
    <p:sldId id="258" r:id="rId57"/>
    <p:sldId id="297" r:id="rId58"/>
    <p:sldId id="307" r:id="rId5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ooi1KsNgrcbmDnfp2nOQg" hashData="ZVt3n2Gc0aSs6MuOEMAkDX9y2F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CC9900"/>
    <a:srgbClr val="663300"/>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210"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583C47-844C-46B6-96E2-C611154A6758}" type="datetimeFigureOut">
              <a:rPr lang="es-ES" smtClean="0"/>
              <a:pPr/>
              <a:t>21/10/2013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58DB54-35A0-4C20-BA2F-2324A4C6916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A58DB54-35A0-4C20-BA2F-2324A4C6916B}" type="slidenum">
              <a:rPr lang="es-ES" smtClean="0"/>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A58DB54-35A0-4C20-BA2F-2324A4C6916B}" type="slidenum">
              <a:rPr lang="es-ES" smtClean="0"/>
              <a:pPr/>
              <a:t>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A58DB54-35A0-4C20-BA2F-2324A4C6916B}" type="slidenum">
              <a:rPr lang="es-ES" smtClean="0"/>
              <a:pPr/>
              <a:t>19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562D08E-3D74-450B-B83A-F5972190BCDE}" type="datetimeFigureOut">
              <a:rPr lang="es-ES" smtClean="0"/>
              <a:pPr/>
              <a:t>21/10/2013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460E84-8BD0-4172-8239-7844D2299824}"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E87C0F8-49E7-4BC7-8643-1554ACEAC7A0}" type="slidenum">
              <a:rPr lang="es-ES_tradnl"/>
              <a:pPr/>
              <a:t>‹Nº›</a:t>
            </a:fld>
            <a:endParaRPr lang="es-ES_tradnl"/>
          </a:p>
        </p:txBody>
      </p:sp>
    </p:spTree>
  </p:cSld>
  <p:clrMapOvr>
    <a:masterClrMapping/>
  </p:clrMapOvr>
  <p:transition spd="slow" advTm="12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62D08E-3D74-450B-B83A-F5972190BCDE}" type="datetimeFigureOut">
              <a:rPr lang="es-ES" smtClean="0"/>
              <a:pPr/>
              <a:t>21/10/2013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460E84-8BD0-4172-8239-7844D229982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6E9E80D-BE20-42BB-AF63-C934CA78100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9.png"/><Relationship Id="rId7" Type="http://schemas.openxmlformats.org/officeDocument/2006/relationships/image" Target="../media/image6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3"/>
          <a:stretch>
            <a:fillRect/>
          </a:stretch>
        </p:blipFill>
        <p:spPr>
          <a:xfrm>
            <a:off x="0" y="4465"/>
            <a:ext cx="9144000" cy="6849070"/>
          </a:xfrm>
          <a:prstGeom prst="rect">
            <a:avLst/>
          </a:prstGeom>
        </p:spPr>
      </p:pic>
      <p:sp>
        <p:nvSpPr>
          <p:cNvPr id="10" name="9 Triángulo isósceles"/>
          <p:cNvSpPr/>
          <p:nvPr/>
        </p:nvSpPr>
        <p:spPr>
          <a:xfrm>
            <a:off x="4500562" y="1142984"/>
            <a:ext cx="714380"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5929322" y="1142984"/>
            <a:ext cx="714380"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5143504" y="1142984"/>
            <a:ext cx="785818"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6643702" y="1142984"/>
            <a:ext cx="714380"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8072462" y="1142984"/>
            <a:ext cx="714380"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7286644" y="1142984"/>
            <a:ext cx="785818"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214282" y="1142984"/>
            <a:ext cx="714380"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1643042" y="1142984"/>
            <a:ext cx="714380"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857224" y="1142984"/>
            <a:ext cx="785818"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2357422" y="1142984"/>
            <a:ext cx="714380"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3786182" y="1142984"/>
            <a:ext cx="714380"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3000364" y="1142984"/>
            <a:ext cx="785818" cy="3071834"/>
          </a:xfrm>
          <a:prstGeom prst="triangle">
            <a:avLst/>
          </a:prstGeom>
          <a:gradFill flip="none" rotWithShape="1">
            <a:gsLst>
              <a:gs pos="53000">
                <a:srgbClr val="FF0000">
                  <a:shade val="30000"/>
                  <a:satMod val="115000"/>
                  <a:alpha val="1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1446" name="Picture 6" descr="Rendered Image"/>
          <p:cNvPicPr>
            <a:picLocks noChangeAspect="1" noChangeArrowheads="1"/>
          </p:cNvPicPr>
          <p:nvPr/>
        </p:nvPicPr>
        <p:blipFill>
          <a:blip r:embed="rId4"/>
          <a:srcRect/>
          <a:stretch>
            <a:fillRect/>
          </a:stretch>
        </p:blipFill>
        <p:spPr bwMode="auto">
          <a:xfrm>
            <a:off x="5072066" y="357166"/>
            <a:ext cx="3371850" cy="733426"/>
          </a:xfrm>
          <a:prstGeom prst="rect">
            <a:avLst/>
          </a:prstGeom>
          <a:noFill/>
        </p:spPr>
      </p:pic>
      <p:pic>
        <p:nvPicPr>
          <p:cNvPr id="61448" name="Picture 8" descr="Rendered Image"/>
          <p:cNvPicPr>
            <a:picLocks noChangeAspect="1" noChangeArrowheads="1"/>
          </p:cNvPicPr>
          <p:nvPr/>
        </p:nvPicPr>
        <p:blipFill>
          <a:blip r:embed="rId5"/>
          <a:srcRect/>
          <a:stretch>
            <a:fillRect/>
          </a:stretch>
        </p:blipFill>
        <p:spPr bwMode="auto">
          <a:xfrm>
            <a:off x="4786314" y="1142984"/>
            <a:ext cx="3981450" cy="742951"/>
          </a:xfrm>
          <a:prstGeom prst="rect">
            <a:avLst/>
          </a:prstGeom>
          <a:noFill/>
        </p:spPr>
      </p:pic>
      <p:pic>
        <p:nvPicPr>
          <p:cNvPr id="61450" name="Picture 10" descr="Rendered Image"/>
          <p:cNvPicPr>
            <a:picLocks noChangeAspect="1" noChangeArrowheads="1"/>
          </p:cNvPicPr>
          <p:nvPr/>
        </p:nvPicPr>
        <p:blipFill>
          <a:blip r:embed="rId6"/>
          <a:srcRect/>
          <a:stretch>
            <a:fillRect/>
          </a:stretch>
        </p:blipFill>
        <p:spPr bwMode="auto">
          <a:xfrm>
            <a:off x="6500826" y="2000240"/>
            <a:ext cx="552450" cy="723900"/>
          </a:xfrm>
          <a:prstGeom prst="rect">
            <a:avLst/>
          </a:prstGeom>
          <a:noFill/>
        </p:spPr>
      </p:pic>
      <p:pic>
        <p:nvPicPr>
          <p:cNvPr id="61452" name="Picture 12" descr="Rendered Image"/>
          <p:cNvPicPr>
            <a:picLocks noChangeAspect="1" noChangeArrowheads="1"/>
          </p:cNvPicPr>
          <p:nvPr/>
        </p:nvPicPr>
        <p:blipFill>
          <a:blip r:embed="rId7"/>
          <a:srcRect/>
          <a:stretch>
            <a:fillRect/>
          </a:stretch>
        </p:blipFill>
        <p:spPr bwMode="auto">
          <a:xfrm>
            <a:off x="4929190" y="2714620"/>
            <a:ext cx="3848100" cy="733426"/>
          </a:xfrm>
          <a:prstGeom prst="rect">
            <a:avLst/>
          </a:prstGeom>
          <a:noFill/>
        </p:spPr>
      </p:pic>
      <p:pic>
        <p:nvPicPr>
          <p:cNvPr id="61454" name="Picture 14" descr="Rendered Image"/>
          <p:cNvPicPr>
            <a:picLocks noChangeAspect="1" noChangeArrowheads="1"/>
          </p:cNvPicPr>
          <p:nvPr/>
        </p:nvPicPr>
        <p:blipFill>
          <a:blip r:embed="rId8">
            <a:duotone>
              <a:schemeClr val="accent6">
                <a:shade val="45000"/>
                <a:satMod val="135000"/>
              </a:schemeClr>
              <a:prstClr val="white"/>
            </a:duotone>
            <a:lum contrast="40000"/>
          </a:blip>
          <a:srcRect/>
          <a:stretch>
            <a:fillRect/>
          </a:stretch>
        </p:blipFill>
        <p:spPr bwMode="auto">
          <a:xfrm>
            <a:off x="0" y="5786454"/>
            <a:ext cx="2609850" cy="200025"/>
          </a:xfrm>
          <a:prstGeom prst="rect">
            <a:avLst/>
          </a:prstGeom>
          <a:noFill/>
        </p:spPr>
      </p:pic>
    </p:spTree>
  </p:cSld>
  <p:clrMapOvr>
    <a:masterClrMapping/>
  </p:clrMapOvr>
  <p:transition spd="slow" advTm="18000">
    <p:zoom/>
    <p:sndAc>
      <p:stSnd loop="1">
        <p:snd r:embed="rId2" name="Chris Spheeris - Viv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2000" fill="hold"/>
                                        <p:tgtEl>
                                          <p:spTgt spid="18"/>
                                        </p:tgtEl>
                                        <p:attrNameLst>
                                          <p:attrName>ppt_x</p:attrName>
                                        </p:attrNameLst>
                                      </p:cBhvr>
                                      <p:tavLst>
                                        <p:tav tm="0">
                                          <p:val>
                                            <p:strVal val="1+#ppt_w/2"/>
                                          </p:val>
                                        </p:tav>
                                        <p:tav tm="100000">
                                          <p:val>
                                            <p:strVal val="#ppt_x"/>
                                          </p:val>
                                        </p:tav>
                                      </p:tavLst>
                                    </p:anim>
                                    <p:anim calcmode="lin" valueType="num">
                                      <p:cBhvr additive="base">
                                        <p:cTn id="8" dur="2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2000" fill="hold"/>
                                        <p:tgtEl>
                                          <p:spTgt spid="19"/>
                                        </p:tgtEl>
                                        <p:attrNameLst>
                                          <p:attrName>ppt_x</p:attrName>
                                        </p:attrNameLst>
                                      </p:cBhvr>
                                      <p:tavLst>
                                        <p:tav tm="0">
                                          <p:val>
                                            <p:strVal val="1+#ppt_w/2"/>
                                          </p:val>
                                        </p:tav>
                                        <p:tav tm="100000">
                                          <p:val>
                                            <p:strVal val="#ppt_x"/>
                                          </p:val>
                                        </p:tav>
                                      </p:tavLst>
                                    </p:anim>
                                    <p:anim calcmode="lin" valueType="num">
                                      <p:cBhvr additive="base">
                                        <p:cTn id="12" dur="2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2000" fill="hold"/>
                                        <p:tgtEl>
                                          <p:spTgt spid="20"/>
                                        </p:tgtEl>
                                        <p:attrNameLst>
                                          <p:attrName>ppt_x</p:attrName>
                                        </p:attrNameLst>
                                      </p:cBhvr>
                                      <p:tavLst>
                                        <p:tav tm="0">
                                          <p:val>
                                            <p:strVal val="1+#ppt_w/2"/>
                                          </p:val>
                                        </p:tav>
                                        <p:tav tm="100000">
                                          <p:val>
                                            <p:strVal val="#ppt_x"/>
                                          </p:val>
                                        </p:tav>
                                      </p:tavLst>
                                    </p:anim>
                                    <p:anim calcmode="lin" valueType="num">
                                      <p:cBhvr additive="base">
                                        <p:cTn id="16" dur="2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2000" fill="hold"/>
                                        <p:tgtEl>
                                          <p:spTgt spid="21"/>
                                        </p:tgtEl>
                                        <p:attrNameLst>
                                          <p:attrName>ppt_x</p:attrName>
                                        </p:attrNameLst>
                                      </p:cBhvr>
                                      <p:tavLst>
                                        <p:tav tm="0">
                                          <p:val>
                                            <p:strVal val="1+#ppt_w/2"/>
                                          </p:val>
                                        </p:tav>
                                        <p:tav tm="100000">
                                          <p:val>
                                            <p:strVal val="#ppt_x"/>
                                          </p:val>
                                        </p:tav>
                                      </p:tavLst>
                                    </p:anim>
                                    <p:anim calcmode="lin" valueType="num">
                                      <p:cBhvr additive="base">
                                        <p:cTn id="20" dur="2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2000" fill="hold"/>
                                        <p:tgtEl>
                                          <p:spTgt spid="22"/>
                                        </p:tgtEl>
                                        <p:attrNameLst>
                                          <p:attrName>ppt_x</p:attrName>
                                        </p:attrNameLst>
                                      </p:cBhvr>
                                      <p:tavLst>
                                        <p:tav tm="0">
                                          <p:val>
                                            <p:strVal val="1+#ppt_w/2"/>
                                          </p:val>
                                        </p:tav>
                                        <p:tav tm="100000">
                                          <p:val>
                                            <p:strVal val="#ppt_x"/>
                                          </p:val>
                                        </p:tav>
                                      </p:tavLst>
                                    </p:anim>
                                    <p:anim calcmode="lin" valueType="num">
                                      <p:cBhvr additive="base">
                                        <p:cTn id="24" dur="2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2000" fill="hold"/>
                                        <p:tgtEl>
                                          <p:spTgt spid="23"/>
                                        </p:tgtEl>
                                        <p:attrNameLst>
                                          <p:attrName>ppt_x</p:attrName>
                                        </p:attrNameLst>
                                      </p:cBhvr>
                                      <p:tavLst>
                                        <p:tav tm="0">
                                          <p:val>
                                            <p:strVal val="1+#ppt_w/2"/>
                                          </p:val>
                                        </p:tav>
                                        <p:tav tm="100000">
                                          <p:val>
                                            <p:strVal val="#ppt_x"/>
                                          </p:val>
                                        </p:tav>
                                      </p:tavLst>
                                    </p:anim>
                                    <p:anim calcmode="lin" valueType="num">
                                      <p:cBhvr additive="base">
                                        <p:cTn id="28" dur="2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2000" fill="hold"/>
                                        <p:tgtEl>
                                          <p:spTgt spid="10"/>
                                        </p:tgtEl>
                                        <p:attrNameLst>
                                          <p:attrName>ppt_x</p:attrName>
                                        </p:attrNameLst>
                                      </p:cBhvr>
                                      <p:tavLst>
                                        <p:tav tm="0">
                                          <p:val>
                                            <p:strVal val="0-#ppt_w/2"/>
                                          </p:val>
                                        </p:tav>
                                        <p:tav tm="100000">
                                          <p:val>
                                            <p:strVal val="#ppt_x"/>
                                          </p:val>
                                        </p:tav>
                                      </p:tavLst>
                                    </p:anim>
                                    <p:anim calcmode="lin" valueType="num">
                                      <p:cBhvr additive="base">
                                        <p:cTn id="32" dur="2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2000" fill="hold"/>
                                        <p:tgtEl>
                                          <p:spTgt spid="12"/>
                                        </p:tgtEl>
                                        <p:attrNameLst>
                                          <p:attrName>ppt_x</p:attrName>
                                        </p:attrNameLst>
                                      </p:cBhvr>
                                      <p:tavLst>
                                        <p:tav tm="0">
                                          <p:val>
                                            <p:strVal val="0-#ppt_w/2"/>
                                          </p:val>
                                        </p:tav>
                                        <p:tav tm="100000">
                                          <p:val>
                                            <p:strVal val="#ppt_x"/>
                                          </p:val>
                                        </p:tav>
                                      </p:tavLst>
                                    </p:anim>
                                    <p:anim calcmode="lin" valueType="num">
                                      <p:cBhvr additive="base">
                                        <p:cTn id="36" dur="2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2000" fill="hold"/>
                                        <p:tgtEl>
                                          <p:spTgt spid="13"/>
                                        </p:tgtEl>
                                        <p:attrNameLst>
                                          <p:attrName>ppt_x</p:attrName>
                                        </p:attrNameLst>
                                      </p:cBhvr>
                                      <p:tavLst>
                                        <p:tav tm="0">
                                          <p:val>
                                            <p:strVal val="0-#ppt_w/2"/>
                                          </p:val>
                                        </p:tav>
                                        <p:tav tm="100000">
                                          <p:val>
                                            <p:strVal val="#ppt_x"/>
                                          </p:val>
                                        </p:tav>
                                      </p:tavLst>
                                    </p:anim>
                                    <p:anim calcmode="lin" valueType="num">
                                      <p:cBhvr additive="base">
                                        <p:cTn id="40" dur="2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000" fill="hold"/>
                                        <p:tgtEl>
                                          <p:spTgt spid="15"/>
                                        </p:tgtEl>
                                        <p:attrNameLst>
                                          <p:attrName>ppt_x</p:attrName>
                                        </p:attrNameLst>
                                      </p:cBhvr>
                                      <p:tavLst>
                                        <p:tav tm="0">
                                          <p:val>
                                            <p:strVal val="0-#ppt_w/2"/>
                                          </p:val>
                                        </p:tav>
                                        <p:tav tm="100000">
                                          <p:val>
                                            <p:strVal val="#ppt_x"/>
                                          </p:val>
                                        </p:tav>
                                      </p:tavLst>
                                    </p:anim>
                                    <p:anim calcmode="lin" valueType="num">
                                      <p:cBhvr additive="base">
                                        <p:cTn id="44" dur="2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2000" fill="hold"/>
                                        <p:tgtEl>
                                          <p:spTgt spid="16"/>
                                        </p:tgtEl>
                                        <p:attrNameLst>
                                          <p:attrName>ppt_x</p:attrName>
                                        </p:attrNameLst>
                                      </p:cBhvr>
                                      <p:tavLst>
                                        <p:tav tm="0">
                                          <p:val>
                                            <p:strVal val="0-#ppt_w/2"/>
                                          </p:val>
                                        </p:tav>
                                        <p:tav tm="100000">
                                          <p:val>
                                            <p:strVal val="#ppt_x"/>
                                          </p:val>
                                        </p:tav>
                                      </p:tavLst>
                                    </p:anim>
                                    <p:anim calcmode="lin" valueType="num">
                                      <p:cBhvr additive="base">
                                        <p:cTn id="48" dur="2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2000" fill="hold"/>
                                        <p:tgtEl>
                                          <p:spTgt spid="17"/>
                                        </p:tgtEl>
                                        <p:attrNameLst>
                                          <p:attrName>ppt_x</p:attrName>
                                        </p:attrNameLst>
                                      </p:cBhvr>
                                      <p:tavLst>
                                        <p:tav tm="0">
                                          <p:val>
                                            <p:strVal val="0-#ppt_w/2"/>
                                          </p:val>
                                        </p:tav>
                                        <p:tav tm="100000">
                                          <p:val>
                                            <p:strVal val="#ppt_x"/>
                                          </p:val>
                                        </p:tav>
                                      </p:tavLst>
                                    </p:anim>
                                    <p:anim calcmode="lin" valueType="num">
                                      <p:cBhvr additive="base">
                                        <p:cTn id="52" dur="2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grpId="1" nodeType="withEffect">
                                  <p:stCondLst>
                                    <p:cond delay="0"/>
                                  </p:stCondLst>
                                  <p:childTnLst>
                                    <p:animRot by="21600000">
                                      <p:cBhvr>
                                        <p:cTn id="54" dur="2000" fill="hold"/>
                                        <p:tgtEl>
                                          <p:spTgt spid="1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2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2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2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2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2"/>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3"/>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6"/>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7"/>
                                        </p:tgtEl>
                                        <p:attrNameLst>
                                          <p:attrName>r</p:attrName>
                                        </p:attrNameLst>
                                      </p:cBhvr>
                                    </p:animRot>
                                  </p:childTnLst>
                                </p:cTn>
                              </p:par>
                            </p:childTnLst>
                          </p:cTn>
                        </p:par>
                        <p:par>
                          <p:cTn id="77" fill="hold">
                            <p:stCondLst>
                              <p:cond delay="2000"/>
                            </p:stCondLst>
                            <p:childTnLst>
                              <p:par>
                                <p:cTn id="78" presetID="2" presetClass="exit" presetSubtype="2" fill="hold" grpId="2" nodeType="afterEffect">
                                  <p:stCondLst>
                                    <p:cond delay="0"/>
                                  </p:stCondLst>
                                  <p:childTnLst>
                                    <p:anim calcmode="lin" valueType="num">
                                      <p:cBhvr additive="base">
                                        <p:cTn id="79" dur="2000"/>
                                        <p:tgtEl>
                                          <p:spTgt spid="18"/>
                                        </p:tgtEl>
                                        <p:attrNameLst>
                                          <p:attrName>ppt_x</p:attrName>
                                        </p:attrNameLst>
                                      </p:cBhvr>
                                      <p:tavLst>
                                        <p:tav tm="0">
                                          <p:val>
                                            <p:strVal val="ppt_x"/>
                                          </p:val>
                                        </p:tav>
                                        <p:tav tm="100000">
                                          <p:val>
                                            <p:strVal val="1+ppt_w/2"/>
                                          </p:val>
                                        </p:tav>
                                      </p:tavLst>
                                    </p:anim>
                                    <p:anim calcmode="lin" valueType="num">
                                      <p:cBhvr additive="base">
                                        <p:cTn id="80" dur="2000"/>
                                        <p:tgtEl>
                                          <p:spTgt spid="18"/>
                                        </p:tgtEl>
                                        <p:attrNameLst>
                                          <p:attrName>ppt_y</p:attrName>
                                        </p:attrNameLst>
                                      </p:cBhvr>
                                      <p:tavLst>
                                        <p:tav tm="0">
                                          <p:val>
                                            <p:strVal val="ppt_y"/>
                                          </p:val>
                                        </p:tav>
                                        <p:tav tm="100000">
                                          <p:val>
                                            <p:strVal val="ppt_y"/>
                                          </p:val>
                                        </p:tav>
                                      </p:tavLst>
                                    </p:anim>
                                    <p:set>
                                      <p:cBhvr>
                                        <p:cTn id="81" dur="1" fill="hold">
                                          <p:stCondLst>
                                            <p:cond delay="1999"/>
                                          </p:stCondLst>
                                        </p:cTn>
                                        <p:tgtEl>
                                          <p:spTgt spid="18"/>
                                        </p:tgtEl>
                                        <p:attrNameLst>
                                          <p:attrName>style.visibility</p:attrName>
                                        </p:attrNameLst>
                                      </p:cBhvr>
                                      <p:to>
                                        <p:strVal val="hidden"/>
                                      </p:to>
                                    </p:set>
                                  </p:childTnLst>
                                </p:cTn>
                              </p:par>
                              <p:par>
                                <p:cTn id="82" presetID="2" presetClass="exit" presetSubtype="2" fill="hold" grpId="2" nodeType="with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1+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2" fill="hold" grpId="2" nodeType="withEffect">
                                  <p:stCondLst>
                                    <p:cond delay="0"/>
                                  </p:stCondLst>
                                  <p:childTnLst>
                                    <p:anim calcmode="lin" valueType="num">
                                      <p:cBhvr additive="base">
                                        <p:cTn id="87" dur="2000"/>
                                        <p:tgtEl>
                                          <p:spTgt spid="20"/>
                                        </p:tgtEl>
                                        <p:attrNameLst>
                                          <p:attrName>ppt_x</p:attrName>
                                        </p:attrNameLst>
                                      </p:cBhvr>
                                      <p:tavLst>
                                        <p:tav tm="0">
                                          <p:val>
                                            <p:strVal val="ppt_x"/>
                                          </p:val>
                                        </p:tav>
                                        <p:tav tm="100000">
                                          <p:val>
                                            <p:strVal val="1+ppt_w/2"/>
                                          </p:val>
                                        </p:tav>
                                      </p:tavLst>
                                    </p:anim>
                                    <p:anim calcmode="lin" valueType="num">
                                      <p:cBhvr additive="base">
                                        <p:cTn id="88" dur="2000"/>
                                        <p:tgtEl>
                                          <p:spTgt spid="20"/>
                                        </p:tgtEl>
                                        <p:attrNameLst>
                                          <p:attrName>ppt_y</p:attrName>
                                        </p:attrNameLst>
                                      </p:cBhvr>
                                      <p:tavLst>
                                        <p:tav tm="0">
                                          <p:val>
                                            <p:strVal val="ppt_y"/>
                                          </p:val>
                                        </p:tav>
                                        <p:tav tm="100000">
                                          <p:val>
                                            <p:strVal val="ppt_y"/>
                                          </p:val>
                                        </p:tav>
                                      </p:tavLst>
                                    </p:anim>
                                    <p:set>
                                      <p:cBhvr>
                                        <p:cTn id="89" dur="1" fill="hold">
                                          <p:stCondLst>
                                            <p:cond delay="1999"/>
                                          </p:stCondLst>
                                        </p:cTn>
                                        <p:tgtEl>
                                          <p:spTgt spid="20"/>
                                        </p:tgtEl>
                                        <p:attrNameLst>
                                          <p:attrName>style.visibility</p:attrName>
                                        </p:attrNameLst>
                                      </p:cBhvr>
                                      <p:to>
                                        <p:strVal val="hidden"/>
                                      </p:to>
                                    </p:set>
                                  </p:childTnLst>
                                </p:cTn>
                              </p:par>
                              <p:par>
                                <p:cTn id="90" presetID="2" presetClass="exit" presetSubtype="2" fill="hold" grpId="2" nodeType="withEffect">
                                  <p:stCondLst>
                                    <p:cond delay="0"/>
                                  </p:stCondLst>
                                  <p:childTnLst>
                                    <p:anim calcmode="lin" valueType="num">
                                      <p:cBhvr additive="base">
                                        <p:cTn id="91" dur="2000"/>
                                        <p:tgtEl>
                                          <p:spTgt spid="21"/>
                                        </p:tgtEl>
                                        <p:attrNameLst>
                                          <p:attrName>ppt_x</p:attrName>
                                        </p:attrNameLst>
                                      </p:cBhvr>
                                      <p:tavLst>
                                        <p:tav tm="0">
                                          <p:val>
                                            <p:strVal val="ppt_x"/>
                                          </p:val>
                                        </p:tav>
                                        <p:tav tm="100000">
                                          <p:val>
                                            <p:strVal val="1+ppt_w/2"/>
                                          </p:val>
                                        </p:tav>
                                      </p:tavLst>
                                    </p:anim>
                                    <p:anim calcmode="lin" valueType="num">
                                      <p:cBhvr additive="base">
                                        <p:cTn id="92" dur="2000"/>
                                        <p:tgtEl>
                                          <p:spTgt spid="21"/>
                                        </p:tgtEl>
                                        <p:attrNameLst>
                                          <p:attrName>ppt_y</p:attrName>
                                        </p:attrNameLst>
                                      </p:cBhvr>
                                      <p:tavLst>
                                        <p:tav tm="0">
                                          <p:val>
                                            <p:strVal val="ppt_y"/>
                                          </p:val>
                                        </p:tav>
                                        <p:tav tm="100000">
                                          <p:val>
                                            <p:strVal val="ppt_y"/>
                                          </p:val>
                                        </p:tav>
                                      </p:tavLst>
                                    </p:anim>
                                    <p:set>
                                      <p:cBhvr>
                                        <p:cTn id="93" dur="1" fill="hold">
                                          <p:stCondLst>
                                            <p:cond delay="1999"/>
                                          </p:stCondLst>
                                        </p:cTn>
                                        <p:tgtEl>
                                          <p:spTgt spid="21"/>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2000"/>
                                        <p:tgtEl>
                                          <p:spTgt spid="22"/>
                                        </p:tgtEl>
                                        <p:attrNameLst>
                                          <p:attrName>ppt_x</p:attrName>
                                        </p:attrNameLst>
                                      </p:cBhvr>
                                      <p:tavLst>
                                        <p:tav tm="0">
                                          <p:val>
                                            <p:strVal val="ppt_x"/>
                                          </p:val>
                                        </p:tav>
                                        <p:tav tm="100000">
                                          <p:val>
                                            <p:strVal val="1+ppt_w/2"/>
                                          </p:val>
                                        </p:tav>
                                      </p:tavLst>
                                    </p:anim>
                                    <p:anim calcmode="lin" valueType="num">
                                      <p:cBhvr additive="base">
                                        <p:cTn id="96" dur="2000"/>
                                        <p:tgtEl>
                                          <p:spTgt spid="22"/>
                                        </p:tgtEl>
                                        <p:attrNameLst>
                                          <p:attrName>ppt_y</p:attrName>
                                        </p:attrNameLst>
                                      </p:cBhvr>
                                      <p:tavLst>
                                        <p:tav tm="0">
                                          <p:val>
                                            <p:strVal val="ppt_y"/>
                                          </p:val>
                                        </p:tav>
                                        <p:tav tm="100000">
                                          <p:val>
                                            <p:strVal val="ppt_y"/>
                                          </p:val>
                                        </p:tav>
                                      </p:tavLst>
                                    </p:anim>
                                    <p:set>
                                      <p:cBhvr>
                                        <p:cTn id="97" dur="1" fill="hold">
                                          <p:stCondLst>
                                            <p:cond delay="1999"/>
                                          </p:stCondLst>
                                        </p:cTn>
                                        <p:tgtEl>
                                          <p:spTgt spid="22"/>
                                        </p:tgtEl>
                                        <p:attrNameLst>
                                          <p:attrName>style.visibility</p:attrName>
                                        </p:attrNameLst>
                                      </p:cBhvr>
                                      <p:to>
                                        <p:strVal val="hidden"/>
                                      </p:to>
                                    </p:set>
                                  </p:childTnLst>
                                </p:cTn>
                              </p:par>
                              <p:par>
                                <p:cTn id="98" presetID="2" presetClass="exit" presetSubtype="2" fill="hold" grpId="2" nodeType="withEffect">
                                  <p:stCondLst>
                                    <p:cond delay="0"/>
                                  </p:stCondLst>
                                  <p:childTnLst>
                                    <p:anim calcmode="lin" valueType="num">
                                      <p:cBhvr additive="base">
                                        <p:cTn id="99" dur="2000"/>
                                        <p:tgtEl>
                                          <p:spTgt spid="23"/>
                                        </p:tgtEl>
                                        <p:attrNameLst>
                                          <p:attrName>ppt_x</p:attrName>
                                        </p:attrNameLst>
                                      </p:cBhvr>
                                      <p:tavLst>
                                        <p:tav tm="0">
                                          <p:val>
                                            <p:strVal val="ppt_x"/>
                                          </p:val>
                                        </p:tav>
                                        <p:tav tm="100000">
                                          <p:val>
                                            <p:strVal val="1+ppt_w/2"/>
                                          </p:val>
                                        </p:tav>
                                      </p:tavLst>
                                    </p:anim>
                                    <p:anim calcmode="lin" valueType="num">
                                      <p:cBhvr additive="base">
                                        <p:cTn id="100" dur="2000"/>
                                        <p:tgtEl>
                                          <p:spTgt spid="23"/>
                                        </p:tgtEl>
                                        <p:attrNameLst>
                                          <p:attrName>ppt_y</p:attrName>
                                        </p:attrNameLst>
                                      </p:cBhvr>
                                      <p:tavLst>
                                        <p:tav tm="0">
                                          <p:val>
                                            <p:strVal val="ppt_y"/>
                                          </p:val>
                                        </p:tav>
                                        <p:tav tm="100000">
                                          <p:val>
                                            <p:strVal val="ppt_y"/>
                                          </p:val>
                                        </p:tav>
                                      </p:tavLst>
                                    </p:anim>
                                    <p:set>
                                      <p:cBhvr>
                                        <p:cTn id="101" dur="1" fill="hold">
                                          <p:stCondLst>
                                            <p:cond delay="1999"/>
                                          </p:stCondLst>
                                        </p:cTn>
                                        <p:tgtEl>
                                          <p:spTgt spid="23"/>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10"/>
                                        </p:tgtEl>
                                        <p:attrNameLst>
                                          <p:attrName>ppt_x</p:attrName>
                                        </p:attrNameLst>
                                      </p:cBhvr>
                                      <p:tavLst>
                                        <p:tav tm="0">
                                          <p:val>
                                            <p:strVal val="ppt_x"/>
                                          </p:val>
                                        </p:tav>
                                        <p:tav tm="100000">
                                          <p:val>
                                            <p:strVal val="0-ppt_w/2"/>
                                          </p:val>
                                        </p:tav>
                                      </p:tavLst>
                                    </p:anim>
                                    <p:anim calcmode="lin" valueType="num">
                                      <p:cBhvr additive="base">
                                        <p:cTn id="104" dur="2000"/>
                                        <p:tgtEl>
                                          <p:spTgt spid="10"/>
                                        </p:tgtEl>
                                        <p:attrNameLst>
                                          <p:attrName>ppt_y</p:attrName>
                                        </p:attrNameLst>
                                      </p:cBhvr>
                                      <p:tavLst>
                                        <p:tav tm="0">
                                          <p:val>
                                            <p:strVal val="ppt_y"/>
                                          </p:val>
                                        </p:tav>
                                        <p:tav tm="100000">
                                          <p:val>
                                            <p:strVal val="ppt_y"/>
                                          </p:val>
                                        </p:tav>
                                      </p:tavLst>
                                    </p:anim>
                                    <p:set>
                                      <p:cBhvr>
                                        <p:cTn id="105" dur="1" fill="hold">
                                          <p:stCondLst>
                                            <p:cond delay="1999"/>
                                          </p:stCondLst>
                                        </p:cTn>
                                        <p:tgtEl>
                                          <p:spTgt spid="10"/>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12"/>
                                        </p:tgtEl>
                                        <p:attrNameLst>
                                          <p:attrName>ppt_x</p:attrName>
                                        </p:attrNameLst>
                                      </p:cBhvr>
                                      <p:tavLst>
                                        <p:tav tm="0">
                                          <p:val>
                                            <p:strVal val="ppt_x"/>
                                          </p:val>
                                        </p:tav>
                                        <p:tav tm="100000">
                                          <p:val>
                                            <p:strVal val="0-ppt_w/2"/>
                                          </p:val>
                                        </p:tav>
                                      </p:tavLst>
                                    </p:anim>
                                    <p:anim calcmode="lin" valueType="num">
                                      <p:cBhvr additive="base">
                                        <p:cTn id="108" dur="2000"/>
                                        <p:tgtEl>
                                          <p:spTgt spid="12"/>
                                        </p:tgtEl>
                                        <p:attrNameLst>
                                          <p:attrName>ppt_y</p:attrName>
                                        </p:attrNameLst>
                                      </p:cBhvr>
                                      <p:tavLst>
                                        <p:tav tm="0">
                                          <p:val>
                                            <p:strVal val="ppt_y"/>
                                          </p:val>
                                        </p:tav>
                                        <p:tav tm="100000">
                                          <p:val>
                                            <p:strVal val="ppt_y"/>
                                          </p:val>
                                        </p:tav>
                                      </p:tavLst>
                                    </p:anim>
                                    <p:set>
                                      <p:cBhvr>
                                        <p:cTn id="109" dur="1" fill="hold">
                                          <p:stCondLst>
                                            <p:cond delay="1999"/>
                                          </p:stCondLst>
                                        </p:cTn>
                                        <p:tgtEl>
                                          <p:spTgt spid="12"/>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13"/>
                                        </p:tgtEl>
                                        <p:attrNameLst>
                                          <p:attrName>ppt_x</p:attrName>
                                        </p:attrNameLst>
                                      </p:cBhvr>
                                      <p:tavLst>
                                        <p:tav tm="0">
                                          <p:val>
                                            <p:strVal val="ppt_x"/>
                                          </p:val>
                                        </p:tav>
                                        <p:tav tm="100000">
                                          <p:val>
                                            <p:strVal val="0-ppt_w/2"/>
                                          </p:val>
                                        </p:tav>
                                      </p:tavLst>
                                    </p:anim>
                                    <p:anim calcmode="lin" valueType="num">
                                      <p:cBhvr additive="base">
                                        <p:cTn id="112" dur="2000"/>
                                        <p:tgtEl>
                                          <p:spTgt spid="13"/>
                                        </p:tgtEl>
                                        <p:attrNameLst>
                                          <p:attrName>ppt_y</p:attrName>
                                        </p:attrNameLst>
                                      </p:cBhvr>
                                      <p:tavLst>
                                        <p:tav tm="0">
                                          <p:val>
                                            <p:strVal val="ppt_y"/>
                                          </p:val>
                                        </p:tav>
                                        <p:tav tm="100000">
                                          <p:val>
                                            <p:strVal val="ppt_y"/>
                                          </p:val>
                                        </p:tav>
                                      </p:tavLst>
                                    </p:anim>
                                    <p:set>
                                      <p:cBhvr>
                                        <p:cTn id="113" dur="1" fill="hold">
                                          <p:stCondLst>
                                            <p:cond delay="1999"/>
                                          </p:stCondLst>
                                        </p:cTn>
                                        <p:tgtEl>
                                          <p:spTgt spid="13"/>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15"/>
                                        </p:tgtEl>
                                        <p:attrNameLst>
                                          <p:attrName>ppt_x</p:attrName>
                                        </p:attrNameLst>
                                      </p:cBhvr>
                                      <p:tavLst>
                                        <p:tav tm="0">
                                          <p:val>
                                            <p:strVal val="ppt_x"/>
                                          </p:val>
                                        </p:tav>
                                        <p:tav tm="100000">
                                          <p:val>
                                            <p:strVal val="0-ppt_w/2"/>
                                          </p:val>
                                        </p:tav>
                                      </p:tavLst>
                                    </p:anim>
                                    <p:anim calcmode="lin" valueType="num">
                                      <p:cBhvr additive="base">
                                        <p:cTn id="116" dur="2000"/>
                                        <p:tgtEl>
                                          <p:spTgt spid="15"/>
                                        </p:tgtEl>
                                        <p:attrNameLst>
                                          <p:attrName>ppt_y</p:attrName>
                                        </p:attrNameLst>
                                      </p:cBhvr>
                                      <p:tavLst>
                                        <p:tav tm="0">
                                          <p:val>
                                            <p:strVal val="ppt_y"/>
                                          </p:val>
                                        </p:tav>
                                        <p:tav tm="100000">
                                          <p:val>
                                            <p:strVal val="ppt_y"/>
                                          </p:val>
                                        </p:tav>
                                      </p:tavLst>
                                    </p:anim>
                                    <p:set>
                                      <p:cBhvr>
                                        <p:cTn id="117" dur="1" fill="hold">
                                          <p:stCondLst>
                                            <p:cond delay="1999"/>
                                          </p:stCondLst>
                                        </p:cTn>
                                        <p:tgtEl>
                                          <p:spTgt spid="15"/>
                                        </p:tgtEl>
                                        <p:attrNameLst>
                                          <p:attrName>style.visibility</p:attrName>
                                        </p:attrNameLst>
                                      </p:cBhvr>
                                      <p:to>
                                        <p:strVal val="hidden"/>
                                      </p:to>
                                    </p:set>
                                  </p:childTnLst>
                                </p:cTn>
                              </p:par>
                              <p:par>
                                <p:cTn id="118" presetID="2" presetClass="exit" presetSubtype="8" fill="hold" grpId="2" nodeType="withEffect">
                                  <p:stCondLst>
                                    <p:cond delay="0"/>
                                  </p:stCondLst>
                                  <p:childTnLst>
                                    <p:anim calcmode="lin" valueType="num">
                                      <p:cBhvr additive="base">
                                        <p:cTn id="119" dur="2000"/>
                                        <p:tgtEl>
                                          <p:spTgt spid="16"/>
                                        </p:tgtEl>
                                        <p:attrNameLst>
                                          <p:attrName>ppt_x</p:attrName>
                                        </p:attrNameLst>
                                      </p:cBhvr>
                                      <p:tavLst>
                                        <p:tav tm="0">
                                          <p:val>
                                            <p:strVal val="ppt_x"/>
                                          </p:val>
                                        </p:tav>
                                        <p:tav tm="100000">
                                          <p:val>
                                            <p:strVal val="0-ppt_w/2"/>
                                          </p:val>
                                        </p:tav>
                                      </p:tavLst>
                                    </p:anim>
                                    <p:anim calcmode="lin" valueType="num">
                                      <p:cBhvr additive="base">
                                        <p:cTn id="120" dur="2000"/>
                                        <p:tgtEl>
                                          <p:spTgt spid="16"/>
                                        </p:tgtEl>
                                        <p:attrNameLst>
                                          <p:attrName>ppt_y</p:attrName>
                                        </p:attrNameLst>
                                      </p:cBhvr>
                                      <p:tavLst>
                                        <p:tav tm="0">
                                          <p:val>
                                            <p:strVal val="ppt_y"/>
                                          </p:val>
                                        </p:tav>
                                        <p:tav tm="100000">
                                          <p:val>
                                            <p:strVal val="ppt_y"/>
                                          </p:val>
                                        </p:tav>
                                      </p:tavLst>
                                    </p:anim>
                                    <p:set>
                                      <p:cBhvr>
                                        <p:cTn id="121" dur="1" fill="hold">
                                          <p:stCondLst>
                                            <p:cond delay="1999"/>
                                          </p:stCondLst>
                                        </p:cTn>
                                        <p:tgtEl>
                                          <p:spTgt spid="16"/>
                                        </p:tgtEl>
                                        <p:attrNameLst>
                                          <p:attrName>style.visibility</p:attrName>
                                        </p:attrNameLst>
                                      </p:cBhvr>
                                      <p:to>
                                        <p:strVal val="hidden"/>
                                      </p:to>
                                    </p:set>
                                  </p:childTnLst>
                                </p:cTn>
                              </p:par>
                              <p:par>
                                <p:cTn id="122" presetID="2" presetClass="exit" presetSubtype="8" fill="hold" grpId="2" nodeType="withEffect">
                                  <p:stCondLst>
                                    <p:cond delay="0"/>
                                  </p:stCondLst>
                                  <p:childTnLst>
                                    <p:anim calcmode="lin" valueType="num">
                                      <p:cBhvr additive="base">
                                        <p:cTn id="123" dur="2000"/>
                                        <p:tgtEl>
                                          <p:spTgt spid="17"/>
                                        </p:tgtEl>
                                        <p:attrNameLst>
                                          <p:attrName>ppt_x</p:attrName>
                                        </p:attrNameLst>
                                      </p:cBhvr>
                                      <p:tavLst>
                                        <p:tav tm="0">
                                          <p:val>
                                            <p:strVal val="ppt_x"/>
                                          </p:val>
                                        </p:tav>
                                        <p:tav tm="100000">
                                          <p:val>
                                            <p:strVal val="0-ppt_w/2"/>
                                          </p:val>
                                        </p:tav>
                                      </p:tavLst>
                                    </p:anim>
                                    <p:anim calcmode="lin" valueType="num">
                                      <p:cBhvr additive="base">
                                        <p:cTn id="124" dur="2000"/>
                                        <p:tgtEl>
                                          <p:spTgt spid="17"/>
                                        </p:tgtEl>
                                        <p:attrNameLst>
                                          <p:attrName>ppt_y</p:attrName>
                                        </p:attrNameLst>
                                      </p:cBhvr>
                                      <p:tavLst>
                                        <p:tav tm="0">
                                          <p:val>
                                            <p:strVal val="ppt_y"/>
                                          </p:val>
                                        </p:tav>
                                        <p:tav tm="100000">
                                          <p:val>
                                            <p:strVal val="ppt_y"/>
                                          </p:val>
                                        </p:tav>
                                      </p:tavLst>
                                    </p:anim>
                                    <p:set>
                                      <p:cBhvr>
                                        <p:cTn id="125" dur="1" fill="hold">
                                          <p:stCondLst>
                                            <p:cond delay="1999"/>
                                          </p:stCondLst>
                                        </p:cTn>
                                        <p:tgtEl>
                                          <p:spTgt spid="17"/>
                                        </p:tgtEl>
                                        <p:attrNameLst>
                                          <p:attrName>style.visibility</p:attrName>
                                        </p:attrNameLst>
                                      </p:cBhvr>
                                      <p:to>
                                        <p:strVal val="hidden"/>
                                      </p:to>
                                    </p:set>
                                  </p:childTnLst>
                                </p:cTn>
                              </p:par>
                              <p:par>
                                <p:cTn id="126" presetID="23" presetClass="entr" presetSubtype="272"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2000" fill="hold"/>
                                        <p:tgtEl>
                                          <p:spTgt spid="4"/>
                                        </p:tgtEl>
                                        <p:attrNameLst>
                                          <p:attrName>ppt_w</p:attrName>
                                        </p:attrNameLst>
                                      </p:cBhvr>
                                      <p:tavLst>
                                        <p:tav tm="0">
                                          <p:val>
                                            <p:strVal val="2/3*#ppt_w"/>
                                          </p:val>
                                        </p:tav>
                                        <p:tav tm="100000">
                                          <p:val>
                                            <p:strVal val="#ppt_w"/>
                                          </p:val>
                                        </p:tav>
                                      </p:tavLst>
                                    </p:anim>
                                    <p:anim calcmode="lin" valueType="num">
                                      <p:cBhvr>
                                        <p:cTn id="129" dur="2000" fill="hold"/>
                                        <p:tgtEl>
                                          <p:spTgt spid="4"/>
                                        </p:tgtEl>
                                        <p:attrNameLst>
                                          <p:attrName>ppt_h</p:attrName>
                                        </p:attrNameLst>
                                      </p:cBhvr>
                                      <p:tavLst>
                                        <p:tav tm="0">
                                          <p:val>
                                            <p:strVal val="2/3*#ppt_h"/>
                                          </p:val>
                                        </p:tav>
                                        <p:tav tm="100000">
                                          <p:val>
                                            <p:strVal val="#ppt_h"/>
                                          </p:val>
                                        </p:tav>
                                      </p:tavLst>
                                    </p:anim>
                                  </p:childTnLst>
                                </p:cTn>
                              </p:par>
                              <p:par>
                                <p:cTn id="130" presetID="16" presetClass="entr" presetSubtype="37"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Vertical)">
                                      <p:cBhvr>
                                        <p:cTn id="132" dur="2000"/>
                                        <p:tgtEl>
                                          <p:spTgt spid="4"/>
                                        </p:tgtEl>
                                      </p:cBhvr>
                                    </p:animEffect>
                                  </p:childTnLst>
                                </p:cTn>
                              </p:par>
                            </p:childTnLst>
                          </p:cTn>
                        </p:par>
                        <p:par>
                          <p:cTn id="133" fill="hold">
                            <p:stCondLst>
                              <p:cond delay="4000"/>
                            </p:stCondLst>
                            <p:childTnLst>
                              <p:par>
                                <p:cTn id="134" presetID="31" presetClass="entr" presetSubtype="0" fill="hold" nodeType="afterEffect">
                                  <p:stCondLst>
                                    <p:cond delay="0"/>
                                  </p:stCondLst>
                                  <p:iterate type="lt">
                                    <p:tmPct val="5000"/>
                                  </p:iterate>
                                  <p:childTnLst>
                                    <p:set>
                                      <p:cBhvr>
                                        <p:cTn id="135" dur="1" fill="hold">
                                          <p:stCondLst>
                                            <p:cond delay="0"/>
                                          </p:stCondLst>
                                        </p:cTn>
                                        <p:tgtEl>
                                          <p:spTgt spid="61446"/>
                                        </p:tgtEl>
                                        <p:attrNameLst>
                                          <p:attrName>style.visibility</p:attrName>
                                        </p:attrNameLst>
                                      </p:cBhvr>
                                      <p:to>
                                        <p:strVal val="visible"/>
                                      </p:to>
                                    </p:set>
                                    <p:anim calcmode="lin" valueType="num">
                                      <p:cBhvr>
                                        <p:cTn id="136" dur="2000" fill="hold"/>
                                        <p:tgtEl>
                                          <p:spTgt spid="61446"/>
                                        </p:tgtEl>
                                        <p:attrNameLst>
                                          <p:attrName>ppt_w</p:attrName>
                                        </p:attrNameLst>
                                      </p:cBhvr>
                                      <p:tavLst>
                                        <p:tav tm="0">
                                          <p:val>
                                            <p:fltVal val="0"/>
                                          </p:val>
                                        </p:tav>
                                        <p:tav tm="100000">
                                          <p:val>
                                            <p:strVal val="#ppt_w"/>
                                          </p:val>
                                        </p:tav>
                                      </p:tavLst>
                                    </p:anim>
                                    <p:anim calcmode="lin" valueType="num">
                                      <p:cBhvr>
                                        <p:cTn id="137" dur="2000" fill="hold"/>
                                        <p:tgtEl>
                                          <p:spTgt spid="61446"/>
                                        </p:tgtEl>
                                        <p:attrNameLst>
                                          <p:attrName>ppt_h</p:attrName>
                                        </p:attrNameLst>
                                      </p:cBhvr>
                                      <p:tavLst>
                                        <p:tav tm="0">
                                          <p:val>
                                            <p:fltVal val="0"/>
                                          </p:val>
                                        </p:tav>
                                        <p:tav tm="100000">
                                          <p:val>
                                            <p:strVal val="#ppt_h"/>
                                          </p:val>
                                        </p:tav>
                                      </p:tavLst>
                                    </p:anim>
                                    <p:anim calcmode="lin" valueType="num">
                                      <p:cBhvr>
                                        <p:cTn id="138" dur="2000" fill="hold"/>
                                        <p:tgtEl>
                                          <p:spTgt spid="61446"/>
                                        </p:tgtEl>
                                        <p:attrNameLst>
                                          <p:attrName>style.rotation</p:attrName>
                                        </p:attrNameLst>
                                      </p:cBhvr>
                                      <p:tavLst>
                                        <p:tav tm="0">
                                          <p:val>
                                            <p:fltVal val="90"/>
                                          </p:val>
                                        </p:tav>
                                        <p:tav tm="100000">
                                          <p:val>
                                            <p:fltVal val="0"/>
                                          </p:val>
                                        </p:tav>
                                      </p:tavLst>
                                    </p:anim>
                                    <p:animEffect transition="in" filter="fade">
                                      <p:cBhvr>
                                        <p:cTn id="139" dur="2000"/>
                                        <p:tgtEl>
                                          <p:spTgt spid="61446"/>
                                        </p:tgtEl>
                                      </p:cBhvr>
                                    </p:animEffect>
                                  </p:childTnLst>
                                </p:cTn>
                              </p:par>
                            </p:childTnLst>
                          </p:cTn>
                        </p:par>
                        <p:par>
                          <p:cTn id="140" fill="hold">
                            <p:stCondLst>
                              <p:cond delay="6000"/>
                            </p:stCondLst>
                            <p:childTnLst>
                              <p:par>
                                <p:cTn id="141" presetID="31" presetClass="entr" presetSubtype="0" fill="hold" nodeType="afterEffect">
                                  <p:stCondLst>
                                    <p:cond delay="0"/>
                                  </p:stCondLst>
                                  <p:iterate type="lt">
                                    <p:tmPct val="5000"/>
                                  </p:iterate>
                                  <p:childTnLst>
                                    <p:set>
                                      <p:cBhvr>
                                        <p:cTn id="142" dur="1" fill="hold">
                                          <p:stCondLst>
                                            <p:cond delay="0"/>
                                          </p:stCondLst>
                                        </p:cTn>
                                        <p:tgtEl>
                                          <p:spTgt spid="61448"/>
                                        </p:tgtEl>
                                        <p:attrNameLst>
                                          <p:attrName>style.visibility</p:attrName>
                                        </p:attrNameLst>
                                      </p:cBhvr>
                                      <p:to>
                                        <p:strVal val="visible"/>
                                      </p:to>
                                    </p:set>
                                    <p:anim calcmode="lin" valueType="num">
                                      <p:cBhvr>
                                        <p:cTn id="143" dur="2000" fill="hold"/>
                                        <p:tgtEl>
                                          <p:spTgt spid="61448"/>
                                        </p:tgtEl>
                                        <p:attrNameLst>
                                          <p:attrName>ppt_w</p:attrName>
                                        </p:attrNameLst>
                                      </p:cBhvr>
                                      <p:tavLst>
                                        <p:tav tm="0">
                                          <p:val>
                                            <p:fltVal val="0"/>
                                          </p:val>
                                        </p:tav>
                                        <p:tav tm="100000">
                                          <p:val>
                                            <p:strVal val="#ppt_w"/>
                                          </p:val>
                                        </p:tav>
                                      </p:tavLst>
                                    </p:anim>
                                    <p:anim calcmode="lin" valueType="num">
                                      <p:cBhvr>
                                        <p:cTn id="144" dur="2000" fill="hold"/>
                                        <p:tgtEl>
                                          <p:spTgt spid="61448"/>
                                        </p:tgtEl>
                                        <p:attrNameLst>
                                          <p:attrName>ppt_h</p:attrName>
                                        </p:attrNameLst>
                                      </p:cBhvr>
                                      <p:tavLst>
                                        <p:tav tm="0">
                                          <p:val>
                                            <p:fltVal val="0"/>
                                          </p:val>
                                        </p:tav>
                                        <p:tav tm="100000">
                                          <p:val>
                                            <p:strVal val="#ppt_h"/>
                                          </p:val>
                                        </p:tav>
                                      </p:tavLst>
                                    </p:anim>
                                    <p:anim calcmode="lin" valueType="num">
                                      <p:cBhvr>
                                        <p:cTn id="145" dur="2000" fill="hold"/>
                                        <p:tgtEl>
                                          <p:spTgt spid="61448"/>
                                        </p:tgtEl>
                                        <p:attrNameLst>
                                          <p:attrName>style.rotation</p:attrName>
                                        </p:attrNameLst>
                                      </p:cBhvr>
                                      <p:tavLst>
                                        <p:tav tm="0">
                                          <p:val>
                                            <p:fltVal val="90"/>
                                          </p:val>
                                        </p:tav>
                                        <p:tav tm="100000">
                                          <p:val>
                                            <p:fltVal val="0"/>
                                          </p:val>
                                        </p:tav>
                                      </p:tavLst>
                                    </p:anim>
                                    <p:animEffect transition="in" filter="fade">
                                      <p:cBhvr>
                                        <p:cTn id="146" dur="2000"/>
                                        <p:tgtEl>
                                          <p:spTgt spid="61448"/>
                                        </p:tgtEl>
                                      </p:cBhvr>
                                    </p:animEffect>
                                  </p:childTnLst>
                                </p:cTn>
                              </p:par>
                            </p:childTnLst>
                          </p:cTn>
                        </p:par>
                        <p:par>
                          <p:cTn id="147" fill="hold">
                            <p:stCondLst>
                              <p:cond delay="8000"/>
                            </p:stCondLst>
                            <p:childTnLst>
                              <p:par>
                                <p:cTn id="148" presetID="31" presetClass="entr" presetSubtype="0" fill="hold" nodeType="afterEffect">
                                  <p:stCondLst>
                                    <p:cond delay="0"/>
                                  </p:stCondLst>
                                  <p:iterate type="lt">
                                    <p:tmPct val="5000"/>
                                  </p:iterate>
                                  <p:childTnLst>
                                    <p:set>
                                      <p:cBhvr>
                                        <p:cTn id="149" dur="1" fill="hold">
                                          <p:stCondLst>
                                            <p:cond delay="0"/>
                                          </p:stCondLst>
                                        </p:cTn>
                                        <p:tgtEl>
                                          <p:spTgt spid="61450"/>
                                        </p:tgtEl>
                                        <p:attrNameLst>
                                          <p:attrName>style.visibility</p:attrName>
                                        </p:attrNameLst>
                                      </p:cBhvr>
                                      <p:to>
                                        <p:strVal val="visible"/>
                                      </p:to>
                                    </p:set>
                                    <p:anim calcmode="lin" valueType="num">
                                      <p:cBhvr>
                                        <p:cTn id="150" dur="2000" fill="hold"/>
                                        <p:tgtEl>
                                          <p:spTgt spid="61450"/>
                                        </p:tgtEl>
                                        <p:attrNameLst>
                                          <p:attrName>ppt_w</p:attrName>
                                        </p:attrNameLst>
                                      </p:cBhvr>
                                      <p:tavLst>
                                        <p:tav tm="0">
                                          <p:val>
                                            <p:fltVal val="0"/>
                                          </p:val>
                                        </p:tav>
                                        <p:tav tm="100000">
                                          <p:val>
                                            <p:strVal val="#ppt_w"/>
                                          </p:val>
                                        </p:tav>
                                      </p:tavLst>
                                    </p:anim>
                                    <p:anim calcmode="lin" valueType="num">
                                      <p:cBhvr>
                                        <p:cTn id="151" dur="2000" fill="hold"/>
                                        <p:tgtEl>
                                          <p:spTgt spid="61450"/>
                                        </p:tgtEl>
                                        <p:attrNameLst>
                                          <p:attrName>ppt_h</p:attrName>
                                        </p:attrNameLst>
                                      </p:cBhvr>
                                      <p:tavLst>
                                        <p:tav tm="0">
                                          <p:val>
                                            <p:fltVal val="0"/>
                                          </p:val>
                                        </p:tav>
                                        <p:tav tm="100000">
                                          <p:val>
                                            <p:strVal val="#ppt_h"/>
                                          </p:val>
                                        </p:tav>
                                      </p:tavLst>
                                    </p:anim>
                                    <p:anim calcmode="lin" valueType="num">
                                      <p:cBhvr>
                                        <p:cTn id="152" dur="2000" fill="hold"/>
                                        <p:tgtEl>
                                          <p:spTgt spid="61450"/>
                                        </p:tgtEl>
                                        <p:attrNameLst>
                                          <p:attrName>style.rotation</p:attrName>
                                        </p:attrNameLst>
                                      </p:cBhvr>
                                      <p:tavLst>
                                        <p:tav tm="0">
                                          <p:val>
                                            <p:fltVal val="90"/>
                                          </p:val>
                                        </p:tav>
                                        <p:tav tm="100000">
                                          <p:val>
                                            <p:fltVal val="0"/>
                                          </p:val>
                                        </p:tav>
                                      </p:tavLst>
                                    </p:anim>
                                    <p:animEffect transition="in" filter="fade">
                                      <p:cBhvr>
                                        <p:cTn id="153" dur="2000"/>
                                        <p:tgtEl>
                                          <p:spTgt spid="61450"/>
                                        </p:tgtEl>
                                      </p:cBhvr>
                                    </p:animEffect>
                                  </p:childTnLst>
                                </p:cTn>
                              </p:par>
                            </p:childTnLst>
                          </p:cTn>
                        </p:par>
                        <p:par>
                          <p:cTn id="154" fill="hold">
                            <p:stCondLst>
                              <p:cond delay="10000"/>
                            </p:stCondLst>
                            <p:childTnLst>
                              <p:par>
                                <p:cTn id="155" presetID="31" presetClass="entr" presetSubtype="0" fill="hold" nodeType="afterEffect">
                                  <p:stCondLst>
                                    <p:cond delay="0"/>
                                  </p:stCondLst>
                                  <p:iterate type="lt">
                                    <p:tmPct val="5000"/>
                                  </p:iterate>
                                  <p:childTnLst>
                                    <p:set>
                                      <p:cBhvr>
                                        <p:cTn id="156" dur="1" fill="hold">
                                          <p:stCondLst>
                                            <p:cond delay="0"/>
                                          </p:stCondLst>
                                        </p:cTn>
                                        <p:tgtEl>
                                          <p:spTgt spid="61452"/>
                                        </p:tgtEl>
                                        <p:attrNameLst>
                                          <p:attrName>style.visibility</p:attrName>
                                        </p:attrNameLst>
                                      </p:cBhvr>
                                      <p:to>
                                        <p:strVal val="visible"/>
                                      </p:to>
                                    </p:set>
                                    <p:anim calcmode="lin" valueType="num">
                                      <p:cBhvr>
                                        <p:cTn id="157" dur="2000" fill="hold"/>
                                        <p:tgtEl>
                                          <p:spTgt spid="61452"/>
                                        </p:tgtEl>
                                        <p:attrNameLst>
                                          <p:attrName>ppt_w</p:attrName>
                                        </p:attrNameLst>
                                      </p:cBhvr>
                                      <p:tavLst>
                                        <p:tav tm="0">
                                          <p:val>
                                            <p:fltVal val="0"/>
                                          </p:val>
                                        </p:tav>
                                        <p:tav tm="100000">
                                          <p:val>
                                            <p:strVal val="#ppt_w"/>
                                          </p:val>
                                        </p:tav>
                                      </p:tavLst>
                                    </p:anim>
                                    <p:anim calcmode="lin" valueType="num">
                                      <p:cBhvr>
                                        <p:cTn id="158" dur="2000" fill="hold"/>
                                        <p:tgtEl>
                                          <p:spTgt spid="61452"/>
                                        </p:tgtEl>
                                        <p:attrNameLst>
                                          <p:attrName>ppt_h</p:attrName>
                                        </p:attrNameLst>
                                      </p:cBhvr>
                                      <p:tavLst>
                                        <p:tav tm="0">
                                          <p:val>
                                            <p:fltVal val="0"/>
                                          </p:val>
                                        </p:tav>
                                        <p:tav tm="100000">
                                          <p:val>
                                            <p:strVal val="#ppt_h"/>
                                          </p:val>
                                        </p:tav>
                                      </p:tavLst>
                                    </p:anim>
                                    <p:anim calcmode="lin" valueType="num">
                                      <p:cBhvr>
                                        <p:cTn id="159" dur="2000" fill="hold"/>
                                        <p:tgtEl>
                                          <p:spTgt spid="61452"/>
                                        </p:tgtEl>
                                        <p:attrNameLst>
                                          <p:attrName>style.rotation</p:attrName>
                                        </p:attrNameLst>
                                      </p:cBhvr>
                                      <p:tavLst>
                                        <p:tav tm="0">
                                          <p:val>
                                            <p:fltVal val="90"/>
                                          </p:val>
                                        </p:tav>
                                        <p:tav tm="100000">
                                          <p:val>
                                            <p:fltVal val="0"/>
                                          </p:val>
                                        </p:tav>
                                      </p:tavLst>
                                    </p:anim>
                                    <p:animEffect transition="in" filter="fade">
                                      <p:cBhvr>
                                        <p:cTn id="160" dur="2000"/>
                                        <p:tgtEl>
                                          <p:spTgt spid="61452"/>
                                        </p:tgtEl>
                                      </p:cBhvr>
                                    </p:animEffect>
                                  </p:childTnLst>
                                </p:cTn>
                              </p:par>
                            </p:childTnLst>
                          </p:cTn>
                        </p:par>
                        <p:par>
                          <p:cTn id="161" fill="hold">
                            <p:stCondLst>
                              <p:cond delay="12000"/>
                            </p:stCondLst>
                            <p:childTnLst>
                              <p:par>
                                <p:cTn id="162" presetID="29" presetClass="entr" presetSubtype="0" fill="hold" nodeType="afterEffect">
                                  <p:stCondLst>
                                    <p:cond delay="0"/>
                                  </p:stCondLst>
                                  <p:childTnLst>
                                    <p:set>
                                      <p:cBhvr>
                                        <p:cTn id="163" dur="1" fill="hold">
                                          <p:stCondLst>
                                            <p:cond delay="0"/>
                                          </p:stCondLst>
                                        </p:cTn>
                                        <p:tgtEl>
                                          <p:spTgt spid="61454"/>
                                        </p:tgtEl>
                                        <p:attrNameLst>
                                          <p:attrName>style.visibility</p:attrName>
                                        </p:attrNameLst>
                                      </p:cBhvr>
                                      <p:to>
                                        <p:strVal val="visible"/>
                                      </p:to>
                                    </p:set>
                                    <p:anim calcmode="lin" valueType="num">
                                      <p:cBhvr>
                                        <p:cTn id="164" dur="2000" fill="hold"/>
                                        <p:tgtEl>
                                          <p:spTgt spid="61454"/>
                                        </p:tgtEl>
                                        <p:attrNameLst>
                                          <p:attrName>ppt_x</p:attrName>
                                        </p:attrNameLst>
                                      </p:cBhvr>
                                      <p:tavLst>
                                        <p:tav tm="0">
                                          <p:val>
                                            <p:strVal val="#ppt_x-.2"/>
                                          </p:val>
                                        </p:tav>
                                        <p:tav tm="100000">
                                          <p:val>
                                            <p:strVal val="#ppt_x"/>
                                          </p:val>
                                        </p:tav>
                                      </p:tavLst>
                                    </p:anim>
                                    <p:anim calcmode="lin" valueType="num">
                                      <p:cBhvr>
                                        <p:cTn id="165" dur="2000" fill="hold"/>
                                        <p:tgtEl>
                                          <p:spTgt spid="61454"/>
                                        </p:tgtEl>
                                        <p:attrNameLst>
                                          <p:attrName>ppt_y</p:attrName>
                                        </p:attrNameLst>
                                      </p:cBhvr>
                                      <p:tavLst>
                                        <p:tav tm="0">
                                          <p:val>
                                            <p:strVal val="#ppt_y"/>
                                          </p:val>
                                        </p:tav>
                                        <p:tav tm="100000">
                                          <p:val>
                                            <p:strVal val="#ppt_y"/>
                                          </p:val>
                                        </p:tav>
                                      </p:tavLst>
                                    </p:anim>
                                    <p:animEffect transition="in" filter="wipe(right)" prLst="gradientSize: 0.1">
                                      <p:cBhvr>
                                        <p:cTn id="166" dur="2000"/>
                                        <p:tgtEl>
                                          <p:spTgt spid="614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2" grpId="0" animBg="1"/>
      <p:bldP spid="12" grpId="1" animBg="1"/>
      <p:bldP spid="12" grpId="2" animBg="1"/>
      <p:bldP spid="13" grpId="0" animBg="1"/>
      <p:bldP spid="13" grpId="1" animBg="1"/>
      <p:bldP spid="13"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stretch>
              <a:fillRect/>
            </a:stretch>
          </a:blipFill>
        </p:spPr>
        <p:txBody>
          <a:bodyPr/>
          <a:lstStyle/>
          <a:p>
            <a:endParaRPr lang="es-ES" dirty="0"/>
          </a:p>
        </p:txBody>
      </p:sp>
      <p:pic>
        <p:nvPicPr>
          <p:cNvPr id="4" name="3 Marcador de contenido" descr="squirrel_png_by_dbszabo1-d3dn7or.png"/>
          <p:cNvPicPr>
            <a:picLocks noGrp="1" noChangeAspect="1"/>
          </p:cNvPicPr>
          <p:nvPr>
            <p:ph idx="1"/>
          </p:nvPr>
        </p:nvPicPr>
        <p:blipFill>
          <a:blip r:embed="rId3" cstate="print"/>
          <a:stretch>
            <a:fillRect/>
          </a:stretch>
        </p:blipFill>
        <p:spPr>
          <a:xfrm>
            <a:off x="6215074" y="2357429"/>
            <a:ext cx="2928926" cy="4507291"/>
          </a:xfrm>
          <a:effectLst>
            <a:softEdge rad="31750"/>
          </a:effectLst>
        </p:spPr>
      </p:pic>
      <p:sp>
        <p:nvSpPr>
          <p:cNvPr id="9" name="8 CuadroTexto"/>
          <p:cNvSpPr txBox="1"/>
          <p:nvPr/>
        </p:nvSpPr>
        <p:spPr>
          <a:xfrm>
            <a:off x="1214414" y="1285860"/>
            <a:ext cx="214314" cy="369332"/>
          </a:xfrm>
          <a:prstGeom prst="rect">
            <a:avLst/>
          </a:prstGeom>
          <a:noFill/>
        </p:spPr>
        <p:txBody>
          <a:bodyPr wrap="square" rtlCol="0">
            <a:spAutoFit/>
          </a:bodyPr>
          <a:lstStyle/>
          <a:p>
            <a:endParaRPr lang="es-ES" dirty="0"/>
          </a:p>
        </p:txBody>
      </p:sp>
      <p:sp>
        <p:nvSpPr>
          <p:cNvPr id="10" name="9 CuadroTexto"/>
          <p:cNvSpPr txBox="1"/>
          <p:nvPr/>
        </p:nvSpPr>
        <p:spPr>
          <a:xfrm>
            <a:off x="2357422" y="1285860"/>
            <a:ext cx="4214842" cy="4216539"/>
          </a:xfrm>
          <a:prstGeom prst="rect">
            <a:avLst/>
          </a:prstGeom>
          <a:noFill/>
        </p:spPr>
        <p:txBody>
          <a:bodyPr wrap="square" rtlCol="0">
            <a:spAutoFit/>
          </a:bodyPr>
          <a:lstStyle/>
          <a:p>
            <a:r>
              <a:rPr lang="es-ES" b="1" dirty="0" smtClean="0">
                <a:solidFill>
                  <a:srgbClr val="FFC000"/>
                </a:solidFill>
                <a:effectLst>
                  <a:outerShdw blurRad="38100" dist="38100" dir="2700000" algn="tl">
                    <a:srgbClr val="000000">
                      <a:alpha val="43137"/>
                    </a:srgbClr>
                  </a:outerShdw>
                </a:effectLst>
              </a:rPr>
              <a:t>La ardilla es un mamífero roedor Mide entre 35 y 45 cm de longitud, de las que casi la mitad pertenecen a la cola. En las extremidades delanteras, el pulgar es reducido, pero los otros 4 dedos están bien desarrollados y dotados de largas, curvadas y afiladas uñas. Su cabeza es graciosa; en ella sobresalen los ojos brillantes y la boca en la que los dientes están muy desarrollados y salientes. Si se les captura jóvenes a las ardillas, es posible domesticarlas y una ardilla resulta un animal doméstico muy sensible y cariñoso. </a:t>
            </a:r>
          </a:p>
          <a:p>
            <a:endParaRPr lang="es-ES" sz="1600" b="1" dirty="0">
              <a:solidFill>
                <a:srgbClr val="FFC000"/>
              </a:solidFill>
              <a:effectLst>
                <a:outerShdw blurRad="38100" dist="38100" dir="2700000" algn="tl">
                  <a:srgbClr val="000000">
                    <a:alpha val="43137"/>
                  </a:srgbClr>
                </a:outerShdw>
              </a:effectLst>
            </a:endParaRPr>
          </a:p>
        </p:txBody>
      </p:sp>
      <p:sp>
        <p:nvSpPr>
          <p:cNvPr id="6" name="38 Rectángulo"/>
          <p:cNvSpPr/>
          <p:nvPr/>
        </p:nvSpPr>
        <p:spPr>
          <a:xfrm>
            <a:off x="0" y="0"/>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2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6.jpg"/>
          <p:cNvPicPr>
            <a:picLocks noChangeAspect="1"/>
          </p:cNvPicPr>
          <p:nvPr/>
        </p:nvPicPr>
        <p:blipFill>
          <a:blip r:embed="rId3"/>
          <a:stretch>
            <a:fillRect/>
          </a:stretch>
        </p:blipFill>
        <p:spPr>
          <a:xfrm>
            <a:off x="1540823" y="0"/>
            <a:ext cx="6062353" cy="6858000"/>
          </a:xfrm>
          <a:prstGeom prst="rect">
            <a:avLst/>
          </a:prstGeom>
          <a:scene3d>
            <a:camera prst="orthographicFront"/>
            <a:lightRig rig="threePt" dir="t"/>
          </a:scene3d>
          <a:sp3d>
            <a:bevelT prst="angle"/>
          </a:sp3d>
        </p:spPr>
      </p:pic>
      <p:sp>
        <p:nvSpPr>
          <p:cNvPr id="20" name="19 Cheurón"/>
          <p:cNvSpPr/>
          <p:nvPr/>
        </p:nvSpPr>
        <p:spPr>
          <a:xfrm rot="16200000">
            <a:off x="186280" y="2800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186280" y="81379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186280" y="152820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186280" y="231399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186280" y="295696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186280" y="374275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186280" y="4457158"/>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186280" y="524295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186280" y="602877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758708" y="2800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7758708" y="742358"/>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7758708" y="138532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16200000">
            <a:off x="7758708" y="209968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7758708" y="281408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6200000">
            <a:off x="7758708" y="352844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7758708" y="417140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6200000">
            <a:off x="7758708" y="488576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7758708" y="552868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7758708" y="617164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0" y="0"/>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plus(in)">
                                      <p:cBhvr>
                                        <p:cTn id="10" dur="2000"/>
                                        <p:tgtEl>
                                          <p:spTgt spid="20"/>
                                        </p:tgtEl>
                                      </p:cBhvr>
                                    </p:animEffect>
                                  </p:childTnLst>
                                </p:cTn>
                              </p:par>
                              <p:par>
                                <p:cTn id="11" presetID="8" presetClass="emph" presetSubtype="0" fill="hold" grpId="1" nodeType="withEffect">
                                  <p:stCondLst>
                                    <p:cond delay="0"/>
                                  </p:stCondLst>
                                  <p:childTnLst>
                                    <p:animRot by="21600000">
                                      <p:cBhvr>
                                        <p:cTn id="12" dur="2000" fill="hold"/>
                                        <p:tgtEl>
                                          <p:spTgt spid="20"/>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plus(in)">
                                      <p:cBhvr>
                                        <p:cTn id="15" dur="2000"/>
                                        <p:tgtEl>
                                          <p:spTgt spid="21"/>
                                        </p:tgtEl>
                                      </p:cBhvr>
                                    </p:animEffect>
                                  </p:childTnLst>
                                </p:cTn>
                              </p:par>
                              <p:par>
                                <p:cTn id="16" presetID="8" presetClass="emph" presetSubtype="0" fill="hold" grpId="1" nodeType="withEffect">
                                  <p:stCondLst>
                                    <p:cond delay="0"/>
                                  </p:stCondLst>
                                  <p:childTnLst>
                                    <p:animRot by="21600000">
                                      <p:cBhvr>
                                        <p:cTn id="17" dur="2000" fill="hold"/>
                                        <p:tgtEl>
                                          <p:spTgt spid="21"/>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plus(in)">
                                      <p:cBhvr>
                                        <p:cTn id="20" dur="2000"/>
                                        <p:tgtEl>
                                          <p:spTgt spid="22"/>
                                        </p:tgtEl>
                                      </p:cBhvr>
                                    </p:animEffect>
                                  </p:childTnLst>
                                </p:cTn>
                              </p:par>
                              <p:par>
                                <p:cTn id="21" presetID="8" presetClass="emph" presetSubtype="0" fill="hold" grpId="1" nodeType="withEffect">
                                  <p:stCondLst>
                                    <p:cond delay="0"/>
                                  </p:stCondLst>
                                  <p:childTnLst>
                                    <p:animRot by="21600000">
                                      <p:cBhvr>
                                        <p:cTn id="22" dur="2000" fill="hold"/>
                                        <p:tgtEl>
                                          <p:spTgt spid="22"/>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plus(in)">
                                      <p:cBhvr>
                                        <p:cTn id="25" dur="2000"/>
                                        <p:tgtEl>
                                          <p:spTgt spid="23"/>
                                        </p:tgtEl>
                                      </p:cBhvr>
                                    </p:animEffect>
                                  </p:childTnLst>
                                </p:cTn>
                              </p:par>
                              <p:par>
                                <p:cTn id="26" presetID="8" presetClass="emph" presetSubtype="0" fill="hold" grpId="1" nodeType="withEffect">
                                  <p:stCondLst>
                                    <p:cond delay="0"/>
                                  </p:stCondLst>
                                  <p:childTnLst>
                                    <p:animRot by="21600000">
                                      <p:cBhvr>
                                        <p:cTn id="27" dur="2000" fill="hold"/>
                                        <p:tgtEl>
                                          <p:spTgt spid="23"/>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plus(in)">
                                      <p:cBhvr>
                                        <p:cTn id="30" dur="2000"/>
                                        <p:tgtEl>
                                          <p:spTgt spid="24"/>
                                        </p:tgtEl>
                                      </p:cBhvr>
                                    </p:animEffect>
                                  </p:childTnLst>
                                </p:cTn>
                              </p:par>
                              <p:par>
                                <p:cTn id="31" presetID="8" presetClass="emph" presetSubtype="0" fill="hold" grpId="1" nodeType="withEffect">
                                  <p:stCondLst>
                                    <p:cond delay="0"/>
                                  </p:stCondLst>
                                  <p:childTnLst>
                                    <p:animRot by="21600000">
                                      <p:cBhvr>
                                        <p:cTn id="32" dur="2000" fill="hold"/>
                                        <p:tgtEl>
                                          <p:spTgt spid="24"/>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plus(in)">
                                      <p:cBhvr>
                                        <p:cTn id="35" dur="2000"/>
                                        <p:tgtEl>
                                          <p:spTgt spid="25"/>
                                        </p:tgtEl>
                                      </p:cBhvr>
                                    </p:animEffect>
                                  </p:childTnLst>
                                </p:cTn>
                              </p:par>
                              <p:par>
                                <p:cTn id="36" presetID="8" presetClass="emph" presetSubtype="0" fill="hold" grpId="1" nodeType="withEffect">
                                  <p:stCondLst>
                                    <p:cond delay="0"/>
                                  </p:stCondLst>
                                  <p:childTnLst>
                                    <p:animRot by="21600000">
                                      <p:cBhvr>
                                        <p:cTn id="37" dur="2000" fill="hold"/>
                                        <p:tgtEl>
                                          <p:spTgt spid="25"/>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8" presetClass="emph" presetSubtype="0" fill="hold" grpId="1" nodeType="withEffect">
                                  <p:stCondLst>
                                    <p:cond delay="0"/>
                                  </p:stCondLst>
                                  <p:childTnLst>
                                    <p:animRot by="21600000">
                                      <p:cBhvr>
                                        <p:cTn id="42" dur="2000" fill="hold"/>
                                        <p:tgtEl>
                                          <p:spTgt spid="26"/>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plus(in)">
                                      <p:cBhvr>
                                        <p:cTn id="45" dur="2000"/>
                                        <p:tgtEl>
                                          <p:spTgt spid="27"/>
                                        </p:tgtEl>
                                      </p:cBhvr>
                                    </p:animEffect>
                                  </p:childTnLst>
                                </p:cTn>
                              </p:par>
                              <p:par>
                                <p:cTn id="46" presetID="8" presetClass="emph" presetSubtype="0" fill="hold" grpId="1" nodeType="withEffect">
                                  <p:stCondLst>
                                    <p:cond delay="0"/>
                                  </p:stCondLst>
                                  <p:childTnLst>
                                    <p:animRot by="21600000">
                                      <p:cBhvr>
                                        <p:cTn id="47" dur="2000" fill="hold"/>
                                        <p:tgtEl>
                                          <p:spTgt spid="27"/>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plus(in)">
                                      <p:cBhvr>
                                        <p:cTn id="50" dur="2000"/>
                                        <p:tgtEl>
                                          <p:spTgt spid="28"/>
                                        </p:tgtEl>
                                      </p:cBhvr>
                                    </p:animEffect>
                                  </p:childTnLst>
                                </p:cTn>
                              </p:par>
                              <p:par>
                                <p:cTn id="51" presetID="8" presetClass="emph" presetSubtype="0" fill="hold" grpId="1" nodeType="withEffect">
                                  <p:stCondLst>
                                    <p:cond delay="0"/>
                                  </p:stCondLst>
                                  <p:childTnLst>
                                    <p:animRot by="21600000">
                                      <p:cBhvr>
                                        <p:cTn id="52" dur="2000" fill="hold"/>
                                        <p:tgtEl>
                                          <p:spTgt spid="28"/>
                                        </p:tgtEl>
                                        <p:attrNameLst>
                                          <p:attrName>r</p:attrName>
                                        </p:attrNameLst>
                                      </p:cBhvr>
                                    </p:animRot>
                                  </p:childTnLst>
                                </p:cTn>
                              </p:par>
                              <p:par>
                                <p:cTn id="53" presetID="2" presetClass="entr" presetSubtype="4" fill="hold" grpId="2"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2000" fill="hold"/>
                                        <p:tgtEl>
                                          <p:spTgt spid="20"/>
                                        </p:tgtEl>
                                        <p:attrNameLst>
                                          <p:attrName>ppt_x</p:attrName>
                                        </p:attrNameLst>
                                      </p:cBhvr>
                                      <p:tavLst>
                                        <p:tav tm="0">
                                          <p:val>
                                            <p:strVal val="#ppt_x"/>
                                          </p:val>
                                        </p:tav>
                                        <p:tav tm="100000">
                                          <p:val>
                                            <p:strVal val="#ppt_x"/>
                                          </p:val>
                                        </p:tav>
                                      </p:tavLst>
                                    </p:anim>
                                    <p:anim calcmode="lin" valueType="num">
                                      <p:cBhvr additive="base">
                                        <p:cTn id="56" dur="20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grpId="2"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2000" fill="hold"/>
                                        <p:tgtEl>
                                          <p:spTgt spid="21"/>
                                        </p:tgtEl>
                                        <p:attrNameLst>
                                          <p:attrName>ppt_x</p:attrName>
                                        </p:attrNameLst>
                                      </p:cBhvr>
                                      <p:tavLst>
                                        <p:tav tm="0">
                                          <p:val>
                                            <p:strVal val="#ppt_x"/>
                                          </p:val>
                                        </p:tav>
                                        <p:tav tm="100000">
                                          <p:val>
                                            <p:strVal val="#ppt_x"/>
                                          </p:val>
                                        </p:tav>
                                      </p:tavLst>
                                    </p:anim>
                                    <p:anim calcmode="lin" valueType="num">
                                      <p:cBhvr additive="base">
                                        <p:cTn id="60" dur="2000" fill="hold"/>
                                        <p:tgtEl>
                                          <p:spTgt spid="21"/>
                                        </p:tgtEl>
                                        <p:attrNameLst>
                                          <p:attrName>ppt_y</p:attrName>
                                        </p:attrNameLst>
                                      </p:cBhvr>
                                      <p:tavLst>
                                        <p:tav tm="0">
                                          <p:val>
                                            <p:strVal val="1+#ppt_h/2"/>
                                          </p:val>
                                        </p:tav>
                                        <p:tav tm="100000">
                                          <p:val>
                                            <p:strVal val="#ppt_y"/>
                                          </p:val>
                                        </p:tav>
                                      </p:tavLst>
                                    </p:anim>
                                  </p:childTnLst>
                                </p:cTn>
                              </p:par>
                              <p:par>
                                <p:cTn id="61" presetID="2" presetClass="entr" presetSubtype="4" fill="hold" grpId="2"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2000" fill="hold"/>
                                        <p:tgtEl>
                                          <p:spTgt spid="22"/>
                                        </p:tgtEl>
                                        <p:attrNameLst>
                                          <p:attrName>ppt_x</p:attrName>
                                        </p:attrNameLst>
                                      </p:cBhvr>
                                      <p:tavLst>
                                        <p:tav tm="0">
                                          <p:val>
                                            <p:strVal val="#ppt_x"/>
                                          </p:val>
                                        </p:tav>
                                        <p:tav tm="100000">
                                          <p:val>
                                            <p:strVal val="#ppt_x"/>
                                          </p:val>
                                        </p:tav>
                                      </p:tavLst>
                                    </p:anim>
                                    <p:anim calcmode="lin" valueType="num">
                                      <p:cBhvr additive="base">
                                        <p:cTn id="64" dur="2000" fill="hold"/>
                                        <p:tgtEl>
                                          <p:spTgt spid="22"/>
                                        </p:tgtEl>
                                        <p:attrNameLst>
                                          <p:attrName>ppt_y</p:attrName>
                                        </p:attrNameLst>
                                      </p:cBhvr>
                                      <p:tavLst>
                                        <p:tav tm="0">
                                          <p:val>
                                            <p:strVal val="1+#ppt_h/2"/>
                                          </p:val>
                                        </p:tav>
                                        <p:tav tm="100000">
                                          <p:val>
                                            <p:strVal val="#ppt_y"/>
                                          </p:val>
                                        </p:tav>
                                      </p:tavLst>
                                    </p:anim>
                                  </p:childTnLst>
                                </p:cTn>
                              </p:par>
                              <p:par>
                                <p:cTn id="65" presetID="2" presetClass="entr" presetSubtype="4" fill="hold" grpId="2"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2000" fill="hold"/>
                                        <p:tgtEl>
                                          <p:spTgt spid="23"/>
                                        </p:tgtEl>
                                        <p:attrNameLst>
                                          <p:attrName>ppt_x</p:attrName>
                                        </p:attrNameLst>
                                      </p:cBhvr>
                                      <p:tavLst>
                                        <p:tav tm="0">
                                          <p:val>
                                            <p:strVal val="#ppt_x"/>
                                          </p:val>
                                        </p:tav>
                                        <p:tav tm="100000">
                                          <p:val>
                                            <p:strVal val="#ppt_x"/>
                                          </p:val>
                                        </p:tav>
                                      </p:tavLst>
                                    </p:anim>
                                    <p:anim calcmode="lin" valueType="num">
                                      <p:cBhvr additive="base">
                                        <p:cTn id="68" dur="2000" fill="hold"/>
                                        <p:tgtEl>
                                          <p:spTgt spid="23"/>
                                        </p:tgtEl>
                                        <p:attrNameLst>
                                          <p:attrName>ppt_y</p:attrName>
                                        </p:attrNameLst>
                                      </p:cBhvr>
                                      <p:tavLst>
                                        <p:tav tm="0">
                                          <p:val>
                                            <p:strVal val="1+#ppt_h/2"/>
                                          </p:val>
                                        </p:tav>
                                        <p:tav tm="100000">
                                          <p:val>
                                            <p:strVal val="#ppt_y"/>
                                          </p:val>
                                        </p:tav>
                                      </p:tavLst>
                                    </p:anim>
                                  </p:childTnLst>
                                </p:cTn>
                              </p:par>
                              <p:par>
                                <p:cTn id="69" presetID="2" presetClass="entr" presetSubtype="4" fill="hold" grpId="2"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2000" fill="hold"/>
                                        <p:tgtEl>
                                          <p:spTgt spid="24"/>
                                        </p:tgtEl>
                                        <p:attrNameLst>
                                          <p:attrName>ppt_x</p:attrName>
                                        </p:attrNameLst>
                                      </p:cBhvr>
                                      <p:tavLst>
                                        <p:tav tm="0">
                                          <p:val>
                                            <p:strVal val="#ppt_x"/>
                                          </p:val>
                                        </p:tav>
                                        <p:tav tm="100000">
                                          <p:val>
                                            <p:strVal val="#ppt_x"/>
                                          </p:val>
                                        </p:tav>
                                      </p:tavLst>
                                    </p:anim>
                                    <p:anim calcmode="lin" valueType="num">
                                      <p:cBhvr additive="base">
                                        <p:cTn id="72" dur="2000" fill="hold"/>
                                        <p:tgtEl>
                                          <p:spTgt spid="24"/>
                                        </p:tgtEl>
                                        <p:attrNameLst>
                                          <p:attrName>ppt_y</p:attrName>
                                        </p:attrNameLst>
                                      </p:cBhvr>
                                      <p:tavLst>
                                        <p:tav tm="0">
                                          <p:val>
                                            <p:strVal val="1+#ppt_h/2"/>
                                          </p:val>
                                        </p:tav>
                                        <p:tav tm="100000">
                                          <p:val>
                                            <p:strVal val="#ppt_y"/>
                                          </p:val>
                                        </p:tav>
                                      </p:tavLst>
                                    </p:anim>
                                  </p:childTnLst>
                                </p:cTn>
                              </p:par>
                              <p:par>
                                <p:cTn id="73" presetID="2" presetClass="entr" presetSubtype="4" fill="hold" grpId="2"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2000" fill="hold"/>
                                        <p:tgtEl>
                                          <p:spTgt spid="25"/>
                                        </p:tgtEl>
                                        <p:attrNameLst>
                                          <p:attrName>ppt_x</p:attrName>
                                        </p:attrNameLst>
                                      </p:cBhvr>
                                      <p:tavLst>
                                        <p:tav tm="0">
                                          <p:val>
                                            <p:strVal val="#ppt_x"/>
                                          </p:val>
                                        </p:tav>
                                        <p:tav tm="100000">
                                          <p:val>
                                            <p:strVal val="#ppt_x"/>
                                          </p:val>
                                        </p:tav>
                                      </p:tavLst>
                                    </p:anim>
                                    <p:anim calcmode="lin" valueType="num">
                                      <p:cBhvr additive="base">
                                        <p:cTn id="76" dur="2000" fill="hold"/>
                                        <p:tgtEl>
                                          <p:spTgt spid="25"/>
                                        </p:tgtEl>
                                        <p:attrNameLst>
                                          <p:attrName>ppt_y</p:attrName>
                                        </p:attrNameLst>
                                      </p:cBhvr>
                                      <p:tavLst>
                                        <p:tav tm="0">
                                          <p:val>
                                            <p:strVal val="1+#ppt_h/2"/>
                                          </p:val>
                                        </p:tav>
                                        <p:tav tm="100000">
                                          <p:val>
                                            <p:strVal val="#ppt_y"/>
                                          </p:val>
                                        </p:tav>
                                      </p:tavLst>
                                    </p:anim>
                                  </p:childTnLst>
                                </p:cTn>
                              </p:par>
                              <p:par>
                                <p:cTn id="77" presetID="2" presetClass="entr" presetSubtype="4" fill="hold" grpId="2"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2000" fill="hold"/>
                                        <p:tgtEl>
                                          <p:spTgt spid="26"/>
                                        </p:tgtEl>
                                        <p:attrNameLst>
                                          <p:attrName>ppt_x</p:attrName>
                                        </p:attrNameLst>
                                      </p:cBhvr>
                                      <p:tavLst>
                                        <p:tav tm="0">
                                          <p:val>
                                            <p:strVal val="#ppt_x"/>
                                          </p:val>
                                        </p:tav>
                                        <p:tav tm="100000">
                                          <p:val>
                                            <p:strVal val="#ppt_x"/>
                                          </p:val>
                                        </p:tav>
                                      </p:tavLst>
                                    </p:anim>
                                    <p:anim calcmode="lin" valueType="num">
                                      <p:cBhvr additive="base">
                                        <p:cTn id="80" dur="2000" fill="hold"/>
                                        <p:tgtEl>
                                          <p:spTgt spid="26"/>
                                        </p:tgtEl>
                                        <p:attrNameLst>
                                          <p:attrName>ppt_y</p:attrName>
                                        </p:attrNameLst>
                                      </p:cBhvr>
                                      <p:tavLst>
                                        <p:tav tm="0">
                                          <p:val>
                                            <p:strVal val="1+#ppt_h/2"/>
                                          </p:val>
                                        </p:tav>
                                        <p:tav tm="100000">
                                          <p:val>
                                            <p:strVal val="#ppt_y"/>
                                          </p:val>
                                        </p:tav>
                                      </p:tavLst>
                                    </p:anim>
                                  </p:childTnLst>
                                </p:cTn>
                              </p:par>
                              <p:par>
                                <p:cTn id="81" presetID="2" presetClass="entr" presetSubtype="4" fill="hold" grpId="2"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2000" fill="hold"/>
                                        <p:tgtEl>
                                          <p:spTgt spid="27"/>
                                        </p:tgtEl>
                                        <p:attrNameLst>
                                          <p:attrName>ppt_x</p:attrName>
                                        </p:attrNameLst>
                                      </p:cBhvr>
                                      <p:tavLst>
                                        <p:tav tm="0">
                                          <p:val>
                                            <p:strVal val="#ppt_x"/>
                                          </p:val>
                                        </p:tav>
                                        <p:tav tm="100000">
                                          <p:val>
                                            <p:strVal val="#ppt_x"/>
                                          </p:val>
                                        </p:tav>
                                      </p:tavLst>
                                    </p:anim>
                                    <p:anim calcmode="lin" valueType="num">
                                      <p:cBhvr additive="base">
                                        <p:cTn id="84" dur="2000" fill="hold"/>
                                        <p:tgtEl>
                                          <p:spTgt spid="27"/>
                                        </p:tgtEl>
                                        <p:attrNameLst>
                                          <p:attrName>ppt_y</p:attrName>
                                        </p:attrNameLst>
                                      </p:cBhvr>
                                      <p:tavLst>
                                        <p:tav tm="0">
                                          <p:val>
                                            <p:strVal val="1+#ppt_h/2"/>
                                          </p:val>
                                        </p:tav>
                                        <p:tav tm="100000">
                                          <p:val>
                                            <p:strVal val="#ppt_y"/>
                                          </p:val>
                                        </p:tav>
                                      </p:tavLst>
                                    </p:anim>
                                  </p:childTnLst>
                                </p:cTn>
                              </p:par>
                              <p:par>
                                <p:cTn id="85" presetID="2" presetClass="entr" presetSubtype="4" fill="hold" grpId="2" nodeType="withEffect">
                                  <p:stCondLst>
                                    <p:cond delay="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2000" fill="hold"/>
                                        <p:tgtEl>
                                          <p:spTgt spid="28"/>
                                        </p:tgtEl>
                                        <p:attrNameLst>
                                          <p:attrName>ppt_x</p:attrName>
                                        </p:attrNameLst>
                                      </p:cBhvr>
                                      <p:tavLst>
                                        <p:tav tm="0">
                                          <p:val>
                                            <p:strVal val="#ppt_x"/>
                                          </p:val>
                                        </p:tav>
                                        <p:tav tm="100000">
                                          <p:val>
                                            <p:strVal val="#ppt_x"/>
                                          </p:val>
                                        </p:tav>
                                      </p:tavLst>
                                    </p:anim>
                                    <p:anim calcmode="lin" valueType="num">
                                      <p:cBhvr additive="base">
                                        <p:cTn id="88" dur="2000" fill="hold"/>
                                        <p:tgtEl>
                                          <p:spTgt spid="28"/>
                                        </p:tgtEl>
                                        <p:attrNameLst>
                                          <p:attrName>ppt_y</p:attrName>
                                        </p:attrNameLst>
                                      </p:cBhvr>
                                      <p:tavLst>
                                        <p:tav tm="0">
                                          <p:val>
                                            <p:strVal val="1+#ppt_h/2"/>
                                          </p:val>
                                        </p:tav>
                                        <p:tav tm="100000">
                                          <p:val>
                                            <p:strVal val="#ppt_y"/>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plus(in)">
                                      <p:cBhvr>
                                        <p:cTn id="91" dur="2000"/>
                                        <p:tgtEl>
                                          <p:spTgt spid="29"/>
                                        </p:tgtEl>
                                      </p:cBhvr>
                                    </p:animEffect>
                                  </p:childTnLst>
                                </p:cTn>
                              </p:par>
                              <p:par>
                                <p:cTn id="92" presetID="8" presetClass="emph" presetSubtype="0" fill="hold" grpId="1" nodeType="withEffect">
                                  <p:stCondLst>
                                    <p:cond delay="0"/>
                                  </p:stCondLst>
                                  <p:childTnLst>
                                    <p:animRot by="-21600000">
                                      <p:cBhvr>
                                        <p:cTn id="93" dur="2000" fill="hold"/>
                                        <p:tgtEl>
                                          <p:spTgt spid="29"/>
                                        </p:tgtEl>
                                        <p:attrNameLst>
                                          <p:attrName>r</p:attrName>
                                        </p:attrNameLst>
                                      </p:cBhvr>
                                    </p:animRot>
                                  </p:childTnLst>
                                </p:cTn>
                              </p:par>
                              <p:par>
                                <p:cTn id="94" presetID="2" presetClass="entr" presetSubtype="4" fill="hold" grpId="2" nodeType="withEffect">
                                  <p:stCondLst>
                                    <p:cond delay="0"/>
                                  </p:stCondLst>
                                  <p:childTnLst>
                                    <p:set>
                                      <p:cBhvr>
                                        <p:cTn id="95" dur="1" fill="hold">
                                          <p:stCondLst>
                                            <p:cond delay="0"/>
                                          </p:stCondLst>
                                        </p:cTn>
                                        <p:tgtEl>
                                          <p:spTgt spid="29"/>
                                        </p:tgtEl>
                                        <p:attrNameLst>
                                          <p:attrName>style.visibility</p:attrName>
                                        </p:attrNameLst>
                                      </p:cBhvr>
                                      <p:to>
                                        <p:strVal val="visible"/>
                                      </p:to>
                                    </p:set>
                                    <p:anim calcmode="lin" valueType="num">
                                      <p:cBhvr additive="base">
                                        <p:cTn id="96" dur="2000" fill="hold"/>
                                        <p:tgtEl>
                                          <p:spTgt spid="29"/>
                                        </p:tgtEl>
                                        <p:attrNameLst>
                                          <p:attrName>ppt_x</p:attrName>
                                        </p:attrNameLst>
                                      </p:cBhvr>
                                      <p:tavLst>
                                        <p:tav tm="0">
                                          <p:val>
                                            <p:strVal val="#ppt_x"/>
                                          </p:val>
                                        </p:tav>
                                        <p:tav tm="100000">
                                          <p:val>
                                            <p:strVal val="#ppt_x"/>
                                          </p:val>
                                        </p:tav>
                                      </p:tavLst>
                                    </p:anim>
                                    <p:anim calcmode="lin" valueType="num">
                                      <p:cBhvr additive="base">
                                        <p:cTn id="97" dur="2000" fill="hold"/>
                                        <p:tgtEl>
                                          <p:spTgt spid="29"/>
                                        </p:tgtEl>
                                        <p:attrNameLst>
                                          <p:attrName>ppt_y</p:attrName>
                                        </p:attrNameLst>
                                      </p:cBhvr>
                                      <p:tavLst>
                                        <p:tav tm="0">
                                          <p:val>
                                            <p:strVal val="1+#ppt_h/2"/>
                                          </p:val>
                                        </p:tav>
                                        <p:tav tm="100000">
                                          <p:val>
                                            <p:strVal val="#ppt_y"/>
                                          </p:val>
                                        </p:tav>
                                      </p:tavLst>
                                    </p:anim>
                                  </p:childTnLst>
                                </p:cTn>
                              </p:par>
                              <p:par>
                                <p:cTn id="98" presetID="13" presetClass="entr" presetSubtype="16" fill="hold" grpId="0" nodeType="with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plus(in)">
                                      <p:cBhvr>
                                        <p:cTn id="100" dur="2000"/>
                                        <p:tgtEl>
                                          <p:spTgt spid="30"/>
                                        </p:tgtEl>
                                      </p:cBhvr>
                                    </p:animEffect>
                                  </p:childTnLst>
                                </p:cTn>
                              </p:par>
                              <p:par>
                                <p:cTn id="101" presetID="8" presetClass="emph" presetSubtype="0" fill="hold" grpId="1" nodeType="withEffect">
                                  <p:stCondLst>
                                    <p:cond delay="0"/>
                                  </p:stCondLst>
                                  <p:childTnLst>
                                    <p:animRot by="-21600000">
                                      <p:cBhvr>
                                        <p:cTn id="102" dur="2000" fill="hold"/>
                                        <p:tgtEl>
                                          <p:spTgt spid="30"/>
                                        </p:tgtEl>
                                        <p:attrNameLst>
                                          <p:attrName>r</p:attrName>
                                        </p:attrNameLst>
                                      </p:cBhvr>
                                    </p:animRot>
                                  </p:childTnLst>
                                </p:cTn>
                              </p:par>
                              <p:par>
                                <p:cTn id="103" presetID="2" presetClass="entr" presetSubtype="4" fill="hold" grpId="2" nodeType="withEffect">
                                  <p:stCondLst>
                                    <p:cond delay="0"/>
                                  </p:stCondLst>
                                  <p:childTnLst>
                                    <p:set>
                                      <p:cBhvr>
                                        <p:cTn id="104" dur="1" fill="hold">
                                          <p:stCondLst>
                                            <p:cond delay="0"/>
                                          </p:stCondLst>
                                        </p:cTn>
                                        <p:tgtEl>
                                          <p:spTgt spid="30"/>
                                        </p:tgtEl>
                                        <p:attrNameLst>
                                          <p:attrName>style.visibility</p:attrName>
                                        </p:attrNameLst>
                                      </p:cBhvr>
                                      <p:to>
                                        <p:strVal val="visible"/>
                                      </p:to>
                                    </p:set>
                                    <p:anim calcmode="lin" valueType="num">
                                      <p:cBhvr additive="base">
                                        <p:cTn id="105" dur="2000" fill="hold"/>
                                        <p:tgtEl>
                                          <p:spTgt spid="30"/>
                                        </p:tgtEl>
                                        <p:attrNameLst>
                                          <p:attrName>ppt_x</p:attrName>
                                        </p:attrNameLst>
                                      </p:cBhvr>
                                      <p:tavLst>
                                        <p:tav tm="0">
                                          <p:val>
                                            <p:strVal val="#ppt_x"/>
                                          </p:val>
                                        </p:tav>
                                        <p:tav tm="100000">
                                          <p:val>
                                            <p:strVal val="#ppt_x"/>
                                          </p:val>
                                        </p:tav>
                                      </p:tavLst>
                                    </p:anim>
                                    <p:anim calcmode="lin" valueType="num">
                                      <p:cBhvr additive="base">
                                        <p:cTn id="106" dur="2000" fill="hold"/>
                                        <p:tgtEl>
                                          <p:spTgt spid="30"/>
                                        </p:tgtEl>
                                        <p:attrNameLst>
                                          <p:attrName>ppt_y</p:attrName>
                                        </p:attrNameLst>
                                      </p:cBhvr>
                                      <p:tavLst>
                                        <p:tav tm="0">
                                          <p:val>
                                            <p:strVal val="1+#ppt_h/2"/>
                                          </p:val>
                                        </p:tav>
                                        <p:tav tm="100000">
                                          <p:val>
                                            <p:strVal val="#ppt_y"/>
                                          </p:val>
                                        </p:tav>
                                      </p:tavLst>
                                    </p:anim>
                                  </p:childTnLst>
                                </p:cTn>
                              </p:par>
                              <p:par>
                                <p:cTn id="107" presetID="13" presetClass="entr" presetSubtype="16"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plus(in)">
                                      <p:cBhvr>
                                        <p:cTn id="109" dur="2000"/>
                                        <p:tgtEl>
                                          <p:spTgt spid="31"/>
                                        </p:tgtEl>
                                      </p:cBhvr>
                                    </p:animEffect>
                                  </p:childTnLst>
                                </p:cTn>
                              </p:par>
                              <p:par>
                                <p:cTn id="110" presetID="8" presetClass="emph" presetSubtype="0" fill="hold" grpId="1" nodeType="withEffect">
                                  <p:stCondLst>
                                    <p:cond delay="0"/>
                                  </p:stCondLst>
                                  <p:childTnLst>
                                    <p:animRot by="-21600000">
                                      <p:cBhvr>
                                        <p:cTn id="111" dur="2000" fill="hold"/>
                                        <p:tgtEl>
                                          <p:spTgt spid="31"/>
                                        </p:tgtEl>
                                        <p:attrNameLst>
                                          <p:attrName>r</p:attrName>
                                        </p:attrNameLst>
                                      </p:cBhvr>
                                    </p:animRot>
                                  </p:childTnLst>
                                </p:cTn>
                              </p:par>
                              <p:par>
                                <p:cTn id="112" presetID="2" presetClass="entr" presetSubtype="4" fill="hold" grpId="2"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13" presetClass="entr" presetSubtype="16"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Effect transition="in" filter="plus(in)">
                                      <p:cBhvr>
                                        <p:cTn id="118" dur="2000"/>
                                        <p:tgtEl>
                                          <p:spTgt spid="32"/>
                                        </p:tgtEl>
                                      </p:cBhvr>
                                    </p:animEffect>
                                  </p:childTnLst>
                                </p:cTn>
                              </p:par>
                              <p:par>
                                <p:cTn id="119" presetID="8" presetClass="emph" presetSubtype="0" fill="hold" grpId="1" nodeType="withEffect">
                                  <p:stCondLst>
                                    <p:cond delay="0"/>
                                  </p:stCondLst>
                                  <p:childTnLst>
                                    <p:animRot by="-21600000">
                                      <p:cBhvr>
                                        <p:cTn id="120" dur="2000" fill="hold"/>
                                        <p:tgtEl>
                                          <p:spTgt spid="32"/>
                                        </p:tgtEl>
                                        <p:attrNameLst>
                                          <p:attrName>r</p:attrName>
                                        </p:attrNameLst>
                                      </p:cBhvr>
                                    </p:animRot>
                                  </p:childTnLst>
                                </p:cTn>
                              </p:par>
                              <p:par>
                                <p:cTn id="121" presetID="2" presetClass="entr" presetSubtype="4" fill="hold" grpId="2" nodeType="withEffect">
                                  <p:stCondLst>
                                    <p:cond delay="0"/>
                                  </p:stCondLst>
                                  <p:childTnLst>
                                    <p:set>
                                      <p:cBhvr>
                                        <p:cTn id="122" dur="1" fill="hold">
                                          <p:stCondLst>
                                            <p:cond delay="0"/>
                                          </p:stCondLst>
                                        </p:cTn>
                                        <p:tgtEl>
                                          <p:spTgt spid="32"/>
                                        </p:tgtEl>
                                        <p:attrNameLst>
                                          <p:attrName>style.visibility</p:attrName>
                                        </p:attrNameLst>
                                      </p:cBhvr>
                                      <p:to>
                                        <p:strVal val="visible"/>
                                      </p:to>
                                    </p:set>
                                    <p:anim calcmode="lin" valueType="num">
                                      <p:cBhvr additive="base">
                                        <p:cTn id="123" dur="2000" fill="hold"/>
                                        <p:tgtEl>
                                          <p:spTgt spid="32"/>
                                        </p:tgtEl>
                                        <p:attrNameLst>
                                          <p:attrName>ppt_x</p:attrName>
                                        </p:attrNameLst>
                                      </p:cBhvr>
                                      <p:tavLst>
                                        <p:tav tm="0">
                                          <p:val>
                                            <p:strVal val="#ppt_x"/>
                                          </p:val>
                                        </p:tav>
                                        <p:tav tm="100000">
                                          <p:val>
                                            <p:strVal val="#ppt_x"/>
                                          </p:val>
                                        </p:tav>
                                      </p:tavLst>
                                    </p:anim>
                                    <p:anim calcmode="lin" valueType="num">
                                      <p:cBhvr additive="base">
                                        <p:cTn id="124" dur="2000" fill="hold"/>
                                        <p:tgtEl>
                                          <p:spTgt spid="32"/>
                                        </p:tgtEl>
                                        <p:attrNameLst>
                                          <p:attrName>ppt_y</p:attrName>
                                        </p:attrNameLst>
                                      </p:cBhvr>
                                      <p:tavLst>
                                        <p:tav tm="0">
                                          <p:val>
                                            <p:strVal val="1+#ppt_h/2"/>
                                          </p:val>
                                        </p:tav>
                                        <p:tav tm="100000">
                                          <p:val>
                                            <p:strVal val="#ppt_y"/>
                                          </p:val>
                                        </p:tav>
                                      </p:tavLst>
                                    </p:anim>
                                  </p:childTnLst>
                                </p:cTn>
                              </p:par>
                              <p:par>
                                <p:cTn id="125" presetID="13" presetClass="entr" presetSubtype="16" fill="hold" grpId="0" nodeType="withEffect">
                                  <p:stCondLst>
                                    <p:cond delay="0"/>
                                  </p:stCondLst>
                                  <p:childTnLst>
                                    <p:set>
                                      <p:cBhvr>
                                        <p:cTn id="126" dur="1" fill="hold">
                                          <p:stCondLst>
                                            <p:cond delay="0"/>
                                          </p:stCondLst>
                                        </p:cTn>
                                        <p:tgtEl>
                                          <p:spTgt spid="33"/>
                                        </p:tgtEl>
                                        <p:attrNameLst>
                                          <p:attrName>style.visibility</p:attrName>
                                        </p:attrNameLst>
                                      </p:cBhvr>
                                      <p:to>
                                        <p:strVal val="visible"/>
                                      </p:to>
                                    </p:set>
                                    <p:animEffect transition="in" filter="plus(in)">
                                      <p:cBhvr>
                                        <p:cTn id="127" dur="2000"/>
                                        <p:tgtEl>
                                          <p:spTgt spid="33"/>
                                        </p:tgtEl>
                                      </p:cBhvr>
                                    </p:animEffect>
                                  </p:childTnLst>
                                </p:cTn>
                              </p:par>
                              <p:par>
                                <p:cTn id="128" presetID="8" presetClass="emph" presetSubtype="0" fill="hold" grpId="1" nodeType="withEffect">
                                  <p:stCondLst>
                                    <p:cond delay="0"/>
                                  </p:stCondLst>
                                  <p:childTnLst>
                                    <p:animRot by="-21600000">
                                      <p:cBhvr>
                                        <p:cTn id="129" dur="2000" fill="hold"/>
                                        <p:tgtEl>
                                          <p:spTgt spid="33"/>
                                        </p:tgtEl>
                                        <p:attrNameLst>
                                          <p:attrName>r</p:attrName>
                                        </p:attrNameLst>
                                      </p:cBhvr>
                                    </p:animRot>
                                  </p:childTnLst>
                                </p:cTn>
                              </p:par>
                              <p:par>
                                <p:cTn id="130" presetID="2" presetClass="entr" presetSubtype="4" fill="hold" grpId="2" nodeType="withEffect">
                                  <p:stCondLst>
                                    <p:cond delay="0"/>
                                  </p:stCondLst>
                                  <p:childTnLst>
                                    <p:set>
                                      <p:cBhvr>
                                        <p:cTn id="131" dur="1" fill="hold">
                                          <p:stCondLst>
                                            <p:cond delay="0"/>
                                          </p:stCondLst>
                                        </p:cTn>
                                        <p:tgtEl>
                                          <p:spTgt spid="33"/>
                                        </p:tgtEl>
                                        <p:attrNameLst>
                                          <p:attrName>style.visibility</p:attrName>
                                        </p:attrNameLst>
                                      </p:cBhvr>
                                      <p:to>
                                        <p:strVal val="visible"/>
                                      </p:to>
                                    </p:set>
                                    <p:anim calcmode="lin" valueType="num">
                                      <p:cBhvr additive="base">
                                        <p:cTn id="132" dur="2000" fill="hold"/>
                                        <p:tgtEl>
                                          <p:spTgt spid="33"/>
                                        </p:tgtEl>
                                        <p:attrNameLst>
                                          <p:attrName>ppt_x</p:attrName>
                                        </p:attrNameLst>
                                      </p:cBhvr>
                                      <p:tavLst>
                                        <p:tav tm="0">
                                          <p:val>
                                            <p:strVal val="#ppt_x"/>
                                          </p:val>
                                        </p:tav>
                                        <p:tav tm="100000">
                                          <p:val>
                                            <p:strVal val="#ppt_x"/>
                                          </p:val>
                                        </p:tav>
                                      </p:tavLst>
                                    </p:anim>
                                    <p:anim calcmode="lin" valueType="num">
                                      <p:cBhvr additive="base">
                                        <p:cTn id="133" dur="2000" fill="hold"/>
                                        <p:tgtEl>
                                          <p:spTgt spid="33"/>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34"/>
                                        </p:tgtEl>
                                        <p:attrNameLst>
                                          <p:attrName>style.visibility</p:attrName>
                                        </p:attrNameLst>
                                      </p:cBhvr>
                                      <p:to>
                                        <p:strVal val="visible"/>
                                      </p:to>
                                    </p:set>
                                    <p:animEffect transition="in" filter="plus(in)">
                                      <p:cBhvr>
                                        <p:cTn id="136" dur="2000"/>
                                        <p:tgtEl>
                                          <p:spTgt spid="34"/>
                                        </p:tgtEl>
                                      </p:cBhvr>
                                    </p:animEffect>
                                  </p:childTnLst>
                                </p:cTn>
                              </p:par>
                              <p:par>
                                <p:cTn id="137" presetID="8" presetClass="emph" presetSubtype="0" fill="hold" grpId="1" nodeType="withEffect">
                                  <p:stCondLst>
                                    <p:cond delay="0"/>
                                  </p:stCondLst>
                                  <p:childTnLst>
                                    <p:animRot by="-21600000">
                                      <p:cBhvr>
                                        <p:cTn id="138" dur="2000" fill="hold"/>
                                        <p:tgtEl>
                                          <p:spTgt spid="34"/>
                                        </p:tgtEl>
                                        <p:attrNameLst>
                                          <p:attrName>r</p:attrName>
                                        </p:attrNameLst>
                                      </p:cBhvr>
                                    </p:animRot>
                                  </p:childTnLst>
                                </p:cTn>
                              </p:par>
                              <p:par>
                                <p:cTn id="139" presetID="2" presetClass="entr" presetSubtype="4" fill="hold" grpId="2" nodeType="withEffect">
                                  <p:stCondLst>
                                    <p:cond delay="0"/>
                                  </p:stCondLst>
                                  <p:childTnLst>
                                    <p:set>
                                      <p:cBhvr>
                                        <p:cTn id="140" dur="1" fill="hold">
                                          <p:stCondLst>
                                            <p:cond delay="0"/>
                                          </p:stCondLst>
                                        </p:cTn>
                                        <p:tgtEl>
                                          <p:spTgt spid="34"/>
                                        </p:tgtEl>
                                        <p:attrNameLst>
                                          <p:attrName>style.visibility</p:attrName>
                                        </p:attrNameLst>
                                      </p:cBhvr>
                                      <p:to>
                                        <p:strVal val="visible"/>
                                      </p:to>
                                    </p:set>
                                    <p:anim calcmode="lin" valueType="num">
                                      <p:cBhvr additive="base">
                                        <p:cTn id="141" dur="2000" fill="hold"/>
                                        <p:tgtEl>
                                          <p:spTgt spid="34"/>
                                        </p:tgtEl>
                                        <p:attrNameLst>
                                          <p:attrName>ppt_x</p:attrName>
                                        </p:attrNameLst>
                                      </p:cBhvr>
                                      <p:tavLst>
                                        <p:tav tm="0">
                                          <p:val>
                                            <p:strVal val="#ppt_x"/>
                                          </p:val>
                                        </p:tav>
                                        <p:tav tm="100000">
                                          <p:val>
                                            <p:strVal val="#ppt_x"/>
                                          </p:val>
                                        </p:tav>
                                      </p:tavLst>
                                    </p:anim>
                                    <p:anim calcmode="lin" valueType="num">
                                      <p:cBhvr additive="base">
                                        <p:cTn id="142" dur="2000" fill="hold"/>
                                        <p:tgtEl>
                                          <p:spTgt spid="34"/>
                                        </p:tgtEl>
                                        <p:attrNameLst>
                                          <p:attrName>ppt_y</p:attrName>
                                        </p:attrNameLst>
                                      </p:cBhvr>
                                      <p:tavLst>
                                        <p:tav tm="0">
                                          <p:val>
                                            <p:strVal val="1+#ppt_h/2"/>
                                          </p:val>
                                        </p:tav>
                                        <p:tav tm="100000">
                                          <p:val>
                                            <p:strVal val="#ppt_y"/>
                                          </p:val>
                                        </p:tav>
                                      </p:tavLst>
                                    </p:anim>
                                  </p:childTnLst>
                                </p:cTn>
                              </p:par>
                              <p:par>
                                <p:cTn id="143" presetID="13" presetClass="entr" presetSubtype="16" fill="hold" grpId="0" nodeType="withEffect">
                                  <p:stCondLst>
                                    <p:cond delay="0"/>
                                  </p:stCondLst>
                                  <p:childTnLst>
                                    <p:set>
                                      <p:cBhvr>
                                        <p:cTn id="144" dur="1" fill="hold">
                                          <p:stCondLst>
                                            <p:cond delay="0"/>
                                          </p:stCondLst>
                                        </p:cTn>
                                        <p:tgtEl>
                                          <p:spTgt spid="35"/>
                                        </p:tgtEl>
                                        <p:attrNameLst>
                                          <p:attrName>style.visibility</p:attrName>
                                        </p:attrNameLst>
                                      </p:cBhvr>
                                      <p:to>
                                        <p:strVal val="visible"/>
                                      </p:to>
                                    </p:set>
                                    <p:animEffect transition="in" filter="plus(in)">
                                      <p:cBhvr>
                                        <p:cTn id="145" dur="2000"/>
                                        <p:tgtEl>
                                          <p:spTgt spid="35"/>
                                        </p:tgtEl>
                                      </p:cBhvr>
                                    </p:animEffect>
                                  </p:childTnLst>
                                </p:cTn>
                              </p:par>
                              <p:par>
                                <p:cTn id="146" presetID="8" presetClass="emph" presetSubtype="0" fill="hold" grpId="1" nodeType="withEffect">
                                  <p:stCondLst>
                                    <p:cond delay="0"/>
                                  </p:stCondLst>
                                  <p:childTnLst>
                                    <p:animRot by="-21600000">
                                      <p:cBhvr>
                                        <p:cTn id="147" dur="2000" fill="hold"/>
                                        <p:tgtEl>
                                          <p:spTgt spid="35"/>
                                        </p:tgtEl>
                                        <p:attrNameLst>
                                          <p:attrName>r</p:attrName>
                                        </p:attrNameLst>
                                      </p:cBhvr>
                                    </p:animRot>
                                  </p:childTnLst>
                                </p:cTn>
                              </p:par>
                              <p:par>
                                <p:cTn id="148" presetID="2" presetClass="entr" presetSubtype="4" fill="hold" grpId="2" nodeType="withEffect">
                                  <p:stCondLst>
                                    <p:cond delay="0"/>
                                  </p:stCondLst>
                                  <p:childTnLst>
                                    <p:set>
                                      <p:cBhvr>
                                        <p:cTn id="149" dur="1" fill="hold">
                                          <p:stCondLst>
                                            <p:cond delay="0"/>
                                          </p:stCondLst>
                                        </p:cTn>
                                        <p:tgtEl>
                                          <p:spTgt spid="35"/>
                                        </p:tgtEl>
                                        <p:attrNameLst>
                                          <p:attrName>style.visibility</p:attrName>
                                        </p:attrNameLst>
                                      </p:cBhvr>
                                      <p:to>
                                        <p:strVal val="visible"/>
                                      </p:to>
                                    </p:set>
                                    <p:anim calcmode="lin" valueType="num">
                                      <p:cBhvr additive="base">
                                        <p:cTn id="150" dur="2000" fill="hold"/>
                                        <p:tgtEl>
                                          <p:spTgt spid="35"/>
                                        </p:tgtEl>
                                        <p:attrNameLst>
                                          <p:attrName>ppt_x</p:attrName>
                                        </p:attrNameLst>
                                      </p:cBhvr>
                                      <p:tavLst>
                                        <p:tav tm="0">
                                          <p:val>
                                            <p:strVal val="#ppt_x"/>
                                          </p:val>
                                        </p:tav>
                                        <p:tav tm="100000">
                                          <p:val>
                                            <p:strVal val="#ppt_x"/>
                                          </p:val>
                                        </p:tav>
                                      </p:tavLst>
                                    </p:anim>
                                    <p:anim calcmode="lin" valueType="num">
                                      <p:cBhvr additive="base">
                                        <p:cTn id="151" dur="2000" fill="hold"/>
                                        <p:tgtEl>
                                          <p:spTgt spid="35"/>
                                        </p:tgtEl>
                                        <p:attrNameLst>
                                          <p:attrName>ppt_y</p:attrName>
                                        </p:attrNameLst>
                                      </p:cBhvr>
                                      <p:tavLst>
                                        <p:tav tm="0">
                                          <p:val>
                                            <p:strVal val="1+#ppt_h/2"/>
                                          </p:val>
                                        </p:tav>
                                        <p:tav tm="100000">
                                          <p:val>
                                            <p:strVal val="#ppt_y"/>
                                          </p:val>
                                        </p:tav>
                                      </p:tavLst>
                                    </p:anim>
                                  </p:childTnLst>
                                </p:cTn>
                              </p:par>
                              <p:par>
                                <p:cTn id="152" presetID="13" presetClass="entr" presetSubtype="16" fill="hold" grpId="0" nodeType="withEffect">
                                  <p:stCondLst>
                                    <p:cond delay="0"/>
                                  </p:stCondLst>
                                  <p:childTnLst>
                                    <p:set>
                                      <p:cBhvr>
                                        <p:cTn id="153" dur="1" fill="hold">
                                          <p:stCondLst>
                                            <p:cond delay="0"/>
                                          </p:stCondLst>
                                        </p:cTn>
                                        <p:tgtEl>
                                          <p:spTgt spid="36"/>
                                        </p:tgtEl>
                                        <p:attrNameLst>
                                          <p:attrName>style.visibility</p:attrName>
                                        </p:attrNameLst>
                                      </p:cBhvr>
                                      <p:to>
                                        <p:strVal val="visible"/>
                                      </p:to>
                                    </p:set>
                                    <p:animEffect transition="in" filter="plus(in)">
                                      <p:cBhvr>
                                        <p:cTn id="154" dur="2000"/>
                                        <p:tgtEl>
                                          <p:spTgt spid="36"/>
                                        </p:tgtEl>
                                      </p:cBhvr>
                                    </p:animEffect>
                                  </p:childTnLst>
                                </p:cTn>
                              </p:par>
                              <p:par>
                                <p:cTn id="155" presetID="8" presetClass="emph" presetSubtype="0" fill="hold" grpId="1" nodeType="withEffect">
                                  <p:stCondLst>
                                    <p:cond delay="0"/>
                                  </p:stCondLst>
                                  <p:childTnLst>
                                    <p:animRot by="-21600000">
                                      <p:cBhvr>
                                        <p:cTn id="156" dur="2000" fill="hold"/>
                                        <p:tgtEl>
                                          <p:spTgt spid="36"/>
                                        </p:tgtEl>
                                        <p:attrNameLst>
                                          <p:attrName>r</p:attrName>
                                        </p:attrNameLst>
                                      </p:cBhvr>
                                    </p:animRot>
                                  </p:childTnLst>
                                </p:cTn>
                              </p:par>
                              <p:par>
                                <p:cTn id="157" presetID="2" presetClass="entr" presetSubtype="4" fill="hold" grpId="2" nodeType="withEffect">
                                  <p:stCondLst>
                                    <p:cond delay="0"/>
                                  </p:stCondLst>
                                  <p:childTnLst>
                                    <p:set>
                                      <p:cBhvr>
                                        <p:cTn id="158" dur="1" fill="hold">
                                          <p:stCondLst>
                                            <p:cond delay="0"/>
                                          </p:stCondLst>
                                        </p:cTn>
                                        <p:tgtEl>
                                          <p:spTgt spid="36"/>
                                        </p:tgtEl>
                                        <p:attrNameLst>
                                          <p:attrName>style.visibility</p:attrName>
                                        </p:attrNameLst>
                                      </p:cBhvr>
                                      <p:to>
                                        <p:strVal val="visible"/>
                                      </p:to>
                                    </p:set>
                                    <p:anim calcmode="lin" valueType="num">
                                      <p:cBhvr additive="base">
                                        <p:cTn id="159" dur="2000" fill="hold"/>
                                        <p:tgtEl>
                                          <p:spTgt spid="36"/>
                                        </p:tgtEl>
                                        <p:attrNameLst>
                                          <p:attrName>ppt_x</p:attrName>
                                        </p:attrNameLst>
                                      </p:cBhvr>
                                      <p:tavLst>
                                        <p:tav tm="0">
                                          <p:val>
                                            <p:strVal val="#ppt_x"/>
                                          </p:val>
                                        </p:tav>
                                        <p:tav tm="100000">
                                          <p:val>
                                            <p:strVal val="#ppt_x"/>
                                          </p:val>
                                        </p:tav>
                                      </p:tavLst>
                                    </p:anim>
                                    <p:anim calcmode="lin" valueType="num">
                                      <p:cBhvr additive="base">
                                        <p:cTn id="160" dur="2000" fill="hold"/>
                                        <p:tgtEl>
                                          <p:spTgt spid="36"/>
                                        </p:tgtEl>
                                        <p:attrNameLst>
                                          <p:attrName>ppt_y</p:attrName>
                                        </p:attrNameLst>
                                      </p:cBhvr>
                                      <p:tavLst>
                                        <p:tav tm="0">
                                          <p:val>
                                            <p:strVal val="1+#ppt_h/2"/>
                                          </p:val>
                                        </p:tav>
                                        <p:tav tm="100000">
                                          <p:val>
                                            <p:strVal val="#ppt_y"/>
                                          </p:val>
                                        </p:tav>
                                      </p:tavLst>
                                    </p:anim>
                                  </p:childTnLst>
                                </p:cTn>
                              </p:par>
                              <p:par>
                                <p:cTn id="161" presetID="13" presetClass="entr" presetSubtype="16"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Effect transition="in" filter="plus(in)">
                                      <p:cBhvr>
                                        <p:cTn id="163" dur="2000"/>
                                        <p:tgtEl>
                                          <p:spTgt spid="37"/>
                                        </p:tgtEl>
                                      </p:cBhvr>
                                    </p:animEffect>
                                  </p:childTnLst>
                                </p:cTn>
                              </p:par>
                              <p:par>
                                <p:cTn id="164" presetID="8" presetClass="emph" presetSubtype="0" fill="hold" grpId="1" nodeType="withEffect">
                                  <p:stCondLst>
                                    <p:cond delay="0"/>
                                  </p:stCondLst>
                                  <p:childTnLst>
                                    <p:animRot by="-21600000">
                                      <p:cBhvr>
                                        <p:cTn id="165" dur="2000" fill="hold"/>
                                        <p:tgtEl>
                                          <p:spTgt spid="37"/>
                                        </p:tgtEl>
                                        <p:attrNameLst>
                                          <p:attrName>r</p:attrName>
                                        </p:attrNameLst>
                                      </p:cBhvr>
                                    </p:animRot>
                                  </p:childTnLst>
                                </p:cTn>
                              </p:par>
                              <p:par>
                                <p:cTn id="166" presetID="2" presetClass="entr" presetSubtype="4" fill="hold" grpId="2" nodeType="withEffect">
                                  <p:stCondLst>
                                    <p:cond delay="0"/>
                                  </p:stCondLst>
                                  <p:childTnLst>
                                    <p:set>
                                      <p:cBhvr>
                                        <p:cTn id="167" dur="1" fill="hold">
                                          <p:stCondLst>
                                            <p:cond delay="0"/>
                                          </p:stCondLst>
                                        </p:cTn>
                                        <p:tgtEl>
                                          <p:spTgt spid="37"/>
                                        </p:tgtEl>
                                        <p:attrNameLst>
                                          <p:attrName>style.visibility</p:attrName>
                                        </p:attrNameLst>
                                      </p:cBhvr>
                                      <p:to>
                                        <p:strVal val="visible"/>
                                      </p:to>
                                    </p:set>
                                    <p:anim calcmode="lin" valueType="num">
                                      <p:cBhvr additive="base">
                                        <p:cTn id="168" dur="2000" fill="hold"/>
                                        <p:tgtEl>
                                          <p:spTgt spid="37"/>
                                        </p:tgtEl>
                                        <p:attrNameLst>
                                          <p:attrName>ppt_x</p:attrName>
                                        </p:attrNameLst>
                                      </p:cBhvr>
                                      <p:tavLst>
                                        <p:tav tm="0">
                                          <p:val>
                                            <p:strVal val="#ppt_x"/>
                                          </p:val>
                                        </p:tav>
                                        <p:tav tm="100000">
                                          <p:val>
                                            <p:strVal val="#ppt_x"/>
                                          </p:val>
                                        </p:tav>
                                      </p:tavLst>
                                    </p:anim>
                                    <p:anim calcmode="lin" valueType="num">
                                      <p:cBhvr additive="base">
                                        <p:cTn id="169" dur="2000" fill="hold"/>
                                        <p:tgtEl>
                                          <p:spTgt spid="37"/>
                                        </p:tgtEl>
                                        <p:attrNameLst>
                                          <p:attrName>ppt_y</p:attrName>
                                        </p:attrNameLst>
                                      </p:cBhvr>
                                      <p:tavLst>
                                        <p:tav tm="0">
                                          <p:val>
                                            <p:strVal val="1+#ppt_h/2"/>
                                          </p:val>
                                        </p:tav>
                                        <p:tav tm="100000">
                                          <p:val>
                                            <p:strVal val="#ppt_y"/>
                                          </p:val>
                                        </p:tav>
                                      </p:tavLst>
                                    </p:anim>
                                  </p:childTnLst>
                                </p:cTn>
                              </p:par>
                              <p:par>
                                <p:cTn id="170" presetID="13" presetClass="entr" presetSubtype="16" fill="hold" grpId="0" nodeType="withEffect">
                                  <p:stCondLst>
                                    <p:cond delay="0"/>
                                  </p:stCondLst>
                                  <p:childTnLst>
                                    <p:set>
                                      <p:cBhvr>
                                        <p:cTn id="171" dur="1" fill="hold">
                                          <p:stCondLst>
                                            <p:cond delay="0"/>
                                          </p:stCondLst>
                                        </p:cTn>
                                        <p:tgtEl>
                                          <p:spTgt spid="38"/>
                                        </p:tgtEl>
                                        <p:attrNameLst>
                                          <p:attrName>style.visibility</p:attrName>
                                        </p:attrNameLst>
                                      </p:cBhvr>
                                      <p:to>
                                        <p:strVal val="visible"/>
                                      </p:to>
                                    </p:set>
                                    <p:animEffect transition="in" filter="plus(in)">
                                      <p:cBhvr>
                                        <p:cTn id="172" dur="2000"/>
                                        <p:tgtEl>
                                          <p:spTgt spid="38"/>
                                        </p:tgtEl>
                                      </p:cBhvr>
                                    </p:animEffect>
                                  </p:childTnLst>
                                </p:cTn>
                              </p:par>
                              <p:par>
                                <p:cTn id="173" presetID="8" presetClass="emph" presetSubtype="0" fill="hold" grpId="1" nodeType="withEffect">
                                  <p:stCondLst>
                                    <p:cond delay="0"/>
                                  </p:stCondLst>
                                  <p:childTnLst>
                                    <p:animRot by="-21600000">
                                      <p:cBhvr>
                                        <p:cTn id="174" dur="2000" fill="hold"/>
                                        <p:tgtEl>
                                          <p:spTgt spid="38"/>
                                        </p:tgtEl>
                                        <p:attrNameLst>
                                          <p:attrName>r</p:attrName>
                                        </p:attrNameLst>
                                      </p:cBhvr>
                                    </p:animRot>
                                  </p:childTnLst>
                                </p:cTn>
                              </p:par>
                              <p:par>
                                <p:cTn id="175" presetID="2" presetClass="entr" presetSubtype="4" fill="hold" grpId="2"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additive="base">
                                        <p:cTn id="177" dur="2000" fill="hold"/>
                                        <p:tgtEl>
                                          <p:spTgt spid="38"/>
                                        </p:tgtEl>
                                        <p:attrNameLst>
                                          <p:attrName>ppt_x</p:attrName>
                                        </p:attrNameLst>
                                      </p:cBhvr>
                                      <p:tavLst>
                                        <p:tav tm="0">
                                          <p:val>
                                            <p:strVal val="#ppt_x"/>
                                          </p:val>
                                        </p:tav>
                                        <p:tav tm="100000">
                                          <p:val>
                                            <p:strVal val="#ppt_x"/>
                                          </p:val>
                                        </p:tav>
                                      </p:tavLst>
                                    </p:anim>
                                    <p:anim calcmode="lin" valueType="num">
                                      <p:cBhvr additive="base">
                                        <p:cTn id="178" dur="2000" fill="hold"/>
                                        <p:tgtEl>
                                          <p:spTgt spid="38"/>
                                        </p:tgtEl>
                                        <p:attrNameLst>
                                          <p:attrName>ppt_y</p:attrName>
                                        </p:attrNameLst>
                                      </p:cBhvr>
                                      <p:tavLst>
                                        <p:tav tm="0">
                                          <p:val>
                                            <p:strVal val="1+#ppt_h/2"/>
                                          </p:val>
                                        </p:tav>
                                        <p:tav tm="100000">
                                          <p:val>
                                            <p:strVal val="#ppt_y"/>
                                          </p:val>
                                        </p:tav>
                                      </p:tavLst>
                                    </p:anim>
                                  </p:childTnLst>
                                </p:cTn>
                              </p:par>
                              <p:par>
                                <p:cTn id="179" presetID="42" presetClass="entr" presetSubtype="0" fill="hold" nodeType="withEffect">
                                  <p:stCondLst>
                                    <p:cond delay="0"/>
                                  </p:stCondLst>
                                  <p:childTnLst>
                                    <p:set>
                                      <p:cBhvr>
                                        <p:cTn id="180" dur="1" fill="hold">
                                          <p:stCondLst>
                                            <p:cond delay="0"/>
                                          </p:stCondLst>
                                        </p:cTn>
                                        <p:tgtEl>
                                          <p:spTgt spid="4"/>
                                        </p:tgtEl>
                                        <p:attrNameLst>
                                          <p:attrName>style.visibility</p:attrName>
                                        </p:attrNameLst>
                                      </p:cBhvr>
                                      <p:to>
                                        <p:strVal val="visible"/>
                                      </p:to>
                                    </p:set>
                                    <p:animEffect transition="in" filter="fade">
                                      <p:cBhvr>
                                        <p:cTn id="181" dur="2000"/>
                                        <p:tgtEl>
                                          <p:spTgt spid="4"/>
                                        </p:tgtEl>
                                      </p:cBhvr>
                                    </p:animEffect>
                                    <p:anim calcmode="lin" valueType="num">
                                      <p:cBhvr>
                                        <p:cTn id="182" dur="2000" fill="hold"/>
                                        <p:tgtEl>
                                          <p:spTgt spid="4"/>
                                        </p:tgtEl>
                                        <p:attrNameLst>
                                          <p:attrName>ppt_x</p:attrName>
                                        </p:attrNameLst>
                                      </p:cBhvr>
                                      <p:tavLst>
                                        <p:tav tm="0">
                                          <p:val>
                                            <p:strVal val="#ppt_x"/>
                                          </p:val>
                                        </p:tav>
                                        <p:tav tm="100000">
                                          <p:val>
                                            <p:strVal val="#ppt_x"/>
                                          </p:val>
                                        </p:tav>
                                      </p:tavLst>
                                    </p:anim>
                                    <p:anim calcmode="lin" valueType="num">
                                      <p:cBhvr>
                                        <p:cTn id="183"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24676"/>
          </a:xfrm>
          <a:prstGeom prst="rect">
            <a:avLst/>
          </a:prstGeom>
        </p:spPr>
      </p:pic>
      <p:sp>
        <p:nvSpPr>
          <p:cNvPr id="5" name="4 Cheurón"/>
          <p:cNvSpPr/>
          <p:nvPr/>
        </p:nvSpPr>
        <p:spPr>
          <a:xfrm>
            <a:off x="0" y="0"/>
            <a:ext cx="4429124"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0"/>
            <a:ext cx="4562476"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0"/>
            <a:ext cx="3786150"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143504" y="0"/>
            <a:ext cx="4000496"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14614"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715008" y="0"/>
            <a:ext cx="3428992"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357950" y="0"/>
            <a:ext cx="2786050"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0"/>
            <a:ext cx="2214418"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flipH="1">
            <a:off x="6786578" y="0"/>
            <a:ext cx="2357422"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38 Rectángulo"/>
          <p:cNvSpPr/>
          <p:nvPr/>
        </p:nvSpPr>
        <p:spPr>
          <a:xfrm>
            <a:off x="0" y="0"/>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2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2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2000"/>
                                        <p:tgtEl>
                                          <p:spTgt spid="6"/>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2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plus(in)">
                                      <p:cBhvr>
                                        <p:cTn id="31" dur="2000"/>
                                        <p:tgtEl>
                                          <p:spTgt spid="11"/>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2000"/>
                                        <p:tgtEl>
                                          <p:spTgt spid="15"/>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2000" fill="hold"/>
                                        <p:tgtEl>
                                          <p:spTgt spid="5"/>
                                        </p:tgtEl>
                                        <p:attrNameLst>
                                          <p:attrName>ppt_x</p:attrName>
                                        </p:attrNameLst>
                                      </p:cBhvr>
                                      <p:tavLst>
                                        <p:tav tm="0">
                                          <p:val>
                                            <p:strVal val="1+#ppt_w/2"/>
                                          </p:val>
                                        </p:tav>
                                        <p:tav tm="100000">
                                          <p:val>
                                            <p:strVal val="#ppt_x"/>
                                          </p:val>
                                        </p:tav>
                                      </p:tavLst>
                                    </p:anim>
                                    <p:anim calcmode="lin" valueType="num">
                                      <p:cBhvr additive="base">
                                        <p:cTn id="41" dur="2000" fill="hold"/>
                                        <p:tgtEl>
                                          <p:spTgt spid="5"/>
                                        </p:tgtEl>
                                        <p:attrNameLst>
                                          <p:attrName>ppt_y</p:attrName>
                                        </p:attrNameLst>
                                      </p:cBhvr>
                                      <p:tavLst>
                                        <p:tav tm="0">
                                          <p:val>
                                            <p:strVal val="#ppt_y"/>
                                          </p:val>
                                        </p:tav>
                                        <p:tav tm="100000">
                                          <p:val>
                                            <p:strVal val="#ppt_y"/>
                                          </p:val>
                                        </p:tav>
                                      </p:tavLst>
                                    </p:anim>
                                  </p:childTnLst>
                                </p:cTn>
                              </p:par>
                              <p:par>
                                <p:cTn id="42" presetID="2" presetClass="entr" presetSubtype="2" fill="hold" grpId="1"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2000" fill="hold"/>
                                        <p:tgtEl>
                                          <p:spTgt spid="7"/>
                                        </p:tgtEl>
                                        <p:attrNameLst>
                                          <p:attrName>ppt_x</p:attrName>
                                        </p:attrNameLst>
                                      </p:cBhvr>
                                      <p:tavLst>
                                        <p:tav tm="0">
                                          <p:val>
                                            <p:strVal val="1+#ppt_w/2"/>
                                          </p:val>
                                        </p:tav>
                                        <p:tav tm="100000">
                                          <p:val>
                                            <p:strVal val="#ppt_x"/>
                                          </p:val>
                                        </p:tav>
                                      </p:tavLst>
                                    </p:anim>
                                    <p:anim calcmode="lin" valueType="num">
                                      <p:cBhvr additive="base">
                                        <p:cTn id="45" dur="2000" fill="hold"/>
                                        <p:tgtEl>
                                          <p:spTgt spid="7"/>
                                        </p:tgtEl>
                                        <p:attrNameLst>
                                          <p:attrName>ppt_y</p:attrName>
                                        </p:attrNameLst>
                                      </p:cBhvr>
                                      <p:tavLst>
                                        <p:tav tm="0">
                                          <p:val>
                                            <p:strVal val="#ppt_y"/>
                                          </p:val>
                                        </p:tav>
                                        <p:tav tm="100000">
                                          <p:val>
                                            <p:strVal val="#ppt_y"/>
                                          </p:val>
                                        </p:tav>
                                      </p:tavLst>
                                    </p:anim>
                                  </p:childTnLst>
                                </p:cTn>
                              </p:par>
                              <p:par>
                                <p:cTn id="46" presetID="2" presetClass="entr" presetSubtype="2"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1+#ppt_w/2"/>
                                          </p:val>
                                        </p:tav>
                                        <p:tav tm="100000">
                                          <p:val>
                                            <p:strVal val="#ppt_x"/>
                                          </p:val>
                                        </p:tav>
                                      </p:tavLst>
                                    </p:anim>
                                    <p:anim calcmode="lin" valueType="num">
                                      <p:cBhvr additive="base">
                                        <p:cTn id="49" dur="2000" fill="hold"/>
                                        <p:tgtEl>
                                          <p:spTgt spid="10"/>
                                        </p:tgtEl>
                                        <p:attrNameLst>
                                          <p:attrName>ppt_y</p:attrName>
                                        </p:attrNameLst>
                                      </p:cBhvr>
                                      <p:tavLst>
                                        <p:tav tm="0">
                                          <p:val>
                                            <p:strVal val="#ppt_y"/>
                                          </p:val>
                                        </p:tav>
                                        <p:tav tm="100000">
                                          <p:val>
                                            <p:strVal val="#ppt_y"/>
                                          </p:val>
                                        </p:tav>
                                      </p:tavLst>
                                    </p:anim>
                                  </p:childTnLst>
                                </p:cTn>
                              </p:par>
                              <p:par>
                                <p:cTn id="50" presetID="2" presetClass="entr" presetSubtype="2" fill="hold" grpId="1"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1+#ppt_w/2"/>
                                          </p:val>
                                        </p:tav>
                                        <p:tav tm="100000">
                                          <p:val>
                                            <p:strVal val="#ppt_x"/>
                                          </p:val>
                                        </p:tav>
                                      </p:tavLst>
                                    </p:anim>
                                    <p:anim calcmode="lin" valueType="num">
                                      <p:cBhvr additive="base">
                                        <p:cTn id="53" dur="2000" fill="hold"/>
                                        <p:tgtEl>
                                          <p:spTgt spid="12"/>
                                        </p:tgtEl>
                                        <p:attrNameLst>
                                          <p:attrName>ppt_y</p:attrName>
                                        </p:attrNameLst>
                                      </p:cBhvr>
                                      <p:tavLst>
                                        <p:tav tm="0">
                                          <p:val>
                                            <p:strVal val="#ppt_y"/>
                                          </p:val>
                                        </p:tav>
                                        <p:tav tm="100000">
                                          <p:val>
                                            <p:strVal val="#ppt_y"/>
                                          </p:val>
                                        </p:tav>
                                      </p:tavLst>
                                    </p:anim>
                                  </p:childTnLst>
                                </p:cTn>
                              </p:par>
                              <p:par>
                                <p:cTn id="54" presetID="2" presetClass="entr" presetSubtype="2" fill="hold" grpId="1"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2000" fill="hold"/>
                                        <p:tgtEl>
                                          <p:spTgt spid="14"/>
                                        </p:tgtEl>
                                        <p:attrNameLst>
                                          <p:attrName>ppt_x</p:attrName>
                                        </p:attrNameLst>
                                      </p:cBhvr>
                                      <p:tavLst>
                                        <p:tav tm="0">
                                          <p:val>
                                            <p:strVal val="1+#ppt_w/2"/>
                                          </p:val>
                                        </p:tav>
                                        <p:tav tm="100000">
                                          <p:val>
                                            <p:strVal val="#ppt_x"/>
                                          </p:val>
                                        </p:tav>
                                      </p:tavLst>
                                    </p:anim>
                                    <p:anim calcmode="lin" valueType="num">
                                      <p:cBhvr additive="base">
                                        <p:cTn id="57" dur="2000" fill="hold"/>
                                        <p:tgtEl>
                                          <p:spTgt spid="14"/>
                                        </p:tgtEl>
                                        <p:attrNameLst>
                                          <p:attrName>ppt_y</p:attrName>
                                        </p:attrNameLst>
                                      </p:cBhvr>
                                      <p:tavLst>
                                        <p:tav tm="0">
                                          <p:val>
                                            <p:strVal val="#ppt_y"/>
                                          </p:val>
                                        </p:tav>
                                        <p:tav tm="100000">
                                          <p:val>
                                            <p:strVal val="#ppt_y"/>
                                          </p:val>
                                        </p:tav>
                                      </p:tavLst>
                                    </p:anim>
                                  </p:childTnLst>
                                </p:cTn>
                              </p:par>
                              <p:par>
                                <p:cTn id="58" presetID="2" presetClass="entr" presetSubtype="8" fill="hold" grpId="1" nodeType="with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additive="base">
                                        <p:cTn id="60" dur="2000" fill="hold"/>
                                        <p:tgtEl>
                                          <p:spTgt spid="6"/>
                                        </p:tgtEl>
                                        <p:attrNameLst>
                                          <p:attrName>ppt_x</p:attrName>
                                        </p:attrNameLst>
                                      </p:cBhvr>
                                      <p:tavLst>
                                        <p:tav tm="0">
                                          <p:val>
                                            <p:strVal val="0-#ppt_w/2"/>
                                          </p:val>
                                        </p:tav>
                                        <p:tav tm="100000">
                                          <p:val>
                                            <p:strVal val="#ppt_x"/>
                                          </p:val>
                                        </p:tav>
                                      </p:tavLst>
                                    </p:anim>
                                    <p:anim calcmode="lin" valueType="num">
                                      <p:cBhvr additive="base">
                                        <p:cTn id="61" dur="2000" fill="hold"/>
                                        <p:tgtEl>
                                          <p:spTgt spid="6"/>
                                        </p:tgtEl>
                                        <p:attrNameLst>
                                          <p:attrName>ppt_y</p:attrName>
                                        </p:attrNameLst>
                                      </p:cBhvr>
                                      <p:tavLst>
                                        <p:tav tm="0">
                                          <p:val>
                                            <p:strVal val="#ppt_y"/>
                                          </p:val>
                                        </p:tav>
                                        <p:tav tm="100000">
                                          <p:val>
                                            <p:strVal val="#ppt_y"/>
                                          </p:val>
                                        </p:tav>
                                      </p:tavLst>
                                    </p:anim>
                                  </p:childTnLst>
                                </p:cTn>
                              </p:par>
                              <p:par>
                                <p:cTn id="62" presetID="2" presetClass="entr" presetSubtype="8"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2000" fill="hold"/>
                                        <p:tgtEl>
                                          <p:spTgt spid="9"/>
                                        </p:tgtEl>
                                        <p:attrNameLst>
                                          <p:attrName>ppt_x</p:attrName>
                                        </p:attrNameLst>
                                      </p:cBhvr>
                                      <p:tavLst>
                                        <p:tav tm="0">
                                          <p:val>
                                            <p:strVal val="0-#ppt_w/2"/>
                                          </p:val>
                                        </p:tav>
                                        <p:tav tm="100000">
                                          <p:val>
                                            <p:strVal val="#ppt_x"/>
                                          </p:val>
                                        </p:tav>
                                      </p:tavLst>
                                    </p:anim>
                                    <p:anim calcmode="lin" valueType="num">
                                      <p:cBhvr additive="base">
                                        <p:cTn id="65" dur="2000" fill="hold"/>
                                        <p:tgtEl>
                                          <p:spTgt spid="9"/>
                                        </p:tgtEl>
                                        <p:attrNameLst>
                                          <p:attrName>ppt_y</p:attrName>
                                        </p:attrNameLst>
                                      </p:cBhvr>
                                      <p:tavLst>
                                        <p:tav tm="0">
                                          <p:val>
                                            <p:strVal val="#ppt_y"/>
                                          </p:val>
                                        </p:tav>
                                        <p:tav tm="100000">
                                          <p:val>
                                            <p:strVal val="#ppt_y"/>
                                          </p:val>
                                        </p:tav>
                                      </p:tavLst>
                                    </p:anim>
                                  </p:childTnLst>
                                </p:cTn>
                              </p:par>
                              <p:par>
                                <p:cTn id="66" presetID="2" presetClass="entr" presetSubtype="8"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2000" fill="hold"/>
                                        <p:tgtEl>
                                          <p:spTgt spid="11"/>
                                        </p:tgtEl>
                                        <p:attrNameLst>
                                          <p:attrName>ppt_x</p:attrName>
                                        </p:attrNameLst>
                                      </p:cBhvr>
                                      <p:tavLst>
                                        <p:tav tm="0">
                                          <p:val>
                                            <p:strVal val="0-#ppt_w/2"/>
                                          </p:val>
                                        </p:tav>
                                        <p:tav tm="100000">
                                          <p:val>
                                            <p:strVal val="#ppt_x"/>
                                          </p:val>
                                        </p:tav>
                                      </p:tavLst>
                                    </p:anim>
                                    <p:anim calcmode="lin" valueType="num">
                                      <p:cBhvr additive="base">
                                        <p:cTn id="69" dur="2000" fill="hold"/>
                                        <p:tgtEl>
                                          <p:spTgt spid="11"/>
                                        </p:tgtEl>
                                        <p:attrNameLst>
                                          <p:attrName>ppt_y</p:attrName>
                                        </p:attrNameLst>
                                      </p:cBhvr>
                                      <p:tavLst>
                                        <p:tav tm="0">
                                          <p:val>
                                            <p:strVal val="#ppt_y"/>
                                          </p:val>
                                        </p:tav>
                                        <p:tav tm="100000">
                                          <p:val>
                                            <p:strVal val="#ppt_y"/>
                                          </p:val>
                                        </p:tav>
                                      </p:tavLst>
                                    </p:anim>
                                  </p:childTnLst>
                                </p:cTn>
                              </p:par>
                              <p:par>
                                <p:cTn id="70" presetID="2" presetClass="entr" presetSubtype="8" fill="hold" grpId="1" nodeType="withEffect">
                                  <p:stCondLst>
                                    <p:cond delay="0"/>
                                  </p:stCondLst>
                                  <p:childTnLst>
                                    <p:set>
                                      <p:cBhvr>
                                        <p:cTn id="71" dur="1" fill="hold">
                                          <p:stCondLst>
                                            <p:cond delay="0"/>
                                          </p:stCondLst>
                                        </p:cTn>
                                        <p:tgtEl>
                                          <p:spTgt spid="13"/>
                                        </p:tgtEl>
                                        <p:attrNameLst>
                                          <p:attrName>style.visibility</p:attrName>
                                        </p:attrNameLst>
                                      </p:cBhvr>
                                      <p:to>
                                        <p:strVal val="visible"/>
                                      </p:to>
                                    </p:set>
                                    <p:anim calcmode="lin" valueType="num">
                                      <p:cBhvr additive="base">
                                        <p:cTn id="72" dur="2000" fill="hold"/>
                                        <p:tgtEl>
                                          <p:spTgt spid="13"/>
                                        </p:tgtEl>
                                        <p:attrNameLst>
                                          <p:attrName>ppt_x</p:attrName>
                                        </p:attrNameLst>
                                      </p:cBhvr>
                                      <p:tavLst>
                                        <p:tav tm="0">
                                          <p:val>
                                            <p:strVal val="0-#ppt_w/2"/>
                                          </p:val>
                                        </p:tav>
                                        <p:tav tm="100000">
                                          <p:val>
                                            <p:strVal val="#ppt_x"/>
                                          </p:val>
                                        </p:tav>
                                      </p:tavLst>
                                    </p:anim>
                                    <p:anim calcmode="lin" valueType="num">
                                      <p:cBhvr additive="base">
                                        <p:cTn id="73" dur="2000" fill="hold"/>
                                        <p:tgtEl>
                                          <p:spTgt spid="13"/>
                                        </p:tgtEl>
                                        <p:attrNameLst>
                                          <p:attrName>ppt_y</p:attrName>
                                        </p:attrNameLst>
                                      </p:cBhvr>
                                      <p:tavLst>
                                        <p:tav tm="0">
                                          <p:val>
                                            <p:strVal val="#ppt_y"/>
                                          </p:val>
                                        </p:tav>
                                        <p:tav tm="100000">
                                          <p:val>
                                            <p:strVal val="#ppt_y"/>
                                          </p:val>
                                        </p:tav>
                                      </p:tavLst>
                                    </p:anim>
                                  </p:childTnLst>
                                </p:cTn>
                              </p:par>
                              <p:par>
                                <p:cTn id="74" presetID="2" presetClass="entr" presetSubtype="8"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2000" fill="hold"/>
                                        <p:tgtEl>
                                          <p:spTgt spid="15"/>
                                        </p:tgtEl>
                                        <p:attrNameLst>
                                          <p:attrName>ppt_x</p:attrName>
                                        </p:attrNameLst>
                                      </p:cBhvr>
                                      <p:tavLst>
                                        <p:tav tm="0">
                                          <p:val>
                                            <p:strVal val="0-#ppt_w/2"/>
                                          </p:val>
                                        </p:tav>
                                        <p:tav tm="100000">
                                          <p:val>
                                            <p:strVal val="#ppt_x"/>
                                          </p:val>
                                        </p:tav>
                                      </p:tavLst>
                                    </p:anim>
                                    <p:anim calcmode="lin" valueType="num">
                                      <p:cBhvr additive="base">
                                        <p:cTn id="77" dur="2000" fill="hold"/>
                                        <p:tgtEl>
                                          <p:spTgt spid="15"/>
                                        </p:tgtEl>
                                        <p:attrNameLst>
                                          <p:attrName>ppt_y</p:attrName>
                                        </p:attrNameLst>
                                      </p:cBhvr>
                                      <p:tavLst>
                                        <p:tav tm="0">
                                          <p:val>
                                            <p:strVal val="#ppt_y"/>
                                          </p:val>
                                        </p:tav>
                                        <p:tav tm="100000">
                                          <p:val>
                                            <p:strVal val="#ppt_y"/>
                                          </p:val>
                                        </p:tav>
                                      </p:tavLst>
                                    </p:anim>
                                  </p:childTnLst>
                                </p:cTn>
                              </p:par>
                            </p:childTnLst>
                          </p:cTn>
                        </p:par>
                        <p:par>
                          <p:cTn id="78" fill="hold">
                            <p:stCondLst>
                              <p:cond delay="2000"/>
                            </p:stCondLst>
                            <p:childTnLst>
                              <p:par>
                                <p:cTn id="79" presetID="2" presetClass="exit" presetSubtype="2" fill="hold" grpId="3" nodeType="afterEffect">
                                  <p:stCondLst>
                                    <p:cond delay="0"/>
                                  </p:stCondLst>
                                  <p:childTnLst>
                                    <p:anim calcmode="lin" valueType="num">
                                      <p:cBhvr additive="base">
                                        <p:cTn id="80" dur="2000"/>
                                        <p:tgtEl>
                                          <p:spTgt spid="5"/>
                                        </p:tgtEl>
                                        <p:attrNameLst>
                                          <p:attrName>ppt_x</p:attrName>
                                        </p:attrNameLst>
                                      </p:cBhvr>
                                      <p:tavLst>
                                        <p:tav tm="0">
                                          <p:val>
                                            <p:strVal val="ppt_x"/>
                                          </p:val>
                                        </p:tav>
                                        <p:tav tm="100000">
                                          <p:val>
                                            <p:strVal val="1+ppt_w/2"/>
                                          </p:val>
                                        </p:tav>
                                      </p:tavLst>
                                    </p:anim>
                                    <p:anim calcmode="lin" valueType="num">
                                      <p:cBhvr additive="base">
                                        <p:cTn id="81" dur="2000"/>
                                        <p:tgtEl>
                                          <p:spTgt spid="5"/>
                                        </p:tgtEl>
                                        <p:attrNameLst>
                                          <p:attrName>ppt_y</p:attrName>
                                        </p:attrNameLst>
                                      </p:cBhvr>
                                      <p:tavLst>
                                        <p:tav tm="0">
                                          <p:val>
                                            <p:strVal val="ppt_y"/>
                                          </p:val>
                                        </p:tav>
                                        <p:tav tm="100000">
                                          <p:val>
                                            <p:strVal val="ppt_y"/>
                                          </p:val>
                                        </p:tav>
                                      </p:tavLst>
                                    </p:anim>
                                    <p:set>
                                      <p:cBhvr>
                                        <p:cTn id="82" dur="1" fill="hold">
                                          <p:stCondLst>
                                            <p:cond delay="1999"/>
                                          </p:stCondLst>
                                        </p:cTn>
                                        <p:tgtEl>
                                          <p:spTgt spid="5"/>
                                        </p:tgtEl>
                                        <p:attrNameLst>
                                          <p:attrName>style.visibility</p:attrName>
                                        </p:attrNameLst>
                                      </p:cBhvr>
                                      <p:to>
                                        <p:strVal val="hidden"/>
                                      </p:to>
                                    </p:set>
                                  </p:childTnLst>
                                </p:cTn>
                              </p:par>
                              <p:par>
                                <p:cTn id="83" presetID="2" presetClass="exit" presetSubtype="2" fill="hold" grpId="3" nodeType="with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1+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2" fill="hold" grpId="3" nodeType="withEffect">
                                  <p:stCondLst>
                                    <p:cond delay="0"/>
                                  </p:stCondLst>
                                  <p:childTnLst>
                                    <p:anim calcmode="lin" valueType="num">
                                      <p:cBhvr additive="base">
                                        <p:cTn id="88" dur="2000"/>
                                        <p:tgtEl>
                                          <p:spTgt spid="10"/>
                                        </p:tgtEl>
                                        <p:attrNameLst>
                                          <p:attrName>ppt_x</p:attrName>
                                        </p:attrNameLst>
                                      </p:cBhvr>
                                      <p:tavLst>
                                        <p:tav tm="0">
                                          <p:val>
                                            <p:strVal val="ppt_x"/>
                                          </p:val>
                                        </p:tav>
                                        <p:tav tm="100000">
                                          <p:val>
                                            <p:strVal val="1+ppt_w/2"/>
                                          </p:val>
                                        </p:tav>
                                      </p:tavLst>
                                    </p:anim>
                                    <p:anim calcmode="lin" valueType="num">
                                      <p:cBhvr additive="base">
                                        <p:cTn id="89" dur="2000"/>
                                        <p:tgtEl>
                                          <p:spTgt spid="10"/>
                                        </p:tgtEl>
                                        <p:attrNameLst>
                                          <p:attrName>ppt_y</p:attrName>
                                        </p:attrNameLst>
                                      </p:cBhvr>
                                      <p:tavLst>
                                        <p:tav tm="0">
                                          <p:val>
                                            <p:strVal val="ppt_y"/>
                                          </p:val>
                                        </p:tav>
                                        <p:tav tm="100000">
                                          <p:val>
                                            <p:strVal val="ppt_y"/>
                                          </p:val>
                                        </p:tav>
                                      </p:tavLst>
                                    </p:anim>
                                    <p:set>
                                      <p:cBhvr>
                                        <p:cTn id="90" dur="1" fill="hold">
                                          <p:stCondLst>
                                            <p:cond delay="1999"/>
                                          </p:stCondLst>
                                        </p:cTn>
                                        <p:tgtEl>
                                          <p:spTgt spid="10"/>
                                        </p:tgtEl>
                                        <p:attrNameLst>
                                          <p:attrName>style.visibility</p:attrName>
                                        </p:attrNameLst>
                                      </p:cBhvr>
                                      <p:to>
                                        <p:strVal val="hidden"/>
                                      </p:to>
                                    </p:set>
                                  </p:childTnLst>
                                </p:cTn>
                              </p:par>
                              <p:par>
                                <p:cTn id="91" presetID="2" presetClass="exit" presetSubtype="2" fill="hold" grpId="3" nodeType="withEffect">
                                  <p:stCondLst>
                                    <p:cond delay="0"/>
                                  </p:stCondLst>
                                  <p:childTnLst>
                                    <p:anim calcmode="lin" valueType="num">
                                      <p:cBhvr additive="base">
                                        <p:cTn id="92" dur="2000"/>
                                        <p:tgtEl>
                                          <p:spTgt spid="12"/>
                                        </p:tgtEl>
                                        <p:attrNameLst>
                                          <p:attrName>ppt_x</p:attrName>
                                        </p:attrNameLst>
                                      </p:cBhvr>
                                      <p:tavLst>
                                        <p:tav tm="0">
                                          <p:val>
                                            <p:strVal val="ppt_x"/>
                                          </p:val>
                                        </p:tav>
                                        <p:tav tm="100000">
                                          <p:val>
                                            <p:strVal val="1+ppt_w/2"/>
                                          </p:val>
                                        </p:tav>
                                      </p:tavLst>
                                    </p:anim>
                                    <p:anim calcmode="lin" valueType="num">
                                      <p:cBhvr additive="base">
                                        <p:cTn id="93" dur="2000"/>
                                        <p:tgtEl>
                                          <p:spTgt spid="12"/>
                                        </p:tgtEl>
                                        <p:attrNameLst>
                                          <p:attrName>ppt_y</p:attrName>
                                        </p:attrNameLst>
                                      </p:cBhvr>
                                      <p:tavLst>
                                        <p:tav tm="0">
                                          <p:val>
                                            <p:strVal val="ppt_y"/>
                                          </p:val>
                                        </p:tav>
                                        <p:tav tm="100000">
                                          <p:val>
                                            <p:strVal val="ppt_y"/>
                                          </p:val>
                                        </p:tav>
                                      </p:tavLst>
                                    </p:anim>
                                    <p:set>
                                      <p:cBhvr>
                                        <p:cTn id="94" dur="1" fill="hold">
                                          <p:stCondLst>
                                            <p:cond delay="1999"/>
                                          </p:stCondLst>
                                        </p:cTn>
                                        <p:tgtEl>
                                          <p:spTgt spid="12"/>
                                        </p:tgtEl>
                                        <p:attrNameLst>
                                          <p:attrName>style.visibility</p:attrName>
                                        </p:attrNameLst>
                                      </p:cBhvr>
                                      <p:to>
                                        <p:strVal val="hidden"/>
                                      </p:to>
                                    </p:set>
                                  </p:childTnLst>
                                </p:cTn>
                              </p:par>
                              <p:par>
                                <p:cTn id="95" presetID="2" presetClass="exit" presetSubtype="2" fill="hold" grpId="3" nodeType="withEffect">
                                  <p:stCondLst>
                                    <p:cond delay="0"/>
                                  </p:stCondLst>
                                  <p:childTnLst>
                                    <p:anim calcmode="lin" valueType="num">
                                      <p:cBhvr additive="base">
                                        <p:cTn id="96" dur="2000"/>
                                        <p:tgtEl>
                                          <p:spTgt spid="14"/>
                                        </p:tgtEl>
                                        <p:attrNameLst>
                                          <p:attrName>ppt_x</p:attrName>
                                        </p:attrNameLst>
                                      </p:cBhvr>
                                      <p:tavLst>
                                        <p:tav tm="0">
                                          <p:val>
                                            <p:strVal val="ppt_x"/>
                                          </p:val>
                                        </p:tav>
                                        <p:tav tm="100000">
                                          <p:val>
                                            <p:strVal val="1+ppt_w/2"/>
                                          </p:val>
                                        </p:tav>
                                      </p:tavLst>
                                    </p:anim>
                                    <p:anim calcmode="lin" valueType="num">
                                      <p:cBhvr additive="base">
                                        <p:cTn id="97" dur="2000"/>
                                        <p:tgtEl>
                                          <p:spTgt spid="14"/>
                                        </p:tgtEl>
                                        <p:attrNameLst>
                                          <p:attrName>ppt_y</p:attrName>
                                        </p:attrNameLst>
                                      </p:cBhvr>
                                      <p:tavLst>
                                        <p:tav tm="0">
                                          <p:val>
                                            <p:strVal val="ppt_y"/>
                                          </p:val>
                                        </p:tav>
                                        <p:tav tm="100000">
                                          <p:val>
                                            <p:strVal val="ppt_y"/>
                                          </p:val>
                                        </p:tav>
                                      </p:tavLst>
                                    </p:anim>
                                    <p:set>
                                      <p:cBhvr>
                                        <p:cTn id="98" dur="1" fill="hold">
                                          <p:stCondLst>
                                            <p:cond delay="1999"/>
                                          </p:stCondLst>
                                        </p:cTn>
                                        <p:tgtEl>
                                          <p:spTgt spid="14"/>
                                        </p:tgtEl>
                                        <p:attrNameLst>
                                          <p:attrName>style.visibility</p:attrName>
                                        </p:attrNameLst>
                                      </p:cBhvr>
                                      <p:to>
                                        <p:strVal val="hidden"/>
                                      </p:to>
                                    </p:set>
                                  </p:childTnLst>
                                </p:cTn>
                              </p:par>
                              <p:par>
                                <p:cTn id="99" presetID="2" presetClass="exit" presetSubtype="8" fill="hold" grpId="3" nodeType="withEffect">
                                  <p:stCondLst>
                                    <p:cond delay="0"/>
                                  </p:stCondLst>
                                  <p:childTnLst>
                                    <p:anim calcmode="lin" valueType="num">
                                      <p:cBhvr additive="base">
                                        <p:cTn id="100" dur="2000"/>
                                        <p:tgtEl>
                                          <p:spTgt spid="6"/>
                                        </p:tgtEl>
                                        <p:attrNameLst>
                                          <p:attrName>ppt_x</p:attrName>
                                        </p:attrNameLst>
                                      </p:cBhvr>
                                      <p:tavLst>
                                        <p:tav tm="0">
                                          <p:val>
                                            <p:strVal val="ppt_x"/>
                                          </p:val>
                                        </p:tav>
                                        <p:tav tm="100000">
                                          <p:val>
                                            <p:strVal val="0-ppt_w/2"/>
                                          </p:val>
                                        </p:tav>
                                      </p:tavLst>
                                    </p:anim>
                                    <p:anim calcmode="lin" valueType="num">
                                      <p:cBhvr additive="base">
                                        <p:cTn id="101" dur="2000"/>
                                        <p:tgtEl>
                                          <p:spTgt spid="6"/>
                                        </p:tgtEl>
                                        <p:attrNameLst>
                                          <p:attrName>ppt_y</p:attrName>
                                        </p:attrNameLst>
                                      </p:cBhvr>
                                      <p:tavLst>
                                        <p:tav tm="0">
                                          <p:val>
                                            <p:strVal val="ppt_y"/>
                                          </p:val>
                                        </p:tav>
                                        <p:tav tm="100000">
                                          <p:val>
                                            <p:strVal val="ppt_y"/>
                                          </p:val>
                                        </p:tav>
                                      </p:tavLst>
                                    </p:anim>
                                    <p:set>
                                      <p:cBhvr>
                                        <p:cTn id="102" dur="1" fill="hold">
                                          <p:stCondLst>
                                            <p:cond delay="1999"/>
                                          </p:stCondLst>
                                        </p:cTn>
                                        <p:tgtEl>
                                          <p:spTgt spid="6"/>
                                        </p:tgtEl>
                                        <p:attrNameLst>
                                          <p:attrName>style.visibility</p:attrName>
                                        </p:attrNameLst>
                                      </p:cBhvr>
                                      <p:to>
                                        <p:strVal val="hidden"/>
                                      </p:to>
                                    </p:set>
                                  </p:childTnLst>
                                </p:cTn>
                              </p:par>
                              <p:par>
                                <p:cTn id="103" presetID="2" presetClass="exit" presetSubtype="8" fill="hold" grpId="3" nodeType="withEffect">
                                  <p:stCondLst>
                                    <p:cond delay="0"/>
                                  </p:stCondLst>
                                  <p:childTnLst>
                                    <p:anim calcmode="lin" valueType="num">
                                      <p:cBhvr additive="base">
                                        <p:cTn id="104" dur="2000"/>
                                        <p:tgtEl>
                                          <p:spTgt spid="9"/>
                                        </p:tgtEl>
                                        <p:attrNameLst>
                                          <p:attrName>ppt_x</p:attrName>
                                        </p:attrNameLst>
                                      </p:cBhvr>
                                      <p:tavLst>
                                        <p:tav tm="0">
                                          <p:val>
                                            <p:strVal val="ppt_x"/>
                                          </p:val>
                                        </p:tav>
                                        <p:tav tm="100000">
                                          <p:val>
                                            <p:strVal val="0-ppt_w/2"/>
                                          </p:val>
                                        </p:tav>
                                      </p:tavLst>
                                    </p:anim>
                                    <p:anim calcmode="lin" valueType="num">
                                      <p:cBhvr additive="base">
                                        <p:cTn id="105" dur="2000"/>
                                        <p:tgtEl>
                                          <p:spTgt spid="9"/>
                                        </p:tgtEl>
                                        <p:attrNameLst>
                                          <p:attrName>ppt_y</p:attrName>
                                        </p:attrNameLst>
                                      </p:cBhvr>
                                      <p:tavLst>
                                        <p:tav tm="0">
                                          <p:val>
                                            <p:strVal val="ppt_y"/>
                                          </p:val>
                                        </p:tav>
                                        <p:tav tm="100000">
                                          <p:val>
                                            <p:strVal val="ppt_y"/>
                                          </p:val>
                                        </p:tav>
                                      </p:tavLst>
                                    </p:anim>
                                    <p:set>
                                      <p:cBhvr>
                                        <p:cTn id="106" dur="1" fill="hold">
                                          <p:stCondLst>
                                            <p:cond delay="1999"/>
                                          </p:stCondLst>
                                        </p:cTn>
                                        <p:tgtEl>
                                          <p:spTgt spid="9"/>
                                        </p:tgtEl>
                                        <p:attrNameLst>
                                          <p:attrName>style.visibility</p:attrName>
                                        </p:attrNameLst>
                                      </p:cBhvr>
                                      <p:to>
                                        <p:strVal val="hidden"/>
                                      </p:to>
                                    </p:set>
                                  </p:childTnLst>
                                </p:cTn>
                              </p:par>
                              <p:par>
                                <p:cTn id="107" presetID="2" presetClass="exit" presetSubtype="8" fill="hold" grpId="3" nodeType="withEffect">
                                  <p:stCondLst>
                                    <p:cond delay="0"/>
                                  </p:stCondLst>
                                  <p:childTnLst>
                                    <p:anim calcmode="lin" valueType="num">
                                      <p:cBhvr additive="base">
                                        <p:cTn id="108" dur="2000"/>
                                        <p:tgtEl>
                                          <p:spTgt spid="11"/>
                                        </p:tgtEl>
                                        <p:attrNameLst>
                                          <p:attrName>ppt_x</p:attrName>
                                        </p:attrNameLst>
                                      </p:cBhvr>
                                      <p:tavLst>
                                        <p:tav tm="0">
                                          <p:val>
                                            <p:strVal val="ppt_x"/>
                                          </p:val>
                                        </p:tav>
                                        <p:tav tm="100000">
                                          <p:val>
                                            <p:strVal val="0-ppt_w/2"/>
                                          </p:val>
                                        </p:tav>
                                      </p:tavLst>
                                    </p:anim>
                                    <p:anim calcmode="lin" valueType="num">
                                      <p:cBhvr additive="base">
                                        <p:cTn id="109" dur="2000"/>
                                        <p:tgtEl>
                                          <p:spTgt spid="11"/>
                                        </p:tgtEl>
                                        <p:attrNameLst>
                                          <p:attrName>ppt_y</p:attrName>
                                        </p:attrNameLst>
                                      </p:cBhvr>
                                      <p:tavLst>
                                        <p:tav tm="0">
                                          <p:val>
                                            <p:strVal val="ppt_y"/>
                                          </p:val>
                                        </p:tav>
                                        <p:tav tm="100000">
                                          <p:val>
                                            <p:strVal val="ppt_y"/>
                                          </p:val>
                                        </p:tav>
                                      </p:tavLst>
                                    </p:anim>
                                    <p:set>
                                      <p:cBhvr>
                                        <p:cTn id="110" dur="1" fill="hold">
                                          <p:stCondLst>
                                            <p:cond delay="1999"/>
                                          </p:stCondLst>
                                        </p:cTn>
                                        <p:tgtEl>
                                          <p:spTgt spid="11"/>
                                        </p:tgtEl>
                                        <p:attrNameLst>
                                          <p:attrName>style.visibility</p:attrName>
                                        </p:attrNameLst>
                                      </p:cBhvr>
                                      <p:to>
                                        <p:strVal val="hidden"/>
                                      </p:to>
                                    </p:set>
                                  </p:childTnLst>
                                </p:cTn>
                              </p:par>
                              <p:par>
                                <p:cTn id="111" presetID="2" presetClass="exit" presetSubtype="8" fill="hold" grpId="3"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0-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3" nodeType="withEffect">
                                  <p:stCondLst>
                                    <p:cond delay="0"/>
                                  </p:stCondLst>
                                  <p:childTnLst>
                                    <p:anim calcmode="lin" valueType="num">
                                      <p:cBhvr additive="base">
                                        <p:cTn id="116" dur="2000"/>
                                        <p:tgtEl>
                                          <p:spTgt spid="15"/>
                                        </p:tgtEl>
                                        <p:attrNameLst>
                                          <p:attrName>ppt_x</p:attrName>
                                        </p:attrNameLst>
                                      </p:cBhvr>
                                      <p:tavLst>
                                        <p:tav tm="0">
                                          <p:val>
                                            <p:strVal val="ppt_x"/>
                                          </p:val>
                                        </p:tav>
                                        <p:tav tm="100000">
                                          <p:val>
                                            <p:strVal val="0-ppt_w/2"/>
                                          </p:val>
                                        </p:tav>
                                      </p:tavLst>
                                    </p:anim>
                                    <p:anim calcmode="lin" valueType="num">
                                      <p:cBhvr additive="base">
                                        <p:cTn id="117" dur="2000"/>
                                        <p:tgtEl>
                                          <p:spTgt spid="15"/>
                                        </p:tgtEl>
                                        <p:attrNameLst>
                                          <p:attrName>ppt_y</p:attrName>
                                        </p:attrNameLst>
                                      </p:cBhvr>
                                      <p:tavLst>
                                        <p:tav tm="0">
                                          <p:val>
                                            <p:strVal val="ppt_y"/>
                                          </p:val>
                                        </p:tav>
                                        <p:tav tm="100000">
                                          <p:val>
                                            <p:strVal val="ppt_y"/>
                                          </p:val>
                                        </p:tav>
                                      </p:tavLst>
                                    </p:anim>
                                    <p:set>
                                      <p:cBhvr>
                                        <p:cTn id="118" dur="1" fill="hold">
                                          <p:stCondLst>
                                            <p:cond delay="1999"/>
                                          </p:stCondLst>
                                        </p:cTn>
                                        <p:tgtEl>
                                          <p:spTgt spid="15"/>
                                        </p:tgtEl>
                                        <p:attrNameLst>
                                          <p:attrName>style.visibility</p:attrName>
                                        </p:attrNameLst>
                                      </p:cBhvr>
                                      <p:to>
                                        <p:strVal val="hidden"/>
                                      </p:to>
                                    </p:set>
                                  </p:childTnLst>
                                </p:cTn>
                              </p:par>
                              <p:par>
                                <p:cTn id="119" presetID="23" presetClass="entr" presetSubtype="272" fill="hold"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2000" fill="hold"/>
                                        <p:tgtEl>
                                          <p:spTgt spid="4"/>
                                        </p:tgtEl>
                                        <p:attrNameLst>
                                          <p:attrName>ppt_w</p:attrName>
                                        </p:attrNameLst>
                                      </p:cBhvr>
                                      <p:tavLst>
                                        <p:tav tm="0">
                                          <p:val>
                                            <p:strVal val="2/3*#ppt_w"/>
                                          </p:val>
                                        </p:tav>
                                        <p:tav tm="100000">
                                          <p:val>
                                            <p:strVal val="#ppt_w"/>
                                          </p:val>
                                        </p:tav>
                                      </p:tavLst>
                                    </p:anim>
                                    <p:anim calcmode="lin" valueType="num">
                                      <p:cBhvr>
                                        <p:cTn id="122" dur="2000" fill="hold"/>
                                        <p:tgtEl>
                                          <p:spTgt spid="4"/>
                                        </p:tgtEl>
                                        <p:attrNameLst>
                                          <p:attrName>ppt_h</p:attrName>
                                        </p:attrNameLst>
                                      </p:cBhvr>
                                      <p:tavLst>
                                        <p:tav tm="0">
                                          <p:val>
                                            <p:strVal val="2/3*#ppt_h"/>
                                          </p:val>
                                        </p:tav>
                                        <p:tav tm="100000">
                                          <p:val>
                                            <p:strVal val="#ppt_h"/>
                                          </p:val>
                                        </p:tav>
                                      </p:tavLst>
                                    </p:anim>
                                  </p:childTnLst>
                                </p:cTn>
                              </p:par>
                              <p:par>
                                <p:cTn id="123" presetID="8" presetClass="entr" presetSubtype="32" fill="hold" nodeType="withEffect">
                                  <p:stCondLst>
                                    <p:cond delay="0"/>
                                  </p:stCondLst>
                                  <p:childTnLst>
                                    <p:set>
                                      <p:cBhvr>
                                        <p:cTn id="124" dur="1" fill="hold">
                                          <p:stCondLst>
                                            <p:cond delay="0"/>
                                          </p:stCondLst>
                                        </p:cTn>
                                        <p:tgtEl>
                                          <p:spTgt spid="4"/>
                                        </p:tgtEl>
                                        <p:attrNameLst>
                                          <p:attrName>style.visibility</p:attrName>
                                        </p:attrNameLst>
                                      </p:cBhvr>
                                      <p:to>
                                        <p:strVal val="visible"/>
                                      </p:to>
                                    </p:set>
                                    <p:animEffect transition="in" filter="diamond(out)">
                                      <p:cBhvr>
                                        <p:cTn id="1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3" animBg="1"/>
      <p:bldP spid="6" grpId="0" animBg="1"/>
      <p:bldP spid="6" grpId="1" animBg="1"/>
      <p:bldP spid="6" grpId="3" animBg="1"/>
      <p:bldP spid="7" grpId="0" animBg="1"/>
      <p:bldP spid="7" grpId="1" animBg="1"/>
      <p:bldP spid="7" grpId="3" animBg="1"/>
      <p:bldP spid="9" grpId="0" animBg="1"/>
      <p:bldP spid="9" grpId="1" animBg="1"/>
      <p:bldP spid="9" grpId="3" animBg="1"/>
      <p:bldP spid="10" grpId="0" animBg="1"/>
      <p:bldP spid="10" grpId="1" animBg="1"/>
      <p:bldP spid="10" grpId="3" animBg="1"/>
      <p:bldP spid="11" grpId="0" animBg="1"/>
      <p:bldP spid="11" grpId="1" animBg="1"/>
      <p:bldP spid="11" grpId="3" animBg="1"/>
      <p:bldP spid="12" grpId="0" animBg="1"/>
      <p:bldP spid="12" grpId="1" animBg="1"/>
      <p:bldP spid="12" grpId="3" animBg="1"/>
      <p:bldP spid="13" grpId="0" animBg="1"/>
      <p:bldP spid="13" grpId="1" animBg="1"/>
      <p:bldP spid="13" grpId="3" animBg="1"/>
      <p:bldP spid="14" grpId="0" animBg="1"/>
      <p:bldP spid="14" grpId="1" animBg="1"/>
      <p:bldP spid="14" grpId="3" animBg="1"/>
      <p:bldP spid="15" grpId="0" animBg="1"/>
      <p:bldP spid="15" grpId="1" animBg="1"/>
      <p:bldP spid="15" grpId="3"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3"/>
          <a:stretch>
            <a:fillRect/>
          </a:stretch>
        </p:blipFill>
        <p:spPr>
          <a:xfrm>
            <a:off x="0" y="20033"/>
            <a:ext cx="9144000" cy="6837967"/>
          </a:xfrm>
          <a:prstGeom prst="rect">
            <a:avLst/>
          </a:prstGeom>
        </p:spPr>
      </p:pic>
      <p:sp>
        <p:nvSpPr>
          <p:cNvPr id="5" name="4 Cheurón"/>
          <p:cNvSpPr/>
          <p:nvPr/>
        </p:nvSpPr>
        <p:spPr>
          <a:xfrm rot="2441467">
            <a:off x="3423851" y="2327275"/>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227759">
            <a:off x="4493853" y="2332791"/>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380634">
            <a:off x="3423433" y="3243574"/>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018612">
            <a:off x="4566434" y="3243526"/>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2441467">
            <a:off x="2780910" y="1827210"/>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227759">
            <a:off x="5065357" y="1832724"/>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3018612">
            <a:off x="5209376" y="3743592"/>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380634">
            <a:off x="2780492" y="3672202"/>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2441467">
            <a:off x="2209405" y="1327144"/>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8227759">
            <a:off x="5636862" y="1332659"/>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018612">
            <a:off x="5852318" y="4243657"/>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380634">
            <a:off x="2137549" y="4100831"/>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38 Rectángulo"/>
          <p:cNvSpPr/>
          <p:nvPr/>
        </p:nvSpPr>
        <p:spPr>
          <a:xfrm>
            <a:off x="0" y="0"/>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35" presetClass="entr" presetSubtype="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2000"/>
                                        <p:tgtEl>
                                          <p:spTgt spid="5"/>
                                        </p:tgtEl>
                                      </p:cBhvr>
                                    </p:animEffect>
                                    <p:anim calcmode="lin" valueType="num">
                                      <p:cBhvr>
                                        <p:cTn id="59" dur="2000" fill="hold"/>
                                        <p:tgtEl>
                                          <p:spTgt spid="5"/>
                                        </p:tgtEl>
                                        <p:attrNameLst>
                                          <p:attrName>style.rotation</p:attrName>
                                        </p:attrNameLst>
                                      </p:cBhvr>
                                      <p:tavLst>
                                        <p:tav tm="0">
                                          <p:val>
                                            <p:fltVal val="720"/>
                                          </p:val>
                                        </p:tav>
                                        <p:tav tm="100000">
                                          <p:val>
                                            <p:fltVal val="0"/>
                                          </p:val>
                                        </p:tav>
                                      </p:tavLst>
                                    </p:anim>
                                    <p:anim calcmode="lin" valueType="num">
                                      <p:cBhvr>
                                        <p:cTn id="60" dur="2000" fill="hold"/>
                                        <p:tgtEl>
                                          <p:spTgt spid="5"/>
                                        </p:tgtEl>
                                        <p:attrNameLst>
                                          <p:attrName>ppt_h</p:attrName>
                                        </p:attrNameLst>
                                      </p:cBhvr>
                                      <p:tavLst>
                                        <p:tav tm="0">
                                          <p:val>
                                            <p:fltVal val="0"/>
                                          </p:val>
                                        </p:tav>
                                        <p:tav tm="100000">
                                          <p:val>
                                            <p:strVal val="#ppt_h"/>
                                          </p:val>
                                        </p:tav>
                                      </p:tavLst>
                                    </p:anim>
                                    <p:anim calcmode="lin" valueType="num">
                                      <p:cBhvr>
                                        <p:cTn id="61" dur="2000" fill="hold"/>
                                        <p:tgtEl>
                                          <p:spTgt spid="5"/>
                                        </p:tgtEl>
                                        <p:attrNameLst>
                                          <p:attrName>ppt_w</p:attrName>
                                        </p:attrNameLst>
                                      </p:cBhvr>
                                      <p:tavLst>
                                        <p:tav tm="0">
                                          <p:val>
                                            <p:fltVal val="0"/>
                                          </p:val>
                                        </p:tav>
                                        <p:tav tm="100000">
                                          <p:val>
                                            <p:strVal val="#ppt_w"/>
                                          </p:val>
                                        </p:tav>
                                      </p:tavLst>
                                    </p:anim>
                                  </p:childTnLst>
                                </p:cTn>
                              </p:par>
                              <p:par>
                                <p:cTn id="62" presetID="35" presetClass="entr" presetSubtype="0"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2000"/>
                                        <p:tgtEl>
                                          <p:spTgt spid="6"/>
                                        </p:tgtEl>
                                      </p:cBhvr>
                                    </p:animEffect>
                                    <p:anim calcmode="lin" valueType="num">
                                      <p:cBhvr>
                                        <p:cTn id="65" dur="2000" fill="hold"/>
                                        <p:tgtEl>
                                          <p:spTgt spid="6"/>
                                        </p:tgtEl>
                                        <p:attrNameLst>
                                          <p:attrName>style.rotation</p:attrName>
                                        </p:attrNameLst>
                                      </p:cBhvr>
                                      <p:tavLst>
                                        <p:tav tm="0">
                                          <p:val>
                                            <p:fltVal val="720"/>
                                          </p:val>
                                        </p:tav>
                                        <p:tav tm="100000">
                                          <p:val>
                                            <p:fltVal val="0"/>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anim calcmode="lin" valueType="num">
                                      <p:cBhvr>
                                        <p:cTn id="67" dur="2000" fill="hold"/>
                                        <p:tgtEl>
                                          <p:spTgt spid="6"/>
                                        </p:tgtEl>
                                        <p:attrNameLst>
                                          <p:attrName>ppt_w</p:attrName>
                                        </p:attrNameLst>
                                      </p:cBhvr>
                                      <p:tavLst>
                                        <p:tav tm="0">
                                          <p:val>
                                            <p:fltVal val="0"/>
                                          </p:val>
                                        </p:tav>
                                        <p:tav tm="100000">
                                          <p:val>
                                            <p:strVal val="#ppt_w"/>
                                          </p:val>
                                        </p:tav>
                                      </p:tavLst>
                                    </p:anim>
                                  </p:childTnLst>
                                </p:cTn>
                              </p:par>
                              <p:par>
                                <p:cTn id="68" presetID="35" presetClass="entr" presetSubtype="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2000"/>
                                        <p:tgtEl>
                                          <p:spTgt spid="7"/>
                                        </p:tgtEl>
                                      </p:cBhvr>
                                    </p:animEffect>
                                    <p:anim calcmode="lin" valueType="num">
                                      <p:cBhvr>
                                        <p:cTn id="71" dur="2000" fill="hold"/>
                                        <p:tgtEl>
                                          <p:spTgt spid="7"/>
                                        </p:tgtEl>
                                        <p:attrNameLst>
                                          <p:attrName>style.rotation</p:attrName>
                                        </p:attrNameLst>
                                      </p:cBhvr>
                                      <p:tavLst>
                                        <p:tav tm="0">
                                          <p:val>
                                            <p:fltVal val="720"/>
                                          </p:val>
                                        </p:tav>
                                        <p:tav tm="100000">
                                          <p:val>
                                            <p:fltVal val="0"/>
                                          </p:val>
                                        </p:tav>
                                      </p:tavLst>
                                    </p:anim>
                                    <p:anim calcmode="lin" valueType="num">
                                      <p:cBhvr>
                                        <p:cTn id="72" dur="2000" fill="hold"/>
                                        <p:tgtEl>
                                          <p:spTgt spid="7"/>
                                        </p:tgtEl>
                                        <p:attrNameLst>
                                          <p:attrName>ppt_h</p:attrName>
                                        </p:attrNameLst>
                                      </p:cBhvr>
                                      <p:tavLst>
                                        <p:tav tm="0">
                                          <p:val>
                                            <p:fltVal val="0"/>
                                          </p:val>
                                        </p:tav>
                                        <p:tav tm="100000">
                                          <p:val>
                                            <p:strVal val="#ppt_h"/>
                                          </p:val>
                                        </p:tav>
                                      </p:tavLst>
                                    </p:anim>
                                    <p:anim calcmode="lin" valueType="num">
                                      <p:cBhvr>
                                        <p:cTn id="73" dur="2000" fill="hold"/>
                                        <p:tgtEl>
                                          <p:spTgt spid="7"/>
                                        </p:tgtEl>
                                        <p:attrNameLst>
                                          <p:attrName>ppt_w</p:attrName>
                                        </p:attrNameLst>
                                      </p:cBhvr>
                                      <p:tavLst>
                                        <p:tav tm="0">
                                          <p:val>
                                            <p:fltVal val="0"/>
                                          </p:val>
                                        </p:tav>
                                        <p:tav tm="100000">
                                          <p:val>
                                            <p:strVal val="#ppt_w"/>
                                          </p:val>
                                        </p:tav>
                                      </p:tavLst>
                                    </p:anim>
                                  </p:childTnLst>
                                </p:cTn>
                              </p:par>
                              <p:par>
                                <p:cTn id="74" presetID="35" presetClass="entr" presetSubtype="0" fill="hold" grpId="1"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fade">
                                      <p:cBhvr>
                                        <p:cTn id="76" dur="2000"/>
                                        <p:tgtEl>
                                          <p:spTgt spid="8"/>
                                        </p:tgtEl>
                                      </p:cBhvr>
                                    </p:animEffect>
                                    <p:anim calcmode="lin" valueType="num">
                                      <p:cBhvr>
                                        <p:cTn id="77" dur="2000" fill="hold"/>
                                        <p:tgtEl>
                                          <p:spTgt spid="8"/>
                                        </p:tgtEl>
                                        <p:attrNameLst>
                                          <p:attrName>style.rotation</p:attrName>
                                        </p:attrNameLst>
                                      </p:cBhvr>
                                      <p:tavLst>
                                        <p:tav tm="0">
                                          <p:val>
                                            <p:fltVal val="720"/>
                                          </p:val>
                                        </p:tav>
                                        <p:tav tm="100000">
                                          <p:val>
                                            <p:fltVal val="0"/>
                                          </p:val>
                                        </p:tav>
                                      </p:tavLst>
                                    </p:anim>
                                    <p:anim calcmode="lin" valueType="num">
                                      <p:cBhvr>
                                        <p:cTn id="78" dur="2000" fill="hold"/>
                                        <p:tgtEl>
                                          <p:spTgt spid="8"/>
                                        </p:tgtEl>
                                        <p:attrNameLst>
                                          <p:attrName>ppt_h</p:attrName>
                                        </p:attrNameLst>
                                      </p:cBhvr>
                                      <p:tavLst>
                                        <p:tav tm="0">
                                          <p:val>
                                            <p:fltVal val="0"/>
                                          </p:val>
                                        </p:tav>
                                        <p:tav tm="100000">
                                          <p:val>
                                            <p:strVal val="#ppt_h"/>
                                          </p:val>
                                        </p:tav>
                                      </p:tavLst>
                                    </p:anim>
                                    <p:anim calcmode="lin" valueType="num">
                                      <p:cBhvr>
                                        <p:cTn id="79" dur="2000" fill="hold"/>
                                        <p:tgtEl>
                                          <p:spTgt spid="8"/>
                                        </p:tgtEl>
                                        <p:attrNameLst>
                                          <p:attrName>ppt_w</p:attrName>
                                        </p:attrNameLst>
                                      </p:cBhvr>
                                      <p:tavLst>
                                        <p:tav tm="0">
                                          <p:val>
                                            <p:fltVal val="0"/>
                                          </p:val>
                                        </p:tav>
                                        <p:tav tm="100000">
                                          <p:val>
                                            <p:strVal val="#ppt_w"/>
                                          </p:val>
                                        </p:tav>
                                      </p:tavLst>
                                    </p:anim>
                                  </p:childTnLst>
                                </p:cTn>
                              </p:par>
                              <p:par>
                                <p:cTn id="80" presetID="35" presetClass="entr" presetSubtype="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2000"/>
                                        <p:tgtEl>
                                          <p:spTgt spid="9"/>
                                        </p:tgtEl>
                                      </p:cBhvr>
                                    </p:animEffect>
                                    <p:anim calcmode="lin" valueType="num">
                                      <p:cBhvr>
                                        <p:cTn id="83" dur="2000" fill="hold"/>
                                        <p:tgtEl>
                                          <p:spTgt spid="9"/>
                                        </p:tgtEl>
                                        <p:attrNameLst>
                                          <p:attrName>style.rotation</p:attrName>
                                        </p:attrNameLst>
                                      </p:cBhvr>
                                      <p:tavLst>
                                        <p:tav tm="0">
                                          <p:val>
                                            <p:fltVal val="720"/>
                                          </p:val>
                                        </p:tav>
                                        <p:tav tm="100000">
                                          <p:val>
                                            <p:fltVal val="0"/>
                                          </p:val>
                                        </p:tav>
                                      </p:tavLst>
                                    </p:anim>
                                    <p:anim calcmode="lin" valueType="num">
                                      <p:cBhvr>
                                        <p:cTn id="84" dur="2000" fill="hold"/>
                                        <p:tgtEl>
                                          <p:spTgt spid="9"/>
                                        </p:tgtEl>
                                        <p:attrNameLst>
                                          <p:attrName>ppt_h</p:attrName>
                                        </p:attrNameLst>
                                      </p:cBhvr>
                                      <p:tavLst>
                                        <p:tav tm="0">
                                          <p:val>
                                            <p:fltVal val="0"/>
                                          </p:val>
                                        </p:tav>
                                        <p:tav tm="100000">
                                          <p:val>
                                            <p:strVal val="#ppt_h"/>
                                          </p:val>
                                        </p:tav>
                                      </p:tavLst>
                                    </p:anim>
                                    <p:anim calcmode="lin" valueType="num">
                                      <p:cBhvr>
                                        <p:cTn id="85" dur="2000" fill="hold"/>
                                        <p:tgtEl>
                                          <p:spTgt spid="9"/>
                                        </p:tgtEl>
                                        <p:attrNameLst>
                                          <p:attrName>ppt_w</p:attrName>
                                        </p:attrNameLst>
                                      </p:cBhvr>
                                      <p:tavLst>
                                        <p:tav tm="0">
                                          <p:val>
                                            <p:fltVal val="0"/>
                                          </p:val>
                                        </p:tav>
                                        <p:tav tm="100000">
                                          <p:val>
                                            <p:strVal val="#ppt_w"/>
                                          </p:val>
                                        </p:tav>
                                      </p:tavLst>
                                    </p:anim>
                                  </p:childTnLst>
                                </p:cTn>
                              </p:par>
                              <p:par>
                                <p:cTn id="86" presetID="35" presetClass="entr" presetSubtype="0"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fade">
                                      <p:cBhvr>
                                        <p:cTn id="88" dur="2000"/>
                                        <p:tgtEl>
                                          <p:spTgt spid="10"/>
                                        </p:tgtEl>
                                      </p:cBhvr>
                                    </p:animEffect>
                                    <p:anim calcmode="lin" valueType="num">
                                      <p:cBhvr>
                                        <p:cTn id="89" dur="2000" fill="hold"/>
                                        <p:tgtEl>
                                          <p:spTgt spid="10"/>
                                        </p:tgtEl>
                                        <p:attrNameLst>
                                          <p:attrName>style.rotation</p:attrName>
                                        </p:attrNameLst>
                                      </p:cBhvr>
                                      <p:tavLst>
                                        <p:tav tm="0">
                                          <p:val>
                                            <p:fltVal val="720"/>
                                          </p:val>
                                        </p:tav>
                                        <p:tav tm="100000">
                                          <p:val>
                                            <p:fltVal val="0"/>
                                          </p:val>
                                        </p:tav>
                                      </p:tavLst>
                                    </p:anim>
                                    <p:anim calcmode="lin" valueType="num">
                                      <p:cBhvr>
                                        <p:cTn id="90" dur="2000" fill="hold"/>
                                        <p:tgtEl>
                                          <p:spTgt spid="10"/>
                                        </p:tgtEl>
                                        <p:attrNameLst>
                                          <p:attrName>ppt_h</p:attrName>
                                        </p:attrNameLst>
                                      </p:cBhvr>
                                      <p:tavLst>
                                        <p:tav tm="0">
                                          <p:val>
                                            <p:fltVal val="0"/>
                                          </p:val>
                                        </p:tav>
                                        <p:tav tm="100000">
                                          <p:val>
                                            <p:strVal val="#ppt_h"/>
                                          </p:val>
                                        </p:tav>
                                      </p:tavLst>
                                    </p:anim>
                                    <p:anim calcmode="lin" valueType="num">
                                      <p:cBhvr>
                                        <p:cTn id="91" dur="2000" fill="hold"/>
                                        <p:tgtEl>
                                          <p:spTgt spid="10"/>
                                        </p:tgtEl>
                                        <p:attrNameLst>
                                          <p:attrName>ppt_w</p:attrName>
                                        </p:attrNameLst>
                                      </p:cBhvr>
                                      <p:tavLst>
                                        <p:tav tm="0">
                                          <p:val>
                                            <p:fltVal val="0"/>
                                          </p:val>
                                        </p:tav>
                                        <p:tav tm="100000">
                                          <p:val>
                                            <p:strVal val="#ppt_w"/>
                                          </p:val>
                                        </p:tav>
                                      </p:tavLst>
                                    </p:anim>
                                  </p:childTnLst>
                                </p:cTn>
                              </p:par>
                              <p:par>
                                <p:cTn id="92" presetID="35" presetClass="entr" presetSubtype="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fade">
                                      <p:cBhvr>
                                        <p:cTn id="94" dur="2000"/>
                                        <p:tgtEl>
                                          <p:spTgt spid="11"/>
                                        </p:tgtEl>
                                      </p:cBhvr>
                                    </p:animEffect>
                                    <p:anim calcmode="lin" valueType="num">
                                      <p:cBhvr>
                                        <p:cTn id="95" dur="2000" fill="hold"/>
                                        <p:tgtEl>
                                          <p:spTgt spid="11"/>
                                        </p:tgtEl>
                                        <p:attrNameLst>
                                          <p:attrName>style.rotation</p:attrName>
                                        </p:attrNameLst>
                                      </p:cBhvr>
                                      <p:tavLst>
                                        <p:tav tm="0">
                                          <p:val>
                                            <p:fltVal val="720"/>
                                          </p:val>
                                        </p:tav>
                                        <p:tav tm="100000">
                                          <p:val>
                                            <p:fltVal val="0"/>
                                          </p:val>
                                        </p:tav>
                                      </p:tavLst>
                                    </p:anim>
                                    <p:anim calcmode="lin" valueType="num">
                                      <p:cBhvr>
                                        <p:cTn id="96" dur="2000" fill="hold"/>
                                        <p:tgtEl>
                                          <p:spTgt spid="11"/>
                                        </p:tgtEl>
                                        <p:attrNameLst>
                                          <p:attrName>ppt_h</p:attrName>
                                        </p:attrNameLst>
                                      </p:cBhvr>
                                      <p:tavLst>
                                        <p:tav tm="0">
                                          <p:val>
                                            <p:fltVal val="0"/>
                                          </p:val>
                                        </p:tav>
                                        <p:tav tm="100000">
                                          <p:val>
                                            <p:strVal val="#ppt_h"/>
                                          </p:val>
                                        </p:tav>
                                      </p:tavLst>
                                    </p:anim>
                                    <p:anim calcmode="lin" valueType="num">
                                      <p:cBhvr>
                                        <p:cTn id="97" dur="2000" fill="hold"/>
                                        <p:tgtEl>
                                          <p:spTgt spid="11"/>
                                        </p:tgtEl>
                                        <p:attrNameLst>
                                          <p:attrName>ppt_w</p:attrName>
                                        </p:attrNameLst>
                                      </p:cBhvr>
                                      <p:tavLst>
                                        <p:tav tm="0">
                                          <p:val>
                                            <p:fltVal val="0"/>
                                          </p:val>
                                        </p:tav>
                                        <p:tav tm="100000">
                                          <p:val>
                                            <p:strVal val="#ppt_w"/>
                                          </p:val>
                                        </p:tav>
                                      </p:tavLst>
                                    </p:anim>
                                  </p:childTnLst>
                                </p:cTn>
                              </p:par>
                              <p:par>
                                <p:cTn id="98" presetID="35" presetClass="entr" presetSubtype="0"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fade">
                                      <p:cBhvr>
                                        <p:cTn id="100" dur="2000"/>
                                        <p:tgtEl>
                                          <p:spTgt spid="12"/>
                                        </p:tgtEl>
                                      </p:cBhvr>
                                    </p:animEffect>
                                    <p:anim calcmode="lin" valueType="num">
                                      <p:cBhvr>
                                        <p:cTn id="101" dur="2000" fill="hold"/>
                                        <p:tgtEl>
                                          <p:spTgt spid="12"/>
                                        </p:tgtEl>
                                        <p:attrNameLst>
                                          <p:attrName>style.rotation</p:attrName>
                                        </p:attrNameLst>
                                      </p:cBhvr>
                                      <p:tavLst>
                                        <p:tav tm="0">
                                          <p:val>
                                            <p:fltVal val="720"/>
                                          </p:val>
                                        </p:tav>
                                        <p:tav tm="100000">
                                          <p:val>
                                            <p:fltVal val="0"/>
                                          </p:val>
                                        </p:tav>
                                      </p:tavLst>
                                    </p:anim>
                                    <p:anim calcmode="lin" valueType="num">
                                      <p:cBhvr>
                                        <p:cTn id="102" dur="2000" fill="hold"/>
                                        <p:tgtEl>
                                          <p:spTgt spid="12"/>
                                        </p:tgtEl>
                                        <p:attrNameLst>
                                          <p:attrName>ppt_h</p:attrName>
                                        </p:attrNameLst>
                                      </p:cBhvr>
                                      <p:tavLst>
                                        <p:tav tm="0">
                                          <p:val>
                                            <p:fltVal val="0"/>
                                          </p:val>
                                        </p:tav>
                                        <p:tav tm="100000">
                                          <p:val>
                                            <p:strVal val="#ppt_h"/>
                                          </p:val>
                                        </p:tav>
                                      </p:tavLst>
                                    </p:anim>
                                    <p:anim calcmode="lin" valueType="num">
                                      <p:cBhvr>
                                        <p:cTn id="103" dur="2000" fill="hold"/>
                                        <p:tgtEl>
                                          <p:spTgt spid="12"/>
                                        </p:tgtEl>
                                        <p:attrNameLst>
                                          <p:attrName>ppt_w</p:attrName>
                                        </p:attrNameLst>
                                      </p:cBhvr>
                                      <p:tavLst>
                                        <p:tav tm="0">
                                          <p:val>
                                            <p:fltVal val="0"/>
                                          </p:val>
                                        </p:tav>
                                        <p:tav tm="100000">
                                          <p:val>
                                            <p:strVal val="#ppt_w"/>
                                          </p:val>
                                        </p:tav>
                                      </p:tavLst>
                                    </p:anim>
                                  </p:childTnLst>
                                </p:cTn>
                              </p:par>
                              <p:par>
                                <p:cTn id="104" presetID="35" presetClass="entr" presetSubtype="0"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fade">
                                      <p:cBhvr>
                                        <p:cTn id="106" dur="2000"/>
                                        <p:tgtEl>
                                          <p:spTgt spid="13"/>
                                        </p:tgtEl>
                                      </p:cBhvr>
                                    </p:animEffect>
                                    <p:anim calcmode="lin" valueType="num">
                                      <p:cBhvr>
                                        <p:cTn id="107" dur="2000" fill="hold"/>
                                        <p:tgtEl>
                                          <p:spTgt spid="13"/>
                                        </p:tgtEl>
                                        <p:attrNameLst>
                                          <p:attrName>style.rotation</p:attrName>
                                        </p:attrNameLst>
                                      </p:cBhvr>
                                      <p:tavLst>
                                        <p:tav tm="0">
                                          <p:val>
                                            <p:fltVal val="720"/>
                                          </p:val>
                                        </p:tav>
                                        <p:tav tm="100000">
                                          <p:val>
                                            <p:fltVal val="0"/>
                                          </p:val>
                                        </p:tav>
                                      </p:tavLst>
                                    </p:anim>
                                    <p:anim calcmode="lin" valueType="num">
                                      <p:cBhvr>
                                        <p:cTn id="108" dur="2000" fill="hold"/>
                                        <p:tgtEl>
                                          <p:spTgt spid="13"/>
                                        </p:tgtEl>
                                        <p:attrNameLst>
                                          <p:attrName>ppt_h</p:attrName>
                                        </p:attrNameLst>
                                      </p:cBhvr>
                                      <p:tavLst>
                                        <p:tav tm="0">
                                          <p:val>
                                            <p:fltVal val="0"/>
                                          </p:val>
                                        </p:tav>
                                        <p:tav tm="100000">
                                          <p:val>
                                            <p:strVal val="#ppt_h"/>
                                          </p:val>
                                        </p:tav>
                                      </p:tavLst>
                                    </p:anim>
                                    <p:anim calcmode="lin" valueType="num">
                                      <p:cBhvr>
                                        <p:cTn id="109" dur="2000" fill="hold"/>
                                        <p:tgtEl>
                                          <p:spTgt spid="13"/>
                                        </p:tgtEl>
                                        <p:attrNameLst>
                                          <p:attrName>ppt_w</p:attrName>
                                        </p:attrNameLst>
                                      </p:cBhvr>
                                      <p:tavLst>
                                        <p:tav tm="0">
                                          <p:val>
                                            <p:fltVal val="0"/>
                                          </p:val>
                                        </p:tav>
                                        <p:tav tm="100000">
                                          <p:val>
                                            <p:strVal val="#ppt_w"/>
                                          </p:val>
                                        </p:tav>
                                      </p:tavLst>
                                    </p:anim>
                                  </p:childTnLst>
                                </p:cTn>
                              </p:par>
                              <p:par>
                                <p:cTn id="110" presetID="35" presetClass="entr" presetSubtype="0"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Effect transition="in" filter="fade">
                                      <p:cBhvr>
                                        <p:cTn id="112" dur="2000"/>
                                        <p:tgtEl>
                                          <p:spTgt spid="14"/>
                                        </p:tgtEl>
                                      </p:cBhvr>
                                    </p:animEffect>
                                    <p:anim calcmode="lin" valueType="num">
                                      <p:cBhvr>
                                        <p:cTn id="113" dur="2000" fill="hold"/>
                                        <p:tgtEl>
                                          <p:spTgt spid="14"/>
                                        </p:tgtEl>
                                        <p:attrNameLst>
                                          <p:attrName>style.rotation</p:attrName>
                                        </p:attrNameLst>
                                      </p:cBhvr>
                                      <p:tavLst>
                                        <p:tav tm="0">
                                          <p:val>
                                            <p:fltVal val="720"/>
                                          </p:val>
                                        </p:tav>
                                        <p:tav tm="100000">
                                          <p:val>
                                            <p:fltVal val="0"/>
                                          </p:val>
                                        </p:tav>
                                      </p:tavLst>
                                    </p:anim>
                                    <p:anim calcmode="lin" valueType="num">
                                      <p:cBhvr>
                                        <p:cTn id="114" dur="2000" fill="hold"/>
                                        <p:tgtEl>
                                          <p:spTgt spid="14"/>
                                        </p:tgtEl>
                                        <p:attrNameLst>
                                          <p:attrName>ppt_h</p:attrName>
                                        </p:attrNameLst>
                                      </p:cBhvr>
                                      <p:tavLst>
                                        <p:tav tm="0">
                                          <p:val>
                                            <p:fltVal val="0"/>
                                          </p:val>
                                        </p:tav>
                                        <p:tav tm="100000">
                                          <p:val>
                                            <p:strVal val="#ppt_h"/>
                                          </p:val>
                                        </p:tav>
                                      </p:tavLst>
                                    </p:anim>
                                    <p:anim calcmode="lin" valueType="num">
                                      <p:cBhvr>
                                        <p:cTn id="115" dur="2000" fill="hold"/>
                                        <p:tgtEl>
                                          <p:spTgt spid="14"/>
                                        </p:tgtEl>
                                        <p:attrNameLst>
                                          <p:attrName>ppt_w</p:attrName>
                                        </p:attrNameLst>
                                      </p:cBhvr>
                                      <p:tavLst>
                                        <p:tav tm="0">
                                          <p:val>
                                            <p:fltVal val="0"/>
                                          </p:val>
                                        </p:tav>
                                        <p:tav tm="100000">
                                          <p:val>
                                            <p:strVal val="#ppt_w"/>
                                          </p:val>
                                        </p:tav>
                                      </p:tavLst>
                                    </p:anim>
                                  </p:childTnLst>
                                </p:cTn>
                              </p:par>
                              <p:par>
                                <p:cTn id="116" presetID="35" presetClass="entr" presetSubtype="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fade">
                                      <p:cBhvr>
                                        <p:cTn id="118" dur="2000"/>
                                        <p:tgtEl>
                                          <p:spTgt spid="15"/>
                                        </p:tgtEl>
                                      </p:cBhvr>
                                    </p:animEffect>
                                    <p:anim calcmode="lin" valueType="num">
                                      <p:cBhvr>
                                        <p:cTn id="119" dur="2000" fill="hold"/>
                                        <p:tgtEl>
                                          <p:spTgt spid="15"/>
                                        </p:tgtEl>
                                        <p:attrNameLst>
                                          <p:attrName>style.rotation</p:attrName>
                                        </p:attrNameLst>
                                      </p:cBhvr>
                                      <p:tavLst>
                                        <p:tav tm="0">
                                          <p:val>
                                            <p:fltVal val="720"/>
                                          </p:val>
                                        </p:tav>
                                        <p:tav tm="100000">
                                          <p:val>
                                            <p:fltVal val="0"/>
                                          </p:val>
                                        </p:tav>
                                      </p:tavLst>
                                    </p:anim>
                                    <p:anim calcmode="lin" valueType="num">
                                      <p:cBhvr>
                                        <p:cTn id="120" dur="2000" fill="hold"/>
                                        <p:tgtEl>
                                          <p:spTgt spid="15"/>
                                        </p:tgtEl>
                                        <p:attrNameLst>
                                          <p:attrName>ppt_h</p:attrName>
                                        </p:attrNameLst>
                                      </p:cBhvr>
                                      <p:tavLst>
                                        <p:tav tm="0">
                                          <p:val>
                                            <p:fltVal val="0"/>
                                          </p:val>
                                        </p:tav>
                                        <p:tav tm="100000">
                                          <p:val>
                                            <p:strVal val="#ppt_h"/>
                                          </p:val>
                                        </p:tav>
                                      </p:tavLst>
                                    </p:anim>
                                    <p:anim calcmode="lin" valueType="num">
                                      <p:cBhvr>
                                        <p:cTn id="121" dur="2000" fill="hold"/>
                                        <p:tgtEl>
                                          <p:spTgt spid="15"/>
                                        </p:tgtEl>
                                        <p:attrNameLst>
                                          <p:attrName>ppt_w</p:attrName>
                                        </p:attrNameLst>
                                      </p:cBhvr>
                                      <p:tavLst>
                                        <p:tav tm="0">
                                          <p:val>
                                            <p:fltVal val="0"/>
                                          </p:val>
                                        </p:tav>
                                        <p:tav tm="100000">
                                          <p:val>
                                            <p:strVal val="#ppt_w"/>
                                          </p:val>
                                        </p:tav>
                                      </p:tavLst>
                                    </p:anim>
                                  </p:childTnLst>
                                </p:cTn>
                              </p:par>
                              <p:par>
                                <p:cTn id="122" presetID="35" presetClass="entr" presetSubtype="0"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2000"/>
                                        <p:tgtEl>
                                          <p:spTgt spid="16"/>
                                        </p:tgtEl>
                                      </p:cBhvr>
                                    </p:animEffect>
                                    <p:anim calcmode="lin" valueType="num">
                                      <p:cBhvr>
                                        <p:cTn id="125" dur="2000" fill="hold"/>
                                        <p:tgtEl>
                                          <p:spTgt spid="16"/>
                                        </p:tgtEl>
                                        <p:attrNameLst>
                                          <p:attrName>style.rotation</p:attrName>
                                        </p:attrNameLst>
                                      </p:cBhvr>
                                      <p:tavLst>
                                        <p:tav tm="0">
                                          <p:val>
                                            <p:fltVal val="720"/>
                                          </p:val>
                                        </p:tav>
                                        <p:tav tm="100000">
                                          <p:val>
                                            <p:fltVal val="0"/>
                                          </p:val>
                                        </p:tav>
                                      </p:tavLst>
                                    </p:anim>
                                    <p:anim calcmode="lin" valueType="num">
                                      <p:cBhvr>
                                        <p:cTn id="126" dur="2000" fill="hold"/>
                                        <p:tgtEl>
                                          <p:spTgt spid="16"/>
                                        </p:tgtEl>
                                        <p:attrNameLst>
                                          <p:attrName>ppt_h</p:attrName>
                                        </p:attrNameLst>
                                      </p:cBhvr>
                                      <p:tavLst>
                                        <p:tav tm="0">
                                          <p:val>
                                            <p:fltVal val="0"/>
                                          </p:val>
                                        </p:tav>
                                        <p:tav tm="100000">
                                          <p:val>
                                            <p:strVal val="#ppt_h"/>
                                          </p:val>
                                        </p:tav>
                                      </p:tavLst>
                                    </p:anim>
                                    <p:anim calcmode="lin" valueType="num">
                                      <p:cBhvr>
                                        <p:cTn id="127" dur="2000" fill="hold"/>
                                        <p:tgtEl>
                                          <p:spTgt spid="16"/>
                                        </p:tgtEl>
                                        <p:attrNameLst>
                                          <p:attrName>ppt_w</p:attrName>
                                        </p:attrNameLst>
                                      </p:cBhvr>
                                      <p:tavLst>
                                        <p:tav tm="0">
                                          <p:val>
                                            <p:fltVal val="0"/>
                                          </p:val>
                                        </p:tav>
                                        <p:tav tm="100000">
                                          <p:val>
                                            <p:strVal val="#ppt_w"/>
                                          </p:val>
                                        </p:tav>
                                      </p:tavLst>
                                    </p:anim>
                                  </p:childTnLst>
                                </p:cTn>
                              </p:par>
                            </p:childTnLst>
                          </p:cTn>
                        </p:par>
                        <p:par>
                          <p:cTn id="128" fill="hold">
                            <p:stCondLst>
                              <p:cond delay="2000"/>
                            </p:stCondLst>
                            <p:childTnLst>
                              <p:par>
                                <p:cTn id="129" presetID="2" presetClass="exit" presetSubtype="6" fill="hold" grpId="2" nodeType="after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1+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1+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2000"/>
                                        <p:tgtEl>
                                          <p:spTgt spid="6"/>
                                        </p:tgtEl>
                                        <p:attrNameLst>
                                          <p:attrName>ppt_x</p:attrName>
                                        </p:attrNameLst>
                                      </p:cBhvr>
                                      <p:tavLst>
                                        <p:tav tm="0">
                                          <p:val>
                                            <p:strVal val="ppt_x"/>
                                          </p:val>
                                        </p:tav>
                                        <p:tav tm="100000">
                                          <p:val>
                                            <p:strVal val="0-ppt_w/2"/>
                                          </p:val>
                                        </p:tav>
                                      </p:tavLst>
                                    </p:anim>
                                    <p:anim calcmode="lin" valueType="num">
                                      <p:cBhvr additive="base">
                                        <p:cTn id="143" dur="2000"/>
                                        <p:tgtEl>
                                          <p:spTgt spid="6"/>
                                        </p:tgtEl>
                                        <p:attrNameLst>
                                          <p:attrName>ppt_y</p:attrName>
                                        </p:attrNameLst>
                                      </p:cBhvr>
                                      <p:tavLst>
                                        <p:tav tm="0">
                                          <p:val>
                                            <p:strVal val="ppt_y"/>
                                          </p:val>
                                        </p:tav>
                                        <p:tav tm="100000">
                                          <p:val>
                                            <p:strVal val="1+ppt_h/2"/>
                                          </p:val>
                                        </p:tav>
                                      </p:tavLst>
                                    </p:anim>
                                    <p:set>
                                      <p:cBhvr>
                                        <p:cTn id="144" dur="1" fill="hold">
                                          <p:stCondLst>
                                            <p:cond delay="1999"/>
                                          </p:stCondLst>
                                        </p:cTn>
                                        <p:tgtEl>
                                          <p:spTgt spid="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0-ppt_w/2"/>
                                          </p:val>
                                        </p:tav>
                                      </p:tavLst>
                                    </p:anim>
                                    <p:anim calcmode="lin" valueType="num">
                                      <p:cBhvr additive="base">
                                        <p:cTn id="151" dur="2000"/>
                                        <p:tgtEl>
                                          <p:spTgt spid="14"/>
                                        </p:tgtEl>
                                        <p:attrNameLst>
                                          <p:attrName>ppt_y</p:attrName>
                                        </p:attrNameLst>
                                      </p:cBhvr>
                                      <p:tavLst>
                                        <p:tav tm="0">
                                          <p:val>
                                            <p:strVal val="ppt_y"/>
                                          </p:val>
                                        </p:tav>
                                        <p:tav tm="100000">
                                          <p:val>
                                            <p:strVal val="1+ppt_h/2"/>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1+ppt_w/2"/>
                                          </p:val>
                                        </p:tav>
                                      </p:tavLst>
                                    </p:anim>
                                    <p:anim calcmode="lin" valueType="num">
                                      <p:cBhvr additive="base">
                                        <p:cTn id="155" dur="2000"/>
                                        <p:tgtEl>
                                          <p:spTgt spid="7"/>
                                        </p:tgtEl>
                                        <p:attrNameLst>
                                          <p:attrName>ppt_y</p:attrName>
                                        </p:attrNameLst>
                                      </p:cBhvr>
                                      <p:tavLst>
                                        <p:tav tm="0">
                                          <p:val>
                                            <p:strVal val="ppt_y"/>
                                          </p:val>
                                        </p:tav>
                                        <p:tav tm="100000">
                                          <p:val>
                                            <p:strVal val="0-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2000"/>
                                        <p:tgtEl>
                                          <p:spTgt spid="12"/>
                                        </p:tgtEl>
                                        <p:attrNameLst>
                                          <p:attrName>ppt_x</p:attrName>
                                        </p:attrNameLst>
                                      </p:cBhvr>
                                      <p:tavLst>
                                        <p:tav tm="0">
                                          <p:val>
                                            <p:strVal val="ppt_x"/>
                                          </p:val>
                                        </p:tav>
                                        <p:tav tm="100000">
                                          <p:val>
                                            <p:strVal val="1+ppt_w/2"/>
                                          </p:val>
                                        </p:tav>
                                      </p:tavLst>
                                    </p:anim>
                                    <p:anim calcmode="lin" valueType="num">
                                      <p:cBhvr additive="base">
                                        <p:cTn id="159" dur="2000"/>
                                        <p:tgtEl>
                                          <p:spTgt spid="12"/>
                                        </p:tgtEl>
                                        <p:attrNameLst>
                                          <p:attrName>ppt_y</p:attrName>
                                        </p:attrNameLst>
                                      </p:cBhvr>
                                      <p:tavLst>
                                        <p:tav tm="0">
                                          <p:val>
                                            <p:strVal val="ppt_y"/>
                                          </p:val>
                                        </p:tav>
                                        <p:tav tm="100000">
                                          <p:val>
                                            <p:strVal val="0-ppt_h/2"/>
                                          </p:val>
                                        </p:tav>
                                      </p:tavLst>
                                    </p:anim>
                                    <p:set>
                                      <p:cBhvr>
                                        <p:cTn id="160" dur="1" fill="hold">
                                          <p:stCondLst>
                                            <p:cond delay="1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1+ppt_w/2"/>
                                          </p:val>
                                        </p:tav>
                                      </p:tavLst>
                                    </p:anim>
                                    <p:anim calcmode="lin" valueType="num">
                                      <p:cBhvr additive="base">
                                        <p:cTn id="163" dur="2000"/>
                                        <p:tgtEl>
                                          <p:spTgt spid="16"/>
                                        </p:tgtEl>
                                        <p:attrNameLst>
                                          <p:attrName>ppt_y</p:attrName>
                                        </p:attrNameLst>
                                      </p:cBhvr>
                                      <p:tavLst>
                                        <p:tav tm="0">
                                          <p:val>
                                            <p:strVal val="ppt_y"/>
                                          </p:val>
                                        </p:tav>
                                        <p:tav tm="100000">
                                          <p:val>
                                            <p:strVal val="0-ppt_h/2"/>
                                          </p:val>
                                        </p:tav>
                                      </p:tavLst>
                                    </p:anim>
                                    <p:set>
                                      <p:cBhvr>
                                        <p:cTn id="164" dur="1" fill="hold">
                                          <p:stCondLst>
                                            <p:cond delay="1999"/>
                                          </p:stCondLst>
                                        </p:cTn>
                                        <p:tgtEl>
                                          <p:spTgt spid="16"/>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0-ppt_w/2"/>
                                          </p:val>
                                        </p:tav>
                                      </p:tavLst>
                                    </p:anim>
                                    <p:anim calcmode="lin" valueType="num">
                                      <p:cBhvr additive="base">
                                        <p:cTn id="167" dur="2000"/>
                                        <p:tgtEl>
                                          <p:spTgt spid="8"/>
                                        </p:tgtEl>
                                        <p:attrNameLst>
                                          <p:attrName>ppt_y</p:attrName>
                                        </p:attrNameLst>
                                      </p:cBhvr>
                                      <p:tavLst>
                                        <p:tav tm="0">
                                          <p:val>
                                            <p:strVal val="ppt_y"/>
                                          </p:val>
                                        </p:tav>
                                        <p:tav tm="100000">
                                          <p:val>
                                            <p:strVal val="0-ppt_h/2"/>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0-ppt_w/2"/>
                                          </p:val>
                                        </p:tav>
                                      </p:tavLst>
                                    </p:anim>
                                    <p:anim calcmode="lin" valueType="num">
                                      <p:cBhvr additive="base">
                                        <p:cTn id="171" dur="2000"/>
                                        <p:tgtEl>
                                          <p:spTgt spid="11"/>
                                        </p:tgtEl>
                                        <p:attrNameLst>
                                          <p:attrName>ppt_y</p:attrName>
                                        </p:attrNameLst>
                                      </p:cBhvr>
                                      <p:tavLst>
                                        <p:tav tm="0">
                                          <p:val>
                                            <p:strVal val="ppt_y"/>
                                          </p:val>
                                        </p:tav>
                                        <p:tav tm="100000">
                                          <p:val>
                                            <p:strVal val="0-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0-ppt_w/2"/>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8" presetClass="entr" presetSubtype="3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Effect transition="in" filter="diamond(out)">
                                      <p:cBhvr>
                                        <p:cTn id="179" dur="2000"/>
                                        <p:tgtEl>
                                          <p:spTgt spid="4"/>
                                        </p:tgtEl>
                                      </p:cBhvr>
                                    </p:animEffect>
                                  </p:childTnLst>
                                </p:cTn>
                              </p:par>
                              <p:par>
                                <p:cTn id="180" presetID="23" presetClass="entr" presetSubtype="272" fill="hold" nodeType="withEffect">
                                  <p:stCondLst>
                                    <p:cond delay="0"/>
                                  </p:stCondLst>
                                  <p:childTnLst>
                                    <p:set>
                                      <p:cBhvr>
                                        <p:cTn id="181" dur="1" fill="hold">
                                          <p:stCondLst>
                                            <p:cond delay="0"/>
                                          </p:stCondLst>
                                        </p:cTn>
                                        <p:tgtEl>
                                          <p:spTgt spid="4"/>
                                        </p:tgtEl>
                                        <p:attrNameLst>
                                          <p:attrName>style.visibility</p:attrName>
                                        </p:attrNameLst>
                                      </p:cBhvr>
                                      <p:to>
                                        <p:strVal val="visible"/>
                                      </p:to>
                                    </p:set>
                                    <p:anim calcmode="lin" valueType="num">
                                      <p:cBhvr>
                                        <p:cTn id="182" dur="2000" fill="hold"/>
                                        <p:tgtEl>
                                          <p:spTgt spid="4"/>
                                        </p:tgtEl>
                                        <p:attrNameLst>
                                          <p:attrName>ppt_w</p:attrName>
                                        </p:attrNameLst>
                                      </p:cBhvr>
                                      <p:tavLst>
                                        <p:tav tm="0">
                                          <p:val>
                                            <p:strVal val="2/3*#ppt_w"/>
                                          </p:val>
                                        </p:tav>
                                        <p:tav tm="100000">
                                          <p:val>
                                            <p:strVal val="#ppt_w"/>
                                          </p:val>
                                        </p:tav>
                                      </p:tavLst>
                                    </p:anim>
                                    <p:anim calcmode="lin" valueType="num">
                                      <p:cBhvr>
                                        <p:cTn id="183"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jpg"/>
          <p:cNvPicPr>
            <a:picLocks noChangeAspect="1"/>
          </p:cNvPicPr>
          <p:nvPr/>
        </p:nvPicPr>
        <p:blipFill>
          <a:blip r:embed="rId2"/>
          <a:stretch>
            <a:fillRect/>
          </a:stretch>
        </p:blipFill>
        <p:spPr>
          <a:xfrm>
            <a:off x="0" y="10016"/>
            <a:ext cx="9144000" cy="6837967"/>
          </a:xfrm>
          <a:prstGeom prst="rect">
            <a:avLst/>
          </a:prstGeom>
        </p:spPr>
      </p:pic>
      <p:sp>
        <p:nvSpPr>
          <p:cNvPr id="5" name="4 Combinar"/>
          <p:cNvSpPr/>
          <p:nvPr/>
        </p:nvSpPr>
        <p:spPr>
          <a:xfrm>
            <a:off x="0" y="3571876"/>
            <a:ext cx="1714480" cy="1143008"/>
          </a:xfrm>
          <a:prstGeom prst="flowChartMerge">
            <a:avLst/>
          </a:prstGeom>
          <a:gradFill flip="none" rotWithShape="1">
            <a:gsLst>
              <a:gs pos="56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1857356" y="3571876"/>
            <a:ext cx="1714480" cy="1143008"/>
          </a:xfrm>
          <a:prstGeom prst="flowChartMerge">
            <a:avLst/>
          </a:prstGeom>
          <a:gradFill flip="none" rotWithShape="1">
            <a:gsLst>
              <a:gs pos="56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3643306" y="3571876"/>
            <a:ext cx="1714480" cy="1143008"/>
          </a:xfrm>
          <a:prstGeom prst="flowChartMerge">
            <a:avLst/>
          </a:prstGeom>
          <a:gradFill flip="none" rotWithShape="1">
            <a:gsLst>
              <a:gs pos="56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5500694" y="3571876"/>
            <a:ext cx="1714480" cy="1143008"/>
          </a:xfrm>
          <a:prstGeom prst="flowChartMerge">
            <a:avLst/>
          </a:prstGeom>
          <a:gradFill flip="none" rotWithShape="1">
            <a:gsLst>
              <a:gs pos="56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7429520" y="3571876"/>
            <a:ext cx="1714480" cy="1143008"/>
          </a:xfrm>
          <a:prstGeom prst="flowChartMerge">
            <a:avLst/>
          </a:prstGeom>
          <a:gradFill flip="none" rotWithShape="1">
            <a:gsLst>
              <a:gs pos="56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flipV="1">
            <a:off x="0" y="2285992"/>
            <a:ext cx="1571604" cy="1214446"/>
          </a:xfrm>
          <a:prstGeom prst="flowChartMerge">
            <a:avLst/>
          </a:prstGeom>
          <a:gradFill flip="none" rotWithShape="1">
            <a:gsLst>
              <a:gs pos="56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flipV="1">
            <a:off x="1857356" y="2285992"/>
            <a:ext cx="1571604" cy="1214446"/>
          </a:xfrm>
          <a:prstGeom prst="flowChartMerge">
            <a:avLst/>
          </a:prstGeom>
          <a:gradFill flip="none" rotWithShape="1">
            <a:gsLst>
              <a:gs pos="56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flipV="1">
            <a:off x="3643306" y="2285992"/>
            <a:ext cx="1571604" cy="1214446"/>
          </a:xfrm>
          <a:prstGeom prst="flowChartMerge">
            <a:avLst/>
          </a:prstGeom>
          <a:gradFill flip="none" rotWithShape="1">
            <a:gsLst>
              <a:gs pos="56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flipV="1">
            <a:off x="5500694" y="2285992"/>
            <a:ext cx="1571604" cy="1214446"/>
          </a:xfrm>
          <a:prstGeom prst="flowChartMerge">
            <a:avLst/>
          </a:prstGeom>
          <a:gradFill flip="none" rotWithShape="1">
            <a:gsLst>
              <a:gs pos="56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flipV="1">
            <a:off x="7429520" y="2285992"/>
            <a:ext cx="1714480" cy="1214446"/>
          </a:xfrm>
          <a:prstGeom prst="flowChartMerge">
            <a:avLst/>
          </a:prstGeom>
          <a:gradFill flip="none" rotWithShape="1">
            <a:gsLst>
              <a:gs pos="56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38 Rectángulo"/>
          <p:cNvSpPr/>
          <p:nvPr/>
        </p:nvSpPr>
        <p:spPr>
          <a:xfrm>
            <a:off x="0" y="0"/>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ppt_x"/>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ppt_x"/>
                                          </p:val>
                                        </p:tav>
                                        <p:tav tm="100000">
                                          <p:val>
                                            <p:strVal val="#ppt_x"/>
                                          </p:val>
                                        </p:tav>
                                      </p:tavLst>
                                    </p:anim>
                                    <p:anim calcmode="lin" valueType="num">
                                      <p:cBhvr additive="base">
                                        <p:cTn id="43" dur="2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ppt_x"/>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8" fill="hold" grpId="2"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0-#ppt_w/2"/>
                                          </p:val>
                                        </p:tav>
                                        <p:tav tm="100000">
                                          <p:val>
                                            <p:strVal val="#ppt_x"/>
                                          </p:val>
                                        </p:tav>
                                      </p:tavLst>
                                    </p:anim>
                                    <p:anim calcmode="lin" valueType="num">
                                      <p:cBhvr additive="base">
                                        <p:cTn id="51" dur="2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0-#ppt_w/2"/>
                                          </p:val>
                                        </p:tav>
                                        <p:tav tm="100000">
                                          <p:val>
                                            <p:strVal val="#ppt_x"/>
                                          </p:val>
                                        </p:tav>
                                      </p:tavLst>
                                    </p:anim>
                                    <p:anim calcmode="lin" valueType="num">
                                      <p:cBhvr additive="base">
                                        <p:cTn id="55" dur="2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000" fill="hold"/>
                                        <p:tgtEl>
                                          <p:spTgt spid="13"/>
                                        </p:tgtEl>
                                        <p:attrNameLst>
                                          <p:attrName>ppt_x</p:attrName>
                                        </p:attrNameLst>
                                      </p:cBhvr>
                                      <p:tavLst>
                                        <p:tav tm="0">
                                          <p:val>
                                            <p:strVal val="0-#ppt_w/2"/>
                                          </p:val>
                                        </p:tav>
                                        <p:tav tm="100000">
                                          <p:val>
                                            <p:strVal val="#ppt_x"/>
                                          </p:val>
                                        </p:tav>
                                      </p:tavLst>
                                    </p:anim>
                                    <p:anim calcmode="lin" valueType="num">
                                      <p:cBhvr additive="base">
                                        <p:cTn id="59" dur="2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2000" fill="hold"/>
                                        <p:tgtEl>
                                          <p:spTgt spid="14"/>
                                        </p:tgtEl>
                                        <p:attrNameLst>
                                          <p:attrName>ppt_x</p:attrName>
                                        </p:attrNameLst>
                                      </p:cBhvr>
                                      <p:tavLst>
                                        <p:tav tm="0">
                                          <p:val>
                                            <p:strVal val="0-#ppt_w/2"/>
                                          </p:val>
                                        </p:tav>
                                        <p:tav tm="100000">
                                          <p:val>
                                            <p:strVal val="#ppt_x"/>
                                          </p:val>
                                        </p:tav>
                                      </p:tavLst>
                                    </p:anim>
                                    <p:anim calcmode="lin" valueType="num">
                                      <p:cBhvr additive="base">
                                        <p:cTn id="63" dur="2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2"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2000" fill="hold"/>
                                        <p:tgtEl>
                                          <p:spTgt spid="15"/>
                                        </p:tgtEl>
                                        <p:attrNameLst>
                                          <p:attrName>ppt_x</p:attrName>
                                        </p:attrNameLst>
                                      </p:cBhvr>
                                      <p:tavLst>
                                        <p:tav tm="0">
                                          <p:val>
                                            <p:strVal val="0-#ppt_w/2"/>
                                          </p:val>
                                        </p:tav>
                                        <p:tav tm="100000">
                                          <p:val>
                                            <p:strVal val="#ppt_x"/>
                                          </p:val>
                                        </p:tav>
                                      </p:tavLst>
                                    </p:anim>
                                    <p:anim calcmode="lin" valueType="num">
                                      <p:cBhvr additive="base">
                                        <p:cTn id="67" dur="2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1+#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000" fill="hold"/>
                                        <p:tgtEl>
                                          <p:spTgt spid="6"/>
                                        </p:tgtEl>
                                        <p:attrNameLst>
                                          <p:attrName>ppt_x</p:attrName>
                                        </p:attrNameLst>
                                      </p:cBhvr>
                                      <p:tavLst>
                                        <p:tav tm="0">
                                          <p:val>
                                            <p:strVal val="1+#ppt_w/2"/>
                                          </p:val>
                                        </p:tav>
                                        <p:tav tm="100000">
                                          <p:val>
                                            <p:strVal val="#ppt_x"/>
                                          </p:val>
                                        </p:tav>
                                      </p:tavLst>
                                    </p:anim>
                                    <p:anim calcmode="lin" valueType="num">
                                      <p:cBhvr additive="base">
                                        <p:cTn id="75" dur="2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2000" fill="hold"/>
                                        <p:tgtEl>
                                          <p:spTgt spid="7"/>
                                        </p:tgtEl>
                                        <p:attrNameLst>
                                          <p:attrName>ppt_x</p:attrName>
                                        </p:attrNameLst>
                                      </p:cBhvr>
                                      <p:tavLst>
                                        <p:tav tm="0">
                                          <p:val>
                                            <p:strVal val="1+#ppt_w/2"/>
                                          </p:val>
                                        </p:tav>
                                        <p:tav tm="100000">
                                          <p:val>
                                            <p:strVal val="#ppt_x"/>
                                          </p:val>
                                        </p:tav>
                                      </p:tavLst>
                                    </p:anim>
                                    <p:anim calcmode="lin" valueType="num">
                                      <p:cBhvr additive="base">
                                        <p:cTn id="79" dur="2000" fill="hold"/>
                                        <p:tgtEl>
                                          <p:spTgt spid="7"/>
                                        </p:tgtEl>
                                        <p:attrNameLst>
                                          <p:attrName>ppt_y</p:attrName>
                                        </p:attrNameLst>
                                      </p:cBhvr>
                                      <p:tavLst>
                                        <p:tav tm="0">
                                          <p:val>
                                            <p:strVal val="#ppt_y"/>
                                          </p:val>
                                        </p:tav>
                                        <p:tav tm="100000">
                                          <p:val>
                                            <p:strVal val="#ppt_y"/>
                                          </p:val>
                                        </p:tav>
                                      </p:tavLst>
                                    </p:anim>
                                  </p:childTnLst>
                                </p:cTn>
                              </p:par>
                              <p:par>
                                <p:cTn id="80" presetID="2" presetClass="entr" presetSubtype="2" fill="hold" grpId="2"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2000" fill="hold"/>
                                        <p:tgtEl>
                                          <p:spTgt spid="8"/>
                                        </p:tgtEl>
                                        <p:attrNameLst>
                                          <p:attrName>ppt_x</p:attrName>
                                        </p:attrNameLst>
                                      </p:cBhvr>
                                      <p:tavLst>
                                        <p:tav tm="0">
                                          <p:val>
                                            <p:strVal val="1+#ppt_w/2"/>
                                          </p:val>
                                        </p:tav>
                                        <p:tav tm="100000">
                                          <p:val>
                                            <p:strVal val="#ppt_x"/>
                                          </p:val>
                                        </p:tav>
                                      </p:tavLst>
                                    </p:anim>
                                    <p:anim calcmode="lin" valueType="num">
                                      <p:cBhvr additive="base">
                                        <p:cTn id="83" dur="2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2" fill="hold" grpId="2"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2000" fill="hold"/>
                                        <p:tgtEl>
                                          <p:spTgt spid="9"/>
                                        </p:tgtEl>
                                        <p:attrNameLst>
                                          <p:attrName>ppt_x</p:attrName>
                                        </p:attrNameLst>
                                      </p:cBhvr>
                                      <p:tavLst>
                                        <p:tav tm="0">
                                          <p:val>
                                            <p:strVal val="1+#ppt_w/2"/>
                                          </p:val>
                                        </p:tav>
                                        <p:tav tm="100000">
                                          <p:val>
                                            <p:strVal val="#ppt_x"/>
                                          </p:val>
                                        </p:tav>
                                      </p:tavLst>
                                    </p:anim>
                                    <p:anim calcmode="lin" valueType="num">
                                      <p:cBhvr additive="base">
                                        <p:cTn id="87" dur="2000" fill="hold"/>
                                        <p:tgtEl>
                                          <p:spTgt spid="9"/>
                                        </p:tgtEl>
                                        <p:attrNameLst>
                                          <p:attrName>ppt_y</p:attrName>
                                        </p:attrNameLst>
                                      </p:cBhvr>
                                      <p:tavLst>
                                        <p:tav tm="0">
                                          <p:val>
                                            <p:strVal val="#ppt_y"/>
                                          </p:val>
                                        </p:tav>
                                        <p:tav tm="100000">
                                          <p:val>
                                            <p:strVal val="#ppt_y"/>
                                          </p:val>
                                        </p:tav>
                                      </p:tavLst>
                                    </p:anim>
                                  </p:childTnLst>
                                </p:cTn>
                              </p:par>
                            </p:childTnLst>
                          </p:cTn>
                        </p:par>
                        <p:par>
                          <p:cTn id="88" fill="hold">
                            <p:stCondLst>
                              <p:cond delay="2000"/>
                            </p:stCondLst>
                            <p:childTnLst>
                              <p:par>
                                <p:cTn id="89" presetID="2" presetClass="exit" presetSubtype="4" fill="hold" grpId="3" nodeType="afterEffect">
                                  <p:stCondLst>
                                    <p:cond delay="0"/>
                                  </p:stCondLst>
                                  <p:childTnLst>
                                    <p:anim calcmode="lin" valueType="num">
                                      <p:cBhvr additive="base">
                                        <p:cTn id="90" dur="2000"/>
                                        <p:tgtEl>
                                          <p:spTgt spid="11"/>
                                        </p:tgtEl>
                                        <p:attrNameLst>
                                          <p:attrName>ppt_x</p:attrName>
                                        </p:attrNameLst>
                                      </p:cBhvr>
                                      <p:tavLst>
                                        <p:tav tm="0">
                                          <p:val>
                                            <p:strVal val="ppt_x"/>
                                          </p:val>
                                        </p:tav>
                                        <p:tav tm="100000">
                                          <p:val>
                                            <p:strVal val="ppt_x"/>
                                          </p:val>
                                        </p:tav>
                                      </p:tavLst>
                                    </p:anim>
                                    <p:anim calcmode="lin" valueType="num">
                                      <p:cBhvr additive="base">
                                        <p:cTn id="91" dur="2000"/>
                                        <p:tgtEl>
                                          <p:spTgt spid="11"/>
                                        </p:tgtEl>
                                        <p:attrNameLst>
                                          <p:attrName>ppt_y</p:attrName>
                                        </p:attrNameLst>
                                      </p:cBhvr>
                                      <p:tavLst>
                                        <p:tav tm="0">
                                          <p:val>
                                            <p:strVal val="ppt_y"/>
                                          </p:val>
                                        </p:tav>
                                        <p:tav tm="100000">
                                          <p:val>
                                            <p:strVal val="1+ppt_h/2"/>
                                          </p:val>
                                        </p:tav>
                                      </p:tavLst>
                                    </p:anim>
                                    <p:set>
                                      <p:cBhvr>
                                        <p:cTn id="92" dur="1" fill="hold">
                                          <p:stCondLst>
                                            <p:cond delay="1999"/>
                                          </p:stCondLst>
                                        </p:cTn>
                                        <p:tgtEl>
                                          <p:spTgt spid="11"/>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ppt_x"/>
                                          </p:val>
                                        </p:tav>
                                      </p:tavLst>
                                    </p:anim>
                                    <p:anim calcmode="lin" valueType="num">
                                      <p:cBhvr additive="base">
                                        <p:cTn id="95" dur="2000"/>
                                        <p:tgtEl>
                                          <p:spTgt spid="12"/>
                                        </p:tgtEl>
                                        <p:attrNameLst>
                                          <p:attrName>ppt_y</p:attrName>
                                        </p:attrNameLst>
                                      </p:cBhvr>
                                      <p:tavLst>
                                        <p:tav tm="0">
                                          <p:val>
                                            <p:strVal val="ppt_y"/>
                                          </p:val>
                                        </p:tav>
                                        <p:tav tm="100000">
                                          <p:val>
                                            <p:strVal val="1+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2" presetClass="exit" presetSubtype="4" fill="hold" grpId="3" nodeType="withEffect">
                                  <p:stCondLst>
                                    <p:cond delay="0"/>
                                  </p:stCondLst>
                                  <p:childTnLst>
                                    <p:anim calcmode="lin" valueType="num">
                                      <p:cBhvr additive="base">
                                        <p:cTn id="98" dur="2000"/>
                                        <p:tgtEl>
                                          <p:spTgt spid="13"/>
                                        </p:tgtEl>
                                        <p:attrNameLst>
                                          <p:attrName>ppt_x</p:attrName>
                                        </p:attrNameLst>
                                      </p:cBhvr>
                                      <p:tavLst>
                                        <p:tav tm="0">
                                          <p:val>
                                            <p:strVal val="ppt_x"/>
                                          </p:val>
                                        </p:tav>
                                        <p:tav tm="100000">
                                          <p:val>
                                            <p:strVal val="ppt_x"/>
                                          </p:val>
                                        </p:tav>
                                      </p:tavLst>
                                    </p:anim>
                                    <p:anim calcmode="lin" valueType="num">
                                      <p:cBhvr additive="base">
                                        <p:cTn id="99" dur="2000"/>
                                        <p:tgtEl>
                                          <p:spTgt spid="13"/>
                                        </p:tgtEl>
                                        <p:attrNameLst>
                                          <p:attrName>ppt_y</p:attrName>
                                        </p:attrNameLst>
                                      </p:cBhvr>
                                      <p:tavLst>
                                        <p:tav tm="0">
                                          <p:val>
                                            <p:strVal val="ppt_y"/>
                                          </p:val>
                                        </p:tav>
                                        <p:tav tm="100000">
                                          <p:val>
                                            <p:strVal val="1+ppt_h/2"/>
                                          </p:val>
                                        </p:tav>
                                      </p:tavLst>
                                    </p:anim>
                                    <p:set>
                                      <p:cBhvr>
                                        <p:cTn id="100" dur="1" fill="hold">
                                          <p:stCondLst>
                                            <p:cond delay="1999"/>
                                          </p:stCondLst>
                                        </p:cTn>
                                        <p:tgtEl>
                                          <p:spTgt spid="13"/>
                                        </p:tgtEl>
                                        <p:attrNameLst>
                                          <p:attrName>style.visibility</p:attrName>
                                        </p:attrNameLst>
                                      </p:cBhvr>
                                      <p:to>
                                        <p:strVal val="hidden"/>
                                      </p:to>
                                    </p:set>
                                  </p:childTnLst>
                                </p:cTn>
                              </p:par>
                              <p:par>
                                <p:cTn id="101" presetID="2" presetClass="exit" presetSubtype="4" fill="hold" grpId="3"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ppt_x"/>
                                          </p:val>
                                        </p:tav>
                                      </p:tavLst>
                                    </p:anim>
                                    <p:anim calcmode="lin" valueType="num">
                                      <p:cBhvr additive="base">
                                        <p:cTn id="103" dur="2000"/>
                                        <p:tgtEl>
                                          <p:spTgt spid="14"/>
                                        </p:tgtEl>
                                        <p:attrNameLst>
                                          <p:attrName>ppt_y</p:attrName>
                                        </p:attrNameLst>
                                      </p:cBhvr>
                                      <p:tavLst>
                                        <p:tav tm="0">
                                          <p:val>
                                            <p:strVal val="ppt_y"/>
                                          </p:val>
                                        </p:tav>
                                        <p:tav tm="100000">
                                          <p:val>
                                            <p:strVal val="1+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4" fill="hold" grpId="3" nodeType="withEffect">
                                  <p:stCondLst>
                                    <p:cond delay="0"/>
                                  </p:stCondLst>
                                  <p:childTnLst>
                                    <p:anim calcmode="lin" valueType="num">
                                      <p:cBhvr additive="base">
                                        <p:cTn id="106" dur="2000"/>
                                        <p:tgtEl>
                                          <p:spTgt spid="15"/>
                                        </p:tgtEl>
                                        <p:attrNameLst>
                                          <p:attrName>ppt_x</p:attrName>
                                        </p:attrNameLst>
                                      </p:cBhvr>
                                      <p:tavLst>
                                        <p:tav tm="0">
                                          <p:val>
                                            <p:strVal val="ppt_x"/>
                                          </p:val>
                                        </p:tav>
                                        <p:tav tm="100000">
                                          <p:val>
                                            <p:strVal val="ppt_x"/>
                                          </p:val>
                                        </p:tav>
                                      </p:tavLst>
                                    </p:anim>
                                    <p:anim calcmode="lin" valueType="num">
                                      <p:cBhvr additive="base">
                                        <p:cTn id="107" dur="2000"/>
                                        <p:tgtEl>
                                          <p:spTgt spid="15"/>
                                        </p:tgtEl>
                                        <p:attrNameLst>
                                          <p:attrName>ppt_y</p:attrName>
                                        </p:attrNameLst>
                                      </p:cBhvr>
                                      <p:tavLst>
                                        <p:tav tm="0">
                                          <p:val>
                                            <p:strVal val="ppt_y"/>
                                          </p:val>
                                        </p:tav>
                                        <p:tav tm="100000">
                                          <p:val>
                                            <p:strVal val="1+ppt_h/2"/>
                                          </p:val>
                                        </p:tav>
                                      </p:tavLst>
                                    </p:anim>
                                    <p:set>
                                      <p:cBhvr>
                                        <p:cTn id="108" dur="1" fill="hold">
                                          <p:stCondLst>
                                            <p:cond delay="1999"/>
                                          </p:stCondLst>
                                        </p:cTn>
                                        <p:tgtEl>
                                          <p:spTgt spid="15"/>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ppt_x"/>
                                          </p:val>
                                        </p:tav>
                                      </p:tavLst>
                                    </p:anim>
                                    <p:anim calcmode="lin" valueType="num">
                                      <p:cBhvr additive="base">
                                        <p:cTn id="111" dur="2000"/>
                                        <p:tgtEl>
                                          <p:spTgt spid="5"/>
                                        </p:tgtEl>
                                        <p:attrNameLst>
                                          <p:attrName>ppt_y</p:attrName>
                                        </p:attrNameLst>
                                      </p:cBhvr>
                                      <p:tavLst>
                                        <p:tav tm="0">
                                          <p:val>
                                            <p:strVal val="ppt_y"/>
                                          </p:val>
                                        </p:tav>
                                        <p:tav tm="100000">
                                          <p:val>
                                            <p:strVal val="0-ppt_h/2"/>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1" fill="hold" grpId="3" nodeType="withEffect">
                                  <p:stCondLst>
                                    <p:cond delay="0"/>
                                  </p:stCondLst>
                                  <p:childTnLst>
                                    <p:anim calcmode="lin" valueType="num">
                                      <p:cBhvr additive="base">
                                        <p:cTn id="114" dur="2000"/>
                                        <p:tgtEl>
                                          <p:spTgt spid="6"/>
                                        </p:tgtEl>
                                        <p:attrNameLst>
                                          <p:attrName>ppt_x</p:attrName>
                                        </p:attrNameLst>
                                      </p:cBhvr>
                                      <p:tavLst>
                                        <p:tav tm="0">
                                          <p:val>
                                            <p:strVal val="ppt_x"/>
                                          </p:val>
                                        </p:tav>
                                        <p:tav tm="100000">
                                          <p:val>
                                            <p:strVal val="ppt_x"/>
                                          </p:val>
                                        </p:tav>
                                      </p:tavLst>
                                    </p:anim>
                                    <p:anim calcmode="lin" valueType="num">
                                      <p:cBhvr additive="base">
                                        <p:cTn id="115" dur="2000"/>
                                        <p:tgtEl>
                                          <p:spTgt spid="6"/>
                                        </p:tgtEl>
                                        <p:attrNameLst>
                                          <p:attrName>ppt_y</p:attrName>
                                        </p:attrNameLst>
                                      </p:cBhvr>
                                      <p:tavLst>
                                        <p:tav tm="0">
                                          <p:val>
                                            <p:strVal val="ppt_y"/>
                                          </p:val>
                                        </p:tav>
                                        <p:tav tm="100000">
                                          <p:val>
                                            <p:strVal val="0-ppt_h/2"/>
                                          </p:val>
                                        </p:tav>
                                      </p:tavLst>
                                    </p:anim>
                                    <p:set>
                                      <p:cBhvr>
                                        <p:cTn id="116" dur="1" fill="hold">
                                          <p:stCondLst>
                                            <p:cond delay="1999"/>
                                          </p:stCondLst>
                                        </p:cTn>
                                        <p:tgtEl>
                                          <p:spTgt spid="6"/>
                                        </p:tgtEl>
                                        <p:attrNameLst>
                                          <p:attrName>style.visibility</p:attrName>
                                        </p:attrNameLst>
                                      </p:cBhvr>
                                      <p:to>
                                        <p:strVal val="hidden"/>
                                      </p:to>
                                    </p:set>
                                  </p:childTnLst>
                                </p:cTn>
                              </p:par>
                              <p:par>
                                <p:cTn id="117" presetID="2" presetClass="exit" presetSubtype="1" fill="hold" grpId="3"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ppt_x"/>
                                          </p:val>
                                        </p:tav>
                                      </p:tavLst>
                                    </p:anim>
                                    <p:anim calcmode="lin" valueType="num">
                                      <p:cBhvr additive="base">
                                        <p:cTn id="119" dur="2000"/>
                                        <p:tgtEl>
                                          <p:spTgt spid="7"/>
                                        </p:tgtEl>
                                        <p:attrNameLst>
                                          <p:attrName>ppt_y</p:attrName>
                                        </p:attrNameLst>
                                      </p:cBhvr>
                                      <p:tavLst>
                                        <p:tav tm="0">
                                          <p:val>
                                            <p:strVal val="ppt_y"/>
                                          </p:val>
                                        </p:tav>
                                        <p:tav tm="100000">
                                          <p:val>
                                            <p:strVal val="0-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1" fill="hold" grpId="3" nodeType="withEffect">
                                  <p:stCondLst>
                                    <p:cond delay="0"/>
                                  </p:stCondLst>
                                  <p:childTnLst>
                                    <p:anim calcmode="lin" valueType="num">
                                      <p:cBhvr additive="base">
                                        <p:cTn id="122" dur="2000"/>
                                        <p:tgtEl>
                                          <p:spTgt spid="8"/>
                                        </p:tgtEl>
                                        <p:attrNameLst>
                                          <p:attrName>ppt_x</p:attrName>
                                        </p:attrNameLst>
                                      </p:cBhvr>
                                      <p:tavLst>
                                        <p:tav tm="0">
                                          <p:val>
                                            <p:strVal val="ppt_x"/>
                                          </p:val>
                                        </p:tav>
                                        <p:tav tm="100000">
                                          <p:val>
                                            <p:strVal val="ppt_x"/>
                                          </p:val>
                                        </p:tav>
                                      </p:tavLst>
                                    </p:anim>
                                    <p:anim calcmode="lin" valueType="num">
                                      <p:cBhvr additive="base">
                                        <p:cTn id="123" dur="2000"/>
                                        <p:tgtEl>
                                          <p:spTgt spid="8"/>
                                        </p:tgtEl>
                                        <p:attrNameLst>
                                          <p:attrName>ppt_y</p:attrName>
                                        </p:attrNameLst>
                                      </p:cBhvr>
                                      <p:tavLst>
                                        <p:tav tm="0">
                                          <p:val>
                                            <p:strVal val="ppt_y"/>
                                          </p:val>
                                        </p:tav>
                                        <p:tav tm="100000">
                                          <p:val>
                                            <p:strVal val="0-ppt_h/2"/>
                                          </p:val>
                                        </p:tav>
                                      </p:tavLst>
                                    </p:anim>
                                    <p:set>
                                      <p:cBhvr>
                                        <p:cTn id="124" dur="1" fill="hold">
                                          <p:stCondLst>
                                            <p:cond delay="1999"/>
                                          </p:stCondLst>
                                        </p:cTn>
                                        <p:tgtEl>
                                          <p:spTgt spid="8"/>
                                        </p:tgtEl>
                                        <p:attrNameLst>
                                          <p:attrName>style.visibility</p:attrName>
                                        </p:attrNameLst>
                                      </p:cBhvr>
                                      <p:to>
                                        <p:strVal val="hidden"/>
                                      </p:to>
                                    </p:set>
                                  </p:childTnLst>
                                </p:cTn>
                              </p:par>
                              <p:par>
                                <p:cTn id="125" presetID="2" presetClass="exit" presetSubtype="1" fill="hold" grpId="3"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ppt_x"/>
                                          </p:val>
                                        </p:tav>
                                      </p:tavLst>
                                    </p:anim>
                                    <p:anim calcmode="lin" valueType="num">
                                      <p:cBhvr additive="base">
                                        <p:cTn id="127" dur="2000"/>
                                        <p:tgtEl>
                                          <p:spTgt spid="9"/>
                                        </p:tgtEl>
                                        <p:attrNameLst>
                                          <p:attrName>ppt_y</p:attrName>
                                        </p:attrNameLst>
                                      </p:cBhvr>
                                      <p:tavLst>
                                        <p:tav tm="0">
                                          <p:val>
                                            <p:strVal val="ppt_y"/>
                                          </p:val>
                                        </p:tav>
                                        <p:tav tm="100000">
                                          <p:val>
                                            <p:strVal val="0-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5" grpId="3" animBg="1"/>
      <p:bldP spid="6" grpId="0" animBg="1"/>
      <p:bldP spid="6" grpId="2" animBg="1"/>
      <p:bldP spid="6" grpId="3" animBg="1"/>
      <p:bldP spid="7" grpId="0" animBg="1"/>
      <p:bldP spid="7" grpId="2" animBg="1"/>
      <p:bldP spid="7" grpId="3" animBg="1"/>
      <p:bldP spid="8" grpId="0" animBg="1"/>
      <p:bldP spid="8" grpId="2" animBg="1"/>
      <p:bldP spid="8" grpId="3" animBg="1"/>
      <p:bldP spid="9" grpId="0" animBg="1"/>
      <p:bldP spid="9" grpId="2" animBg="1"/>
      <p:bldP spid="9" grpId="3" animBg="1"/>
      <p:bldP spid="11" grpId="0" animBg="1"/>
      <p:bldP spid="11" grpId="2" animBg="1"/>
      <p:bldP spid="11" grpId="3" animBg="1"/>
      <p:bldP spid="12" grpId="0" animBg="1"/>
      <p:bldP spid="12" grpId="2" animBg="1"/>
      <p:bldP spid="12" grpId="3" animBg="1"/>
      <p:bldP spid="13" grpId="0" animBg="1"/>
      <p:bldP spid="13" grpId="2" animBg="1"/>
      <p:bldP spid="13" grpId="3" animBg="1"/>
      <p:bldP spid="14" grpId="0" animBg="1"/>
      <p:bldP spid="14" grpId="2" animBg="1"/>
      <p:bldP spid="14" grpId="3" animBg="1"/>
      <p:bldP spid="15" grpId="0" animBg="1"/>
      <p:bldP spid="15" grpId="2" animBg="1"/>
      <p:bldP spid="15" grpId="3"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33454"/>
            <a:ext cx="9144000" cy="6824546"/>
          </a:xfrm>
          <a:prstGeom prst="rect">
            <a:avLst/>
          </a:prstGeom>
        </p:spPr>
      </p:pic>
      <p:sp>
        <p:nvSpPr>
          <p:cNvPr id="6" name="5 Cheurón"/>
          <p:cNvSpPr/>
          <p:nvPr/>
        </p:nvSpPr>
        <p:spPr>
          <a:xfrm rot="5400000">
            <a:off x="3038023" y="-1394981"/>
            <a:ext cx="3214686" cy="6004648"/>
          </a:xfrm>
          <a:prstGeom prst="chevron">
            <a:avLst>
              <a:gd name="adj" fmla="val 86522"/>
            </a:avLst>
          </a:prstGeom>
          <a:gradFill flip="none" rotWithShape="1">
            <a:gsLst>
              <a:gs pos="2000">
                <a:srgbClr val="FFF2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flipH="1">
            <a:off x="2930866" y="2141176"/>
            <a:ext cx="3429000" cy="6004648"/>
          </a:xfrm>
          <a:prstGeom prst="chevron">
            <a:avLst>
              <a:gd name="adj" fmla="val 86522"/>
            </a:avLst>
          </a:prstGeom>
          <a:gradFill flip="none" rotWithShape="1">
            <a:gsLst>
              <a:gs pos="2000">
                <a:srgbClr val="FFF2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359506" y="-1716464"/>
            <a:ext cx="2571720" cy="6004648"/>
          </a:xfrm>
          <a:prstGeom prst="chevron">
            <a:avLst>
              <a:gd name="adj" fmla="val 86522"/>
            </a:avLst>
          </a:prstGeom>
          <a:gradFill flip="none" rotWithShape="1">
            <a:gsLst>
              <a:gs pos="2000">
                <a:srgbClr val="FFF2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flipH="1">
            <a:off x="3252337" y="2462647"/>
            <a:ext cx="2786058" cy="6004648"/>
          </a:xfrm>
          <a:prstGeom prst="chevron">
            <a:avLst>
              <a:gd name="adj" fmla="val 86522"/>
            </a:avLst>
          </a:prstGeom>
          <a:gradFill flip="none" rotWithShape="1">
            <a:gsLst>
              <a:gs pos="2000">
                <a:srgbClr val="FFF2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645270" y="-2002228"/>
            <a:ext cx="2000192" cy="6004648"/>
          </a:xfrm>
          <a:prstGeom prst="chevron">
            <a:avLst>
              <a:gd name="adj" fmla="val 86522"/>
            </a:avLst>
          </a:prstGeom>
          <a:gradFill flip="none" rotWithShape="1">
            <a:gsLst>
              <a:gs pos="2000">
                <a:srgbClr val="FFF2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flipH="1">
            <a:off x="3502370" y="2712680"/>
            <a:ext cx="2285992" cy="6004648"/>
          </a:xfrm>
          <a:prstGeom prst="chevron">
            <a:avLst>
              <a:gd name="adj" fmla="val 86522"/>
            </a:avLst>
          </a:prstGeom>
          <a:gradFill flip="none" rotWithShape="1">
            <a:gsLst>
              <a:gs pos="2000">
                <a:srgbClr val="FFF2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38 Rectángulo"/>
          <p:cNvSpPr/>
          <p:nvPr/>
        </p:nvSpPr>
        <p:spPr>
          <a:xfrm>
            <a:off x="0" y="0"/>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2000"/>
                                        <p:tgtEl>
                                          <p:spTgt spid="6"/>
                                        </p:tgtEl>
                                      </p:cBhvr>
                                    </p:animEffect>
                                  </p:childTnLst>
                                </p:cTn>
                              </p:par>
                              <p:par>
                                <p:cTn id="11" presetID="16" presetClass="entr" presetSubtype="4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Horizontal)">
                                      <p:cBhvr>
                                        <p:cTn id="13" dur="2000"/>
                                        <p:tgtEl>
                                          <p:spTgt spid="7"/>
                                        </p:tgtEl>
                                      </p:cBhvr>
                                    </p:animEffect>
                                  </p:childTnLst>
                                </p:cTn>
                              </p:par>
                              <p:par>
                                <p:cTn id="14" presetID="16" presetClass="entr" presetSubtype="42"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outHorizontal)">
                                      <p:cBhvr>
                                        <p:cTn id="16" dur="2000"/>
                                        <p:tgtEl>
                                          <p:spTgt spid="8"/>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outHorizontal)">
                                      <p:cBhvr>
                                        <p:cTn id="19" dur="2000"/>
                                        <p:tgtEl>
                                          <p:spTgt spid="9"/>
                                        </p:tgtEl>
                                      </p:cBhvr>
                                    </p:animEffect>
                                  </p:childTnLst>
                                </p:cTn>
                              </p:par>
                              <p:par>
                                <p:cTn id="20" presetID="16" presetClass="entr" presetSubtype="4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outHorizontal)">
                                      <p:cBhvr>
                                        <p:cTn id="22" dur="2000"/>
                                        <p:tgtEl>
                                          <p:spTgt spid="10"/>
                                        </p:tgtEl>
                                      </p:cBhvr>
                                    </p:animEffect>
                                  </p:childTnLst>
                                </p:cTn>
                              </p:par>
                              <p:par>
                                <p:cTn id="23" presetID="16" presetClass="entr" presetSubtype="4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outHorizontal)">
                                      <p:cBhvr>
                                        <p:cTn id="25" dur="2000"/>
                                        <p:tgtEl>
                                          <p:spTgt spid="11"/>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2000" fill="hold"/>
                                        <p:tgtEl>
                                          <p:spTgt spid="6"/>
                                        </p:tgtEl>
                                        <p:attrNameLst>
                                          <p:attrName>ppt_x</p:attrName>
                                        </p:attrNameLst>
                                      </p:cBhvr>
                                      <p:tavLst>
                                        <p:tav tm="0">
                                          <p:val>
                                            <p:strVal val="#ppt_x"/>
                                          </p:val>
                                        </p:tav>
                                        <p:tav tm="100000">
                                          <p:val>
                                            <p:strVal val="#ppt_x"/>
                                          </p:val>
                                        </p:tav>
                                      </p:tavLst>
                                    </p:anim>
                                    <p:anim calcmode="lin" valueType="num">
                                      <p:cBhvr additive="base">
                                        <p:cTn id="29" dur="2000" fill="hold"/>
                                        <p:tgtEl>
                                          <p:spTgt spid="6"/>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2000" fill="hold"/>
                                        <p:tgtEl>
                                          <p:spTgt spid="8"/>
                                        </p:tgtEl>
                                        <p:attrNameLst>
                                          <p:attrName>ppt_x</p:attrName>
                                        </p:attrNameLst>
                                      </p:cBhvr>
                                      <p:tavLst>
                                        <p:tav tm="0">
                                          <p:val>
                                            <p:strVal val="#ppt_x"/>
                                          </p:val>
                                        </p:tav>
                                        <p:tav tm="100000">
                                          <p:val>
                                            <p:strVal val="#ppt_x"/>
                                          </p:val>
                                        </p:tav>
                                      </p:tavLst>
                                    </p:anim>
                                    <p:anim calcmode="lin" valueType="num">
                                      <p:cBhvr additive="base">
                                        <p:cTn id="33" dur="2000" fill="hold"/>
                                        <p:tgtEl>
                                          <p:spTgt spid="8"/>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2000" fill="hold"/>
                                        <p:tgtEl>
                                          <p:spTgt spid="10"/>
                                        </p:tgtEl>
                                        <p:attrNameLst>
                                          <p:attrName>ppt_x</p:attrName>
                                        </p:attrNameLst>
                                      </p:cBhvr>
                                      <p:tavLst>
                                        <p:tav tm="0">
                                          <p:val>
                                            <p:strVal val="#ppt_x"/>
                                          </p:val>
                                        </p:tav>
                                        <p:tav tm="100000">
                                          <p:val>
                                            <p:strVal val="#ppt_x"/>
                                          </p:val>
                                        </p:tav>
                                      </p:tavLst>
                                    </p:anim>
                                    <p:anim calcmode="lin" valueType="num">
                                      <p:cBhvr additive="base">
                                        <p:cTn id="37" dur="2000" fill="hold"/>
                                        <p:tgtEl>
                                          <p:spTgt spid="10"/>
                                        </p:tgtEl>
                                        <p:attrNameLst>
                                          <p:attrName>ppt_y</p:attrName>
                                        </p:attrNameLst>
                                      </p:cBhvr>
                                      <p:tavLst>
                                        <p:tav tm="0">
                                          <p:val>
                                            <p:strVal val="1+#ppt_h/2"/>
                                          </p:val>
                                        </p:tav>
                                        <p:tav tm="100000">
                                          <p:val>
                                            <p:strVal val="#ppt_y"/>
                                          </p:val>
                                        </p:tav>
                                      </p:tavLst>
                                    </p:anim>
                                  </p:childTnLst>
                                </p:cTn>
                              </p:par>
                              <p:par>
                                <p:cTn id="38" presetID="2" presetClass="entr" presetSubtype="1"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2000" fill="hold"/>
                                        <p:tgtEl>
                                          <p:spTgt spid="7"/>
                                        </p:tgtEl>
                                        <p:attrNameLst>
                                          <p:attrName>ppt_x</p:attrName>
                                        </p:attrNameLst>
                                      </p:cBhvr>
                                      <p:tavLst>
                                        <p:tav tm="0">
                                          <p:val>
                                            <p:strVal val="#ppt_x"/>
                                          </p:val>
                                        </p:tav>
                                        <p:tav tm="100000">
                                          <p:val>
                                            <p:strVal val="#ppt_x"/>
                                          </p:val>
                                        </p:tav>
                                      </p:tavLst>
                                    </p:anim>
                                    <p:anim calcmode="lin" valueType="num">
                                      <p:cBhvr additive="base">
                                        <p:cTn id="41" dur="2000" fill="hold"/>
                                        <p:tgtEl>
                                          <p:spTgt spid="7"/>
                                        </p:tgtEl>
                                        <p:attrNameLst>
                                          <p:attrName>ppt_y</p:attrName>
                                        </p:attrNameLst>
                                      </p:cBhvr>
                                      <p:tavLst>
                                        <p:tav tm="0">
                                          <p:val>
                                            <p:strVal val="0-#ppt_h/2"/>
                                          </p:val>
                                        </p:tav>
                                        <p:tav tm="100000">
                                          <p:val>
                                            <p:strVal val="#ppt_y"/>
                                          </p:val>
                                        </p:tav>
                                      </p:tavLst>
                                    </p:anim>
                                  </p:childTnLst>
                                </p:cTn>
                              </p:par>
                              <p:par>
                                <p:cTn id="42" presetID="2" presetClass="entr" presetSubtype="1"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2000" fill="hold"/>
                                        <p:tgtEl>
                                          <p:spTgt spid="9"/>
                                        </p:tgtEl>
                                        <p:attrNameLst>
                                          <p:attrName>ppt_x</p:attrName>
                                        </p:attrNameLst>
                                      </p:cBhvr>
                                      <p:tavLst>
                                        <p:tav tm="0">
                                          <p:val>
                                            <p:strVal val="#ppt_x"/>
                                          </p:val>
                                        </p:tav>
                                        <p:tav tm="100000">
                                          <p:val>
                                            <p:strVal val="#ppt_x"/>
                                          </p:val>
                                        </p:tav>
                                      </p:tavLst>
                                    </p:anim>
                                    <p:anim calcmode="lin" valueType="num">
                                      <p:cBhvr additive="base">
                                        <p:cTn id="45" dur="2000" fill="hold"/>
                                        <p:tgtEl>
                                          <p:spTgt spid="9"/>
                                        </p:tgtEl>
                                        <p:attrNameLst>
                                          <p:attrName>ppt_y</p:attrName>
                                        </p:attrNameLst>
                                      </p:cBhvr>
                                      <p:tavLst>
                                        <p:tav tm="0">
                                          <p:val>
                                            <p:strVal val="0-#ppt_h/2"/>
                                          </p:val>
                                        </p:tav>
                                        <p:tav tm="100000">
                                          <p:val>
                                            <p:strVal val="#ppt_y"/>
                                          </p:val>
                                        </p:tav>
                                      </p:tavLst>
                                    </p:anim>
                                  </p:childTnLst>
                                </p:cTn>
                              </p:par>
                              <p:par>
                                <p:cTn id="46" presetID="2" presetClass="entr" presetSubtype="1"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2000" fill="hold"/>
                                        <p:tgtEl>
                                          <p:spTgt spid="11"/>
                                        </p:tgtEl>
                                        <p:attrNameLst>
                                          <p:attrName>ppt_x</p:attrName>
                                        </p:attrNameLst>
                                      </p:cBhvr>
                                      <p:tavLst>
                                        <p:tav tm="0">
                                          <p:val>
                                            <p:strVal val="#ppt_x"/>
                                          </p:val>
                                        </p:tav>
                                        <p:tav tm="100000">
                                          <p:val>
                                            <p:strVal val="#ppt_x"/>
                                          </p:val>
                                        </p:tav>
                                      </p:tavLst>
                                    </p:anim>
                                    <p:anim calcmode="lin" valueType="num">
                                      <p:cBhvr additive="base">
                                        <p:cTn id="49" dur="2000" fill="hold"/>
                                        <p:tgtEl>
                                          <p:spTgt spid="11"/>
                                        </p:tgtEl>
                                        <p:attrNameLst>
                                          <p:attrName>ppt_y</p:attrName>
                                        </p:attrNameLst>
                                      </p:cBhvr>
                                      <p:tavLst>
                                        <p:tav tm="0">
                                          <p:val>
                                            <p:strVal val="0-#ppt_h/2"/>
                                          </p:val>
                                        </p:tav>
                                        <p:tav tm="100000">
                                          <p:val>
                                            <p:strVal val="#ppt_y"/>
                                          </p:val>
                                        </p:tav>
                                      </p:tavLst>
                                    </p:anim>
                                  </p:childTnLst>
                                </p:cTn>
                              </p:par>
                            </p:childTnLst>
                          </p:cTn>
                        </p:par>
                        <p:par>
                          <p:cTn id="50" fill="hold">
                            <p:stCondLst>
                              <p:cond delay="2000"/>
                            </p:stCondLst>
                            <p:childTnLst>
                              <p:par>
                                <p:cTn id="51" presetID="2" presetClass="exit" presetSubtype="4" fill="hold" grpId="2" nodeType="afterEffect">
                                  <p:stCondLst>
                                    <p:cond delay="0"/>
                                  </p:stCondLst>
                                  <p:childTnLst>
                                    <p:anim calcmode="lin" valueType="num">
                                      <p:cBhvr additive="base">
                                        <p:cTn id="52" dur="2000"/>
                                        <p:tgtEl>
                                          <p:spTgt spid="6"/>
                                        </p:tgtEl>
                                        <p:attrNameLst>
                                          <p:attrName>ppt_x</p:attrName>
                                        </p:attrNameLst>
                                      </p:cBhvr>
                                      <p:tavLst>
                                        <p:tav tm="0">
                                          <p:val>
                                            <p:strVal val="ppt_x"/>
                                          </p:val>
                                        </p:tav>
                                        <p:tav tm="100000">
                                          <p:val>
                                            <p:strVal val="ppt_x"/>
                                          </p:val>
                                        </p:tav>
                                      </p:tavLst>
                                    </p:anim>
                                    <p:anim calcmode="lin" valueType="num">
                                      <p:cBhvr additive="base">
                                        <p:cTn id="53" dur="2000"/>
                                        <p:tgtEl>
                                          <p:spTgt spid="6"/>
                                        </p:tgtEl>
                                        <p:attrNameLst>
                                          <p:attrName>ppt_y</p:attrName>
                                        </p:attrNameLst>
                                      </p:cBhvr>
                                      <p:tavLst>
                                        <p:tav tm="0">
                                          <p:val>
                                            <p:strVal val="ppt_y"/>
                                          </p:val>
                                        </p:tav>
                                        <p:tav tm="100000">
                                          <p:val>
                                            <p:strVal val="1+ppt_h/2"/>
                                          </p:val>
                                        </p:tav>
                                      </p:tavLst>
                                    </p:anim>
                                    <p:set>
                                      <p:cBhvr>
                                        <p:cTn id="54" dur="1" fill="hold">
                                          <p:stCondLst>
                                            <p:cond delay="1999"/>
                                          </p:stCondLst>
                                        </p:cTn>
                                        <p:tgtEl>
                                          <p:spTgt spid="6"/>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2000"/>
                                        <p:tgtEl>
                                          <p:spTgt spid="8"/>
                                        </p:tgtEl>
                                        <p:attrNameLst>
                                          <p:attrName>ppt_x</p:attrName>
                                        </p:attrNameLst>
                                      </p:cBhvr>
                                      <p:tavLst>
                                        <p:tav tm="0">
                                          <p:val>
                                            <p:strVal val="ppt_x"/>
                                          </p:val>
                                        </p:tav>
                                        <p:tav tm="100000">
                                          <p:val>
                                            <p:strVal val="ppt_x"/>
                                          </p:val>
                                        </p:tav>
                                      </p:tavLst>
                                    </p:anim>
                                    <p:anim calcmode="lin" valueType="num">
                                      <p:cBhvr additive="base">
                                        <p:cTn id="57" dur="2000"/>
                                        <p:tgtEl>
                                          <p:spTgt spid="8"/>
                                        </p:tgtEl>
                                        <p:attrNameLst>
                                          <p:attrName>ppt_y</p:attrName>
                                        </p:attrNameLst>
                                      </p:cBhvr>
                                      <p:tavLst>
                                        <p:tav tm="0">
                                          <p:val>
                                            <p:strVal val="ppt_y"/>
                                          </p:val>
                                        </p:tav>
                                        <p:tav tm="100000">
                                          <p:val>
                                            <p:strVal val="1+ppt_h/2"/>
                                          </p:val>
                                        </p:tav>
                                      </p:tavLst>
                                    </p:anim>
                                    <p:set>
                                      <p:cBhvr>
                                        <p:cTn id="58" dur="1" fill="hold">
                                          <p:stCondLst>
                                            <p:cond delay="1999"/>
                                          </p:stCondLst>
                                        </p:cTn>
                                        <p:tgtEl>
                                          <p:spTgt spid="8"/>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2000"/>
                                        <p:tgtEl>
                                          <p:spTgt spid="10"/>
                                        </p:tgtEl>
                                        <p:attrNameLst>
                                          <p:attrName>ppt_x</p:attrName>
                                        </p:attrNameLst>
                                      </p:cBhvr>
                                      <p:tavLst>
                                        <p:tav tm="0">
                                          <p:val>
                                            <p:strVal val="ppt_x"/>
                                          </p:val>
                                        </p:tav>
                                        <p:tav tm="100000">
                                          <p:val>
                                            <p:strVal val="ppt_x"/>
                                          </p:val>
                                        </p:tav>
                                      </p:tavLst>
                                    </p:anim>
                                    <p:anim calcmode="lin" valueType="num">
                                      <p:cBhvr additive="base">
                                        <p:cTn id="61" dur="2000"/>
                                        <p:tgtEl>
                                          <p:spTgt spid="10"/>
                                        </p:tgtEl>
                                        <p:attrNameLst>
                                          <p:attrName>ppt_y</p:attrName>
                                        </p:attrNameLst>
                                      </p:cBhvr>
                                      <p:tavLst>
                                        <p:tav tm="0">
                                          <p:val>
                                            <p:strVal val="ppt_y"/>
                                          </p:val>
                                        </p:tav>
                                        <p:tav tm="100000">
                                          <p:val>
                                            <p:strVal val="1+ppt_h/2"/>
                                          </p:val>
                                        </p:tav>
                                      </p:tavLst>
                                    </p:anim>
                                    <p:set>
                                      <p:cBhvr>
                                        <p:cTn id="62" dur="1" fill="hold">
                                          <p:stCondLst>
                                            <p:cond delay="1999"/>
                                          </p:stCondLst>
                                        </p:cTn>
                                        <p:tgtEl>
                                          <p:spTgt spid="10"/>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2000"/>
                                        <p:tgtEl>
                                          <p:spTgt spid="7"/>
                                        </p:tgtEl>
                                        <p:attrNameLst>
                                          <p:attrName>ppt_x</p:attrName>
                                        </p:attrNameLst>
                                      </p:cBhvr>
                                      <p:tavLst>
                                        <p:tav tm="0">
                                          <p:val>
                                            <p:strVal val="ppt_x"/>
                                          </p:val>
                                        </p:tav>
                                        <p:tav tm="100000">
                                          <p:val>
                                            <p:strVal val="ppt_x"/>
                                          </p:val>
                                        </p:tav>
                                      </p:tavLst>
                                    </p:anim>
                                    <p:anim calcmode="lin" valueType="num">
                                      <p:cBhvr additive="base">
                                        <p:cTn id="65" dur="2000"/>
                                        <p:tgtEl>
                                          <p:spTgt spid="7"/>
                                        </p:tgtEl>
                                        <p:attrNameLst>
                                          <p:attrName>ppt_y</p:attrName>
                                        </p:attrNameLst>
                                      </p:cBhvr>
                                      <p:tavLst>
                                        <p:tav tm="0">
                                          <p:val>
                                            <p:strVal val="ppt_y"/>
                                          </p:val>
                                        </p:tav>
                                        <p:tav tm="100000">
                                          <p:val>
                                            <p:strVal val="0-ppt_h/2"/>
                                          </p:val>
                                        </p:tav>
                                      </p:tavLst>
                                    </p:anim>
                                    <p:set>
                                      <p:cBhvr>
                                        <p:cTn id="66" dur="1" fill="hold">
                                          <p:stCondLst>
                                            <p:cond delay="1999"/>
                                          </p:stCondLst>
                                        </p:cTn>
                                        <p:tgtEl>
                                          <p:spTgt spid="7"/>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2000"/>
                                        <p:tgtEl>
                                          <p:spTgt spid="9"/>
                                        </p:tgtEl>
                                        <p:attrNameLst>
                                          <p:attrName>ppt_x</p:attrName>
                                        </p:attrNameLst>
                                      </p:cBhvr>
                                      <p:tavLst>
                                        <p:tav tm="0">
                                          <p:val>
                                            <p:strVal val="ppt_x"/>
                                          </p:val>
                                        </p:tav>
                                        <p:tav tm="100000">
                                          <p:val>
                                            <p:strVal val="ppt_x"/>
                                          </p:val>
                                        </p:tav>
                                      </p:tavLst>
                                    </p:anim>
                                    <p:anim calcmode="lin" valueType="num">
                                      <p:cBhvr additive="base">
                                        <p:cTn id="69" dur="2000"/>
                                        <p:tgtEl>
                                          <p:spTgt spid="9"/>
                                        </p:tgtEl>
                                        <p:attrNameLst>
                                          <p:attrName>ppt_y</p:attrName>
                                        </p:attrNameLst>
                                      </p:cBhvr>
                                      <p:tavLst>
                                        <p:tav tm="0">
                                          <p:val>
                                            <p:strVal val="ppt_y"/>
                                          </p:val>
                                        </p:tav>
                                        <p:tav tm="100000">
                                          <p:val>
                                            <p:strVal val="0-ppt_h/2"/>
                                          </p:val>
                                        </p:tav>
                                      </p:tavLst>
                                    </p:anim>
                                    <p:set>
                                      <p:cBhvr>
                                        <p:cTn id="70" dur="1" fill="hold">
                                          <p:stCondLst>
                                            <p:cond delay="1999"/>
                                          </p:stCondLst>
                                        </p:cTn>
                                        <p:tgtEl>
                                          <p:spTgt spid="9"/>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2000"/>
                                        <p:tgtEl>
                                          <p:spTgt spid="11"/>
                                        </p:tgtEl>
                                        <p:attrNameLst>
                                          <p:attrName>ppt_x</p:attrName>
                                        </p:attrNameLst>
                                      </p:cBhvr>
                                      <p:tavLst>
                                        <p:tav tm="0">
                                          <p:val>
                                            <p:strVal val="ppt_x"/>
                                          </p:val>
                                        </p:tav>
                                        <p:tav tm="100000">
                                          <p:val>
                                            <p:strVal val="ppt_x"/>
                                          </p:val>
                                        </p:tav>
                                      </p:tavLst>
                                    </p:anim>
                                    <p:anim calcmode="lin" valueType="num">
                                      <p:cBhvr additive="base">
                                        <p:cTn id="73" dur="2000"/>
                                        <p:tgtEl>
                                          <p:spTgt spid="11"/>
                                        </p:tgtEl>
                                        <p:attrNameLst>
                                          <p:attrName>ppt_y</p:attrName>
                                        </p:attrNameLst>
                                      </p:cBhvr>
                                      <p:tavLst>
                                        <p:tav tm="0">
                                          <p:val>
                                            <p:strVal val="ppt_y"/>
                                          </p:val>
                                        </p:tav>
                                        <p:tav tm="100000">
                                          <p:val>
                                            <p:strVal val="0-ppt_h/2"/>
                                          </p:val>
                                        </p:tav>
                                      </p:tavLst>
                                    </p:anim>
                                    <p:set>
                                      <p:cBhvr>
                                        <p:cTn id="74" dur="1" fill="hold">
                                          <p:stCondLst>
                                            <p:cond delay="1999"/>
                                          </p:stCondLst>
                                        </p:cTn>
                                        <p:tgtEl>
                                          <p:spTgt spid="11"/>
                                        </p:tgtEl>
                                        <p:attrNameLst>
                                          <p:attrName>style.visibility</p:attrName>
                                        </p:attrNameLst>
                                      </p:cBhvr>
                                      <p:to>
                                        <p:strVal val="hidden"/>
                                      </p:to>
                                    </p:set>
                                  </p:childTnLst>
                                </p:cTn>
                              </p:par>
                              <p:par>
                                <p:cTn id="75" presetID="23" presetClass="entr" presetSubtype="272"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2000" fill="hold"/>
                                        <p:tgtEl>
                                          <p:spTgt spid="4"/>
                                        </p:tgtEl>
                                        <p:attrNameLst>
                                          <p:attrName>ppt_w</p:attrName>
                                        </p:attrNameLst>
                                      </p:cBhvr>
                                      <p:tavLst>
                                        <p:tav tm="0">
                                          <p:val>
                                            <p:strVal val="2/3*#ppt_w"/>
                                          </p:val>
                                        </p:tav>
                                        <p:tav tm="100000">
                                          <p:val>
                                            <p:strVal val="#ppt_w"/>
                                          </p:val>
                                        </p:tav>
                                      </p:tavLst>
                                    </p:anim>
                                    <p:anim calcmode="lin" valueType="num">
                                      <p:cBhvr>
                                        <p:cTn id="78" dur="2000" fill="hold"/>
                                        <p:tgtEl>
                                          <p:spTgt spid="4"/>
                                        </p:tgtEl>
                                        <p:attrNameLst>
                                          <p:attrName>ppt_h</p:attrName>
                                        </p:attrNameLst>
                                      </p:cBhvr>
                                      <p:tavLst>
                                        <p:tav tm="0">
                                          <p:val>
                                            <p:strVal val="2/3*#ppt_h"/>
                                          </p:val>
                                        </p:tav>
                                        <p:tav tm="100000">
                                          <p:val>
                                            <p:strVal val="#ppt_h"/>
                                          </p:val>
                                        </p:tav>
                                      </p:tavLst>
                                    </p:anim>
                                  </p:childTnLst>
                                </p:cTn>
                              </p:par>
                              <p:par>
                                <p:cTn id="79" presetID="16" presetClass="entr" presetSubtype="4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arn(outHorizontal)">
                                      <p:cBhvr>
                                        <p:cTn id="8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u.jpg"/>
          <p:cNvPicPr>
            <a:picLocks noChangeAspect="1"/>
          </p:cNvPicPr>
          <p:nvPr/>
        </p:nvPicPr>
        <p:blipFill>
          <a:blip r:embed="rId2"/>
          <a:stretch>
            <a:fillRect/>
          </a:stretch>
        </p:blipFill>
        <p:spPr>
          <a:xfrm>
            <a:off x="0" y="13368"/>
            <a:ext cx="9144000" cy="6844632"/>
          </a:xfrm>
          <a:prstGeom prst="rect">
            <a:avLst/>
          </a:prstGeom>
        </p:spPr>
      </p:pic>
      <p:sp>
        <p:nvSpPr>
          <p:cNvPr id="6" name="5 Anillo"/>
          <p:cNvSpPr/>
          <p:nvPr/>
        </p:nvSpPr>
        <p:spPr>
          <a:xfrm>
            <a:off x="0"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28596"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928662"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357290"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85918"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143108"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500298"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3143272"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3571868"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4071934"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4500562"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4929190"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5286380"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5643570"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6000760"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6286544"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6715140"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7215206"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7643834"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8072462"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8429652" y="1571612"/>
            <a:ext cx="714348" cy="3357586"/>
          </a:xfrm>
          <a:prstGeom prst="donut">
            <a:avLst>
              <a:gd name="adj" fmla="val 32792"/>
            </a:avLst>
          </a:prstGeom>
          <a:solidFill>
            <a:srgbClr val="CC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38 Rectángulo"/>
          <p:cNvSpPr/>
          <p:nvPr/>
        </p:nvSpPr>
        <p:spPr>
          <a:xfrm>
            <a:off x="0" y="-214326"/>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1+#ppt_w/2"/>
                                          </p:val>
                                        </p:tav>
                                        <p:tav tm="100000">
                                          <p:val>
                                            <p:strVal val="#ppt_x"/>
                                          </p:val>
                                        </p:tav>
                                      </p:tavLst>
                                    </p:anim>
                                    <p:anim calcmode="lin" valueType="num">
                                      <p:cBhvr additive="base">
                                        <p:cTn id="35" dur="2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additive="base">
                                        <p:cTn id="42" dur="2000" fill="hold"/>
                                        <p:tgtEl>
                                          <p:spTgt spid="32"/>
                                        </p:tgtEl>
                                        <p:attrNameLst>
                                          <p:attrName>ppt_x</p:attrName>
                                        </p:attrNameLst>
                                      </p:cBhvr>
                                      <p:tavLst>
                                        <p:tav tm="0">
                                          <p:val>
                                            <p:strVal val="1+#ppt_w/2"/>
                                          </p:val>
                                        </p:tav>
                                        <p:tav tm="100000">
                                          <p:val>
                                            <p:strVal val="#ppt_x"/>
                                          </p:val>
                                        </p:tav>
                                      </p:tavLst>
                                    </p:anim>
                                    <p:anim calcmode="lin" valueType="num">
                                      <p:cBhvr additive="base">
                                        <p:cTn id="43" dur="2000" fill="hold"/>
                                        <p:tgtEl>
                                          <p:spTgt spid="3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2000" fill="hold"/>
                                        <p:tgtEl>
                                          <p:spTgt spid="33"/>
                                        </p:tgtEl>
                                        <p:attrNameLst>
                                          <p:attrName>ppt_x</p:attrName>
                                        </p:attrNameLst>
                                      </p:cBhvr>
                                      <p:tavLst>
                                        <p:tav tm="0">
                                          <p:val>
                                            <p:strVal val="1+#ppt_w/2"/>
                                          </p:val>
                                        </p:tav>
                                        <p:tav tm="100000">
                                          <p:val>
                                            <p:strVal val="#ppt_x"/>
                                          </p:val>
                                        </p:tav>
                                      </p:tavLst>
                                    </p:anim>
                                    <p:anim calcmode="lin" valueType="num">
                                      <p:cBhvr additive="base">
                                        <p:cTn id="47" dur="2000" fill="hold"/>
                                        <p:tgtEl>
                                          <p:spTgt spid="3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 calcmode="lin" valueType="num">
                                      <p:cBhvr additive="base">
                                        <p:cTn id="50" dur="2000" fill="hold"/>
                                        <p:tgtEl>
                                          <p:spTgt spid="34"/>
                                        </p:tgtEl>
                                        <p:attrNameLst>
                                          <p:attrName>ppt_x</p:attrName>
                                        </p:attrNameLst>
                                      </p:cBhvr>
                                      <p:tavLst>
                                        <p:tav tm="0">
                                          <p:val>
                                            <p:strVal val="1+#ppt_w/2"/>
                                          </p:val>
                                        </p:tav>
                                        <p:tav tm="100000">
                                          <p:val>
                                            <p:strVal val="#ppt_x"/>
                                          </p:val>
                                        </p:tav>
                                      </p:tavLst>
                                    </p:anim>
                                    <p:anim calcmode="lin" valueType="num">
                                      <p:cBhvr additive="base">
                                        <p:cTn id="51" dur="2000" fill="hold"/>
                                        <p:tgtEl>
                                          <p:spTgt spid="3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2000" fill="hold"/>
                                        <p:tgtEl>
                                          <p:spTgt spid="35"/>
                                        </p:tgtEl>
                                        <p:attrNameLst>
                                          <p:attrName>ppt_x</p:attrName>
                                        </p:attrNameLst>
                                      </p:cBhvr>
                                      <p:tavLst>
                                        <p:tav tm="0">
                                          <p:val>
                                            <p:strVal val="1+#ppt_w/2"/>
                                          </p:val>
                                        </p:tav>
                                        <p:tav tm="100000">
                                          <p:val>
                                            <p:strVal val="#ppt_x"/>
                                          </p:val>
                                        </p:tav>
                                      </p:tavLst>
                                    </p:anim>
                                    <p:anim calcmode="lin" valueType="num">
                                      <p:cBhvr additive="base">
                                        <p:cTn id="55" dur="2000" fill="hold"/>
                                        <p:tgtEl>
                                          <p:spTgt spid="3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2000" fill="hold"/>
                                        <p:tgtEl>
                                          <p:spTgt spid="36"/>
                                        </p:tgtEl>
                                        <p:attrNameLst>
                                          <p:attrName>ppt_x</p:attrName>
                                        </p:attrNameLst>
                                      </p:cBhvr>
                                      <p:tavLst>
                                        <p:tav tm="0">
                                          <p:val>
                                            <p:strVal val="1+#ppt_w/2"/>
                                          </p:val>
                                        </p:tav>
                                        <p:tav tm="100000">
                                          <p:val>
                                            <p:strVal val="#ppt_x"/>
                                          </p:val>
                                        </p:tav>
                                      </p:tavLst>
                                    </p:anim>
                                    <p:anim calcmode="lin" valueType="num">
                                      <p:cBhvr additive="base">
                                        <p:cTn id="59" dur="2000" fill="hold"/>
                                        <p:tgtEl>
                                          <p:spTgt spid="3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2000" fill="hold"/>
                                        <p:tgtEl>
                                          <p:spTgt spid="37"/>
                                        </p:tgtEl>
                                        <p:attrNameLst>
                                          <p:attrName>ppt_x</p:attrName>
                                        </p:attrNameLst>
                                      </p:cBhvr>
                                      <p:tavLst>
                                        <p:tav tm="0">
                                          <p:val>
                                            <p:strVal val="1+#ppt_w/2"/>
                                          </p:val>
                                        </p:tav>
                                        <p:tav tm="100000">
                                          <p:val>
                                            <p:strVal val="#ppt_x"/>
                                          </p:val>
                                        </p:tav>
                                      </p:tavLst>
                                    </p:anim>
                                    <p:anim calcmode="lin" valueType="num">
                                      <p:cBhvr additive="base">
                                        <p:cTn id="63" dur="2000" fill="hold"/>
                                        <p:tgtEl>
                                          <p:spTgt spid="37"/>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38"/>
                                        </p:tgtEl>
                                        <p:attrNameLst>
                                          <p:attrName>style.visibility</p:attrName>
                                        </p:attrNameLst>
                                      </p:cBhvr>
                                      <p:to>
                                        <p:strVal val="visible"/>
                                      </p:to>
                                    </p:set>
                                    <p:anim calcmode="lin" valueType="num">
                                      <p:cBhvr additive="base">
                                        <p:cTn id="66" dur="2000" fill="hold"/>
                                        <p:tgtEl>
                                          <p:spTgt spid="38"/>
                                        </p:tgtEl>
                                        <p:attrNameLst>
                                          <p:attrName>ppt_x</p:attrName>
                                        </p:attrNameLst>
                                      </p:cBhvr>
                                      <p:tavLst>
                                        <p:tav tm="0">
                                          <p:val>
                                            <p:strVal val="1+#ppt_w/2"/>
                                          </p:val>
                                        </p:tav>
                                        <p:tav tm="100000">
                                          <p:val>
                                            <p:strVal val="#ppt_x"/>
                                          </p:val>
                                        </p:tav>
                                      </p:tavLst>
                                    </p:anim>
                                    <p:anim calcmode="lin" valueType="num">
                                      <p:cBhvr additive="base">
                                        <p:cTn id="67" dur="2000" fill="hold"/>
                                        <p:tgtEl>
                                          <p:spTgt spid="3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2000" fill="hold"/>
                                        <p:tgtEl>
                                          <p:spTgt spid="39"/>
                                        </p:tgtEl>
                                        <p:attrNameLst>
                                          <p:attrName>ppt_x</p:attrName>
                                        </p:attrNameLst>
                                      </p:cBhvr>
                                      <p:tavLst>
                                        <p:tav tm="0">
                                          <p:val>
                                            <p:strVal val="1+#ppt_w/2"/>
                                          </p:val>
                                        </p:tav>
                                        <p:tav tm="100000">
                                          <p:val>
                                            <p:strVal val="#ppt_x"/>
                                          </p:val>
                                        </p:tav>
                                      </p:tavLst>
                                    </p:anim>
                                    <p:anim calcmode="lin" valueType="num">
                                      <p:cBhvr additive="base">
                                        <p:cTn id="71" dur="2000" fill="hold"/>
                                        <p:tgtEl>
                                          <p:spTgt spid="39"/>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 calcmode="lin" valueType="num">
                                      <p:cBhvr additive="base">
                                        <p:cTn id="74" dur="2000" fill="hold"/>
                                        <p:tgtEl>
                                          <p:spTgt spid="40"/>
                                        </p:tgtEl>
                                        <p:attrNameLst>
                                          <p:attrName>ppt_x</p:attrName>
                                        </p:attrNameLst>
                                      </p:cBhvr>
                                      <p:tavLst>
                                        <p:tav tm="0">
                                          <p:val>
                                            <p:strVal val="1+#ppt_w/2"/>
                                          </p:val>
                                        </p:tav>
                                        <p:tav tm="100000">
                                          <p:val>
                                            <p:strVal val="#ppt_x"/>
                                          </p:val>
                                        </p:tav>
                                      </p:tavLst>
                                    </p:anim>
                                    <p:anim calcmode="lin" valueType="num">
                                      <p:cBhvr additive="base">
                                        <p:cTn id="75" dur="2000" fill="hold"/>
                                        <p:tgtEl>
                                          <p:spTgt spid="40"/>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41"/>
                                        </p:tgtEl>
                                        <p:attrNameLst>
                                          <p:attrName>style.visibility</p:attrName>
                                        </p:attrNameLst>
                                      </p:cBhvr>
                                      <p:to>
                                        <p:strVal val="visible"/>
                                      </p:to>
                                    </p:set>
                                    <p:anim calcmode="lin" valueType="num">
                                      <p:cBhvr additive="base">
                                        <p:cTn id="78" dur="2000" fill="hold"/>
                                        <p:tgtEl>
                                          <p:spTgt spid="41"/>
                                        </p:tgtEl>
                                        <p:attrNameLst>
                                          <p:attrName>ppt_x</p:attrName>
                                        </p:attrNameLst>
                                      </p:cBhvr>
                                      <p:tavLst>
                                        <p:tav tm="0">
                                          <p:val>
                                            <p:strVal val="1+#ppt_w/2"/>
                                          </p:val>
                                        </p:tav>
                                        <p:tav tm="100000">
                                          <p:val>
                                            <p:strVal val="#ppt_x"/>
                                          </p:val>
                                        </p:tav>
                                      </p:tavLst>
                                    </p:anim>
                                    <p:anim calcmode="lin" valueType="num">
                                      <p:cBhvr additive="base">
                                        <p:cTn id="79" dur="2000" fill="hold"/>
                                        <p:tgtEl>
                                          <p:spTgt spid="41"/>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42"/>
                                        </p:tgtEl>
                                        <p:attrNameLst>
                                          <p:attrName>style.visibility</p:attrName>
                                        </p:attrNameLst>
                                      </p:cBhvr>
                                      <p:to>
                                        <p:strVal val="visible"/>
                                      </p:to>
                                    </p:set>
                                    <p:anim calcmode="lin" valueType="num">
                                      <p:cBhvr additive="base">
                                        <p:cTn id="82" dur="2000" fill="hold"/>
                                        <p:tgtEl>
                                          <p:spTgt spid="42"/>
                                        </p:tgtEl>
                                        <p:attrNameLst>
                                          <p:attrName>ppt_x</p:attrName>
                                        </p:attrNameLst>
                                      </p:cBhvr>
                                      <p:tavLst>
                                        <p:tav tm="0">
                                          <p:val>
                                            <p:strVal val="1+#ppt_w/2"/>
                                          </p:val>
                                        </p:tav>
                                        <p:tav tm="100000">
                                          <p:val>
                                            <p:strVal val="#ppt_x"/>
                                          </p:val>
                                        </p:tav>
                                      </p:tavLst>
                                    </p:anim>
                                    <p:anim calcmode="lin" valueType="num">
                                      <p:cBhvr additive="base">
                                        <p:cTn id="83" dur="2000" fill="hold"/>
                                        <p:tgtEl>
                                          <p:spTgt spid="42"/>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2000" fill="hold"/>
                                        <p:tgtEl>
                                          <p:spTgt spid="43"/>
                                        </p:tgtEl>
                                        <p:attrNameLst>
                                          <p:attrName>ppt_x</p:attrName>
                                        </p:attrNameLst>
                                      </p:cBhvr>
                                      <p:tavLst>
                                        <p:tav tm="0">
                                          <p:val>
                                            <p:strVal val="1+#ppt_w/2"/>
                                          </p:val>
                                        </p:tav>
                                        <p:tav tm="100000">
                                          <p:val>
                                            <p:strVal val="#ppt_x"/>
                                          </p:val>
                                        </p:tav>
                                      </p:tavLst>
                                    </p:anim>
                                    <p:anim calcmode="lin" valueType="num">
                                      <p:cBhvr additive="base">
                                        <p:cTn id="87" dur="2000" fill="hold"/>
                                        <p:tgtEl>
                                          <p:spTgt spid="43"/>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44"/>
                                        </p:tgtEl>
                                        <p:attrNameLst>
                                          <p:attrName>style.visibility</p:attrName>
                                        </p:attrNameLst>
                                      </p:cBhvr>
                                      <p:to>
                                        <p:strVal val="visible"/>
                                      </p:to>
                                    </p:set>
                                    <p:anim calcmode="lin" valueType="num">
                                      <p:cBhvr additive="base">
                                        <p:cTn id="90" dur="2000" fill="hold"/>
                                        <p:tgtEl>
                                          <p:spTgt spid="44"/>
                                        </p:tgtEl>
                                        <p:attrNameLst>
                                          <p:attrName>ppt_x</p:attrName>
                                        </p:attrNameLst>
                                      </p:cBhvr>
                                      <p:tavLst>
                                        <p:tav tm="0">
                                          <p:val>
                                            <p:strVal val="1+#ppt_w/2"/>
                                          </p:val>
                                        </p:tav>
                                        <p:tav tm="100000">
                                          <p:val>
                                            <p:strVal val="#ppt_x"/>
                                          </p:val>
                                        </p:tav>
                                      </p:tavLst>
                                    </p:anim>
                                    <p:anim calcmode="lin" valueType="num">
                                      <p:cBhvr additive="base">
                                        <p:cTn id="91" dur="2000" fill="hold"/>
                                        <p:tgtEl>
                                          <p:spTgt spid="44"/>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45"/>
                                        </p:tgtEl>
                                        <p:attrNameLst>
                                          <p:attrName>style.visibility</p:attrName>
                                        </p:attrNameLst>
                                      </p:cBhvr>
                                      <p:to>
                                        <p:strVal val="visible"/>
                                      </p:to>
                                    </p:set>
                                    <p:anim calcmode="lin" valueType="num">
                                      <p:cBhvr additive="base">
                                        <p:cTn id="94" dur="2000" fill="hold"/>
                                        <p:tgtEl>
                                          <p:spTgt spid="45"/>
                                        </p:tgtEl>
                                        <p:attrNameLst>
                                          <p:attrName>ppt_x</p:attrName>
                                        </p:attrNameLst>
                                      </p:cBhvr>
                                      <p:tavLst>
                                        <p:tav tm="0">
                                          <p:val>
                                            <p:strVal val="1+#ppt_w/2"/>
                                          </p:val>
                                        </p:tav>
                                        <p:tav tm="100000">
                                          <p:val>
                                            <p:strVal val="#ppt_x"/>
                                          </p:val>
                                        </p:tav>
                                      </p:tavLst>
                                    </p:anim>
                                    <p:anim calcmode="lin" valueType="num">
                                      <p:cBhvr additive="base">
                                        <p:cTn id="95" dur="2000" fill="hold"/>
                                        <p:tgtEl>
                                          <p:spTgt spid="45"/>
                                        </p:tgtEl>
                                        <p:attrNameLst>
                                          <p:attrName>ppt_y</p:attrName>
                                        </p:attrNameLst>
                                      </p:cBhvr>
                                      <p:tavLst>
                                        <p:tav tm="0">
                                          <p:val>
                                            <p:strVal val="#ppt_y"/>
                                          </p:val>
                                        </p:tav>
                                        <p:tav tm="100000">
                                          <p:val>
                                            <p:strVal val="#ppt_y"/>
                                          </p:val>
                                        </p:tav>
                                      </p:tavLst>
                                    </p:anim>
                                  </p:childTnLst>
                                </p:cTn>
                              </p:par>
                              <p:par>
                                <p:cTn id="96" presetID="35" presetClass="entr" presetSubtype="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fade">
                                      <p:cBhvr>
                                        <p:cTn id="98" dur="2000"/>
                                        <p:tgtEl>
                                          <p:spTgt spid="6"/>
                                        </p:tgtEl>
                                      </p:cBhvr>
                                    </p:animEffect>
                                    <p:anim calcmode="lin" valueType="num">
                                      <p:cBhvr>
                                        <p:cTn id="99" dur="2000" fill="hold"/>
                                        <p:tgtEl>
                                          <p:spTgt spid="6"/>
                                        </p:tgtEl>
                                        <p:attrNameLst>
                                          <p:attrName>style.rotation</p:attrName>
                                        </p:attrNameLst>
                                      </p:cBhvr>
                                      <p:tavLst>
                                        <p:tav tm="0">
                                          <p:val>
                                            <p:fltVal val="720"/>
                                          </p:val>
                                        </p:tav>
                                        <p:tav tm="100000">
                                          <p:val>
                                            <p:fltVal val="0"/>
                                          </p:val>
                                        </p:tav>
                                      </p:tavLst>
                                    </p:anim>
                                    <p:anim calcmode="lin" valueType="num">
                                      <p:cBhvr>
                                        <p:cTn id="100" dur="2000" fill="hold"/>
                                        <p:tgtEl>
                                          <p:spTgt spid="6"/>
                                        </p:tgtEl>
                                        <p:attrNameLst>
                                          <p:attrName>ppt_h</p:attrName>
                                        </p:attrNameLst>
                                      </p:cBhvr>
                                      <p:tavLst>
                                        <p:tav tm="0">
                                          <p:val>
                                            <p:fltVal val="0"/>
                                          </p:val>
                                        </p:tav>
                                        <p:tav tm="100000">
                                          <p:val>
                                            <p:strVal val="#ppt_h"/>
                                          </p:val>
                                        </p:tav>
                                      </p:tavLst>
                                    </p:anim>
                                    <p:anim calcmode="lin" valueType="num">
                                      <p:cBhvr>
                                        <p:cTn id="101" dur="2000" fill="hold"/>
                                        <p:tgtEl>
                                          <p:spTgt spid="6"/>
                                        </p:tgtEl>
                                        <p:attrNameLst>
                                          <p:attrName>ppt_w</p:attrName>
                                        </p:attrNameLst>
                                      </p:cBhvr>
                                      <p:tavLst>
                                        <p:tav tm="0">
                                          <p:val>
                                            <p:fltVal val="0"/>
                                          </p:val>
                                        </p:tav>
                                        <p:tav tm="100000">
                                          <p:val>
                                            <p:strVal val="#ppt_w"/>
                                          </p:val>
                                        </p:tav>
                                      </p:tavLst>
                                    </p:anim>
                                  </p:childTnLst>
                                </p:cTn>
                              </p:par>
                              <p:par>
                                <p:cTn id="102" presetID="35" presetClass="entr" presetSubtype="0" fill="hold" grpId="1" nodeType="with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fade">
                                      <p:cBhvr>
                                        <p:cTn id="104" dur="2000"/>
                                        <p:tgtEl>
                                          <p:spTgt spid="7"/>
                                        </p:tgtEl>
                                      </p:cBhvr>
                                    </p:animEffect>
                                    <p:anim calcmode="lin" valueType="num">
                                      <p:cBhvr>
                                        <p:cTn id="105" dur="2000" fill="hold"/>
                                        <p:tgtEl>
                                          <p:spTgt spid="7"/>
                                        </p:tgtEl>
                                        <p:attrNameLst>
                                          <p:attrName>style.rotation</p:attrName>
                                        </p:attrNameLst>
                                      </p:cBhvr>
                                      <p:tavLst>
                                        <p:tav tm="0">
                                          <p:val>
                                            <p:fltVal val="720"/>
                                          </p:val>
                                        </p:tav>
                                        <p:tav tm="100000">
                                          <p:val>
                                            <p:fltVal val="0"/>
                                          </p:val>
                                        </p:tav>
                                      </p:tavLst>
                                    </p:anim>
                                    <p:anim calcmode="lin" valueType="num">
                                      <p:cBhvr>
                                        <p:cTn id="106" dur="2000" fill="hold"/>
                                        <p:tgtEl>
                                          <p:spTgt spid="7"/>
                                        </p:tgtEl>
                                        <p:attrNameLst>
                                          <p:attrName>ppt_h</p:attrName>
                                        </p:attrNameLst>
                                      </p:cBhvr>
                                      <p:tavLst>
                                        <p:tav tm="0">
                                          <p:val>
                                            <p:fltVal val="0"/>
                                          </p:val>
                                        </p:tav>
                                        <p:tav tm="100000">
                                          <p:val>
                                            <p:strVal val="#ppt_h"/>
                                          </p:val>
                                        </p:tav>
                                      </p:tavLst>
                                    </p:anim>
                                    <p:anim calcmode="lin" valueType="num">
                                      <p:cBhvr>
                                        <p:cTn id="107" dur="2000" fill="hold"/>
                                        <p:tgtEl>
                                          <p:spTgt spid="7"/>
                                        </p:tgtEl>
                                        <p:attrNameLst>
                                          <p:attrName>ppt_w</p:attrName>
                                        </p:attrNameLst>
                                      </p:cBhvr>
                                      <p:tavLst>
                                        <p:tav tm="0">
                                          <p:val>
                                            <p:fltVal val="0"/>
                                          </p:val>
                                        </p:tav>
                                        <p:tav tm="100000">
                                          <p:val>
                                            <p:strVal val="#ppt_w"/>
                                          </p:val>
                                        </p:tav>
                                      </p:tavLst>
                                    </p:anim>
                                  </p:childTnLst>
                                </p:cTn>
                              </p:par>
                              <p:par>
                                <p:cTn id="108" presetID="35" presetClass="entr" presetSubtype="0" fill="hold" grpId="1" nodeType="withEffect">
                                  <p:stCondLst>
                                    <p:cond delay="0"/>
                                  </p:stCondLst>
                                  <p:childTnLst>
                                    <p:set>
                                      <p:cBhvr>
                                        <p:cTn id="109" dur="1" fill="hold">
                                          <p:stCondLst>
                                            <p:cond delay="0"/>
                                          </p:stCondLst>
                                        </p:cTn>
                                        <p:tgtEl>
                                          <p:spTgt spid="8"/>
                                        </p:tgtEl>
                                        <p:attrNameLst>
                                          <p:attrName>style.visibility</p:attrName>
                                        </p:attrNameLst>
                                      </p:cBhvr>
                                      <p:to>
                                        <p:strVal val="visible"/>
                                      </p:to>
                                    </p:set>
                                    <p:animEffect transition="in" filter="fade">
                                      <p:cBhvr>
                                        <p:cTn id="110" dur="2000"/>
                                        <p:tgtEl>
                                          <p:spTgt spid="8"/>
                                        </p:tgtEl>
                                      </p:cBhvr>
                                    </p:animEffect>
                                    <p:anim calcmode="lin" valueType="num">
                                      <p:cBhvr>
                                        <p:cTn id="111" dur="2000" fill="hold"/>
                                        <p:tgtEl>
                                          <p:spTgt spid="8"/>
                                        </p:tgtEl>
                                        <p:attrNameLst>
                                          <p:attrName>style.rotation</p:attrName>
                                        </p:attrNameLst>
                                      </p:cBhvr>
                                      <p:tavLst>
                                        <p:tav tm="0">
                                          <p:val>
                                            <p:fltVal val="720"/>
                                          </p:val>
                                        </p:tav>
                                        <p:tav tm="100000">
                                          <p:val>
                                            <p:fltVal val="0"/>
                                          </p:val>
                                        </p:tav>
                                      </p:tavLst>
                                    </p:anim>
                                    <p:anim calcmode="lin" valueType="num">
                                      <p:cBhvr>
                                        <p:cTn id="112" dur="2000" fill="hold"/>
                                        <p:tgtEl>
                                          <p:spTgt spid="8"/>
                                        </p:tgtEl>
                                        <p:attrNameLst>
                                          <p:attrName>ppt_h</p:attrName>
                                        </p:attrNameLst>
                                      </p:cBhvr>
                                      <p:tavLst>
                                        <p:tav tm="0">
                                          <p:val>
                                            <p:fltVal val="0"/>
                                          </p:val>
                                        </p:tav>
                                        <p:tav tm="100000">
                                          <p:val>
                                            <p:strVal val="#ppt_h"/>
                                          </p:val>
                                        </p:tav>
                                      </p:tavLst>
                                    </p:anim>
                                    <p:anim calcmode="lin" valueType="num">
                                      <p:cBhvr>
                                        <p:cTn id="113" dur="2000" fill="hold"/>
                                        <p:tgtEl>
                                          <p:spTgt spid="8"/>
                                        </p:tgtEl>
                                        <p:attrNameLst>
                                          <p:attrName>ppt_w</p:attrName>
                                        </p:attrNameLst>
                                      </p:cBhvr>
                                      <p:tavLst>
                                        <p:tav tm="0">
                                          <p:val>
                                            <p:fltVal val="0"/>
                                          </p:val>
                                        </p:tav>
                                        <p:tav tm="100000">
                                          <p:val>
                                            <p:strVal val="#ppt_w"/>
                                          </p:val>
                                        </p:tav>
                                      </p:tavLst>
                                    </p:anim>
                                  </p:childTnLst>
                                </p:cTn>
                              </p:par>
                              <p:par>
                                <p:cTn id="114" presetID="35" presetClass="entr" presetSubtype="0" fill="hold" grpId="1" nodeType="withEffect">
                                  <p:stCondLst>
                                    <p:cond delay="0"/>
                                  </p:stCondLst>
                                  <p:childTnLst>
                                    <p:set>
                                      <p:cBhvr>
                                        <p:cTn id="115" dur="1" fill="hold">
                                          <p:stCondLst>
                                            <p:cond delay="0"/>
                                          </p:stCondLst>
                                        </p:cTn>
                                        <p:tgtEl>
                                          <p:spTgt spid="9"/>
                                        </p:tgtEl>
                                        <p:attrNameLst>
                                          <p:attrName>style.visibility</p:attrName>
                                        </p:attrNameLst>
                                      </p:cBhvr>
                                      <p:to>
                                        <p:strVal val="visible"/>
                                      </p:to>
                                    </p:set>
                                    <p:animEffect transition="in" filter="fade">
                                      <p:cBhvr>
                                        <p:cTn id="116" dur="2000"/>
                                        <p:tgtEl>
                                          <p:spTgt spid="9"/>
                                        </p:tgtEl>
                                      </p:cBhvr>
                                    </p:animEffect>
                                    <p:anim calcmode="lin" valueType="num">
                                      <p:cBhvr>
                                        <p:cTn id="117" dur="2000" fill="hold"/>
                                        <p:tgtEl>
                                          <p:spTgt spid="9"/>
                                        </p:tgtEl>
                                        <p:attrNameLst>
                                          <p:attrName>style.rotation</p:attrName>
                                        </p:attrNameLst>
                                      </p:cBhvr>
                                      <p:tavLst>
                                        <p:tav tm="0">
                                          <p:val>
                                            <p:fltVal val="720"/>
                                          </p:val>
                                        </p:tav>
                                        <p:tav tm="100000">
                                          <p:val>
                                            <p:fltVal val="0"/>
                                          </p:val>
                                        </p:tav>
                                      </p:tavLst>
                                    </p:anim>
                                    <p:anim calcmode="lin" valueType="num">
                                      <p:cBhvr>
                                        <p:cTn id="118" dur="2000" fill="hold"/>
                                        <p:tgtEl>
                                          <p:spTgt spid="9"/>
                                        </p:tgtEl>
                                        <p:attrNameLst>
                                          <p:attrName>ppt_h</p:attrName>
                                        </p:attrNameLst>
                                      </p:cBhvr>
                                      <p:tavLst>
                                        <p:tav tm="0">
                                          <p:val>
                                            <p:fltVal val="0"/>
                                          </p:val>
                                        </p:tav>
                                        <p:tav tm="100000">
                                          <p:val>
                                            <p:strVal val="#ppt_h"/>
                                          </p:val>
                                        </p:tav>
                                      </p:tavLst>
                                    </p:anim>
                                    <p:anim calcmode="lin" valueType="num">
                                      <p:cBhvr>
                                        <p:cTn id="119" dur="2000" fill="hold"/>
                                        <p:tgtEl>
                                          <p:spTgt spid="9"/>
                                        </p:tgtEl>
                                        <p:attrNameLst>
                                          <p:attrName>ppt_w</p:attrName>
                                        </p:attrNameLst>
                                      </p:cBhvr>
                                      <p:tavLst>
                                        <p:tav tm="0">
                                          <p:val>
                                            <p:fltVal val="0"/>
                                          </p:val>
                                        </p:tav>
                                        <p:tav tm="100000">
                                          <p:val>
                                            <p:strVal val="#ppt_w"/>
                                          </p:val>
                                        </p:tav>
                                      </p:tavLst>
                                    </p:anim>
                                  </p:childTnLst>
                                </p:cTn>
                              </p:par>
                              <p:par>
                                <p:cTn id="120" presetID="35" presetClass="entr" presetSubtype="0" fill="hold" grpId="1" nodeType="withEffect">
                                  <p:stCondLst>
                                    <p:cond delay="0"/>
                                  </p:stCondLst>
                                  <p:childTnLst>
                                    <p:set>
                                      <p:cBhvr>
                                        <p:cTn id="121" dur="1" fill="hold">
                                          <p:stCondLst>
                                            <p:cond delay="0"/>
                                          </p:stCondLst>
                                        </p:cTn>
                                        <p:tgtEl>
                                          <p:spTgt spid="10"/>
                                        </p:tgtEl>
                                        <p:attrNameLst>
                                          <p:attrName>style.visibility</p:attrName>
                                        </p:attrNameLst>
                                      </p:cBhvr>
                                      <p:to>
                                        <p:strVal val="visible"/>
                                      </p:to>
                                    </p:set>
                                    <p:animEffect transition="in" filter="fade">
                                      <p:cBhvr>
                                        <p:cTn id="122" dur="2000"/>
                                        <p:tgtEl>
                                          <p:spTgt spid="10"/>
                                        </p:tgtEl>
                                      </p:cBhvr>
                                    </p:animEffect>
                                    <p:anim calcmode="lin" valueType="num">
                                      <p:cBhvr>
                                        <p:cTn id="123" dur="2000" fill="hold"/>
                                        <p:tgtEl>
                                          <p:spTgt spid="10"/>
                                        </p:tgtEl>
                                        <p:attrNameLst>
                                          <p:attrName>style.rotation</p:attrName>
                                        </p:attrNameLst>
                                      </p:cBhvr>
                                      <p:tavLst>
                                        <p:tav tm="0">
                                          <p:val>
                                            <p:fltVal val="720"/>
                                          </p:val>
                                        </p:tav>
                                        <p:tav tm="100000">
                                          <p:val>
                                            <p:fltVal val="0"/>
                                          </p:val>
                                        </p:tav>
                                      </p:tavLst>
                                    </p:anim>
                                    <p:anim calcmode="lin" valueType="num">
                                      <p:cBhvr>
                                        <p:cTn id="124" dur="2000" fill="hold"/>
                                        <p:tgtEl>
                                          <p:spTgt spid="10"/>
                                        </p:tgtEl>
                                        <p:attrNameLst>
                                          <p:attrName>ppt_h</p:attrName>
                                        </p:attrNameLst>
                                      </p:cBhvr>
                                      <p:tavLst>
                                        <p:tav tm="0">
                                          <p:val>
                                            <p:fltVal val="0"/>
                                          </p:val>
                                        </p:tav>
                                        <p:tav tm="100000">
                                          <p:val>
                                            <p:strVal val="#ppt_h"/>
                                          </p:val>
                                        </p:tav>
                                      </p:tavLst>
                                    </p:anim>
                                    <p:anim calcmode="lin" valueType="num">
                                      <p:cBhvr>
                                        <p:cTn id="125" dur="2000" fill="hold"/>
                                        <p:tgtEl>
                                          <p:spTgt spid="10"/>
                                        </p:tgtEl>
                                        <p:attrNameLst>
                                          <p:attrName>ppt_w</p:attrName>
                                        </p:attrNameLst>
                                      </p:cBhvr>
                                      <p:tavLst>
                                        <p:tav tm="0">
                                          <p:val>
                                            <p:fltVal val="0"/>
                                          </p:val>
                                        </p:tav>
                                        <p:tav tm="100000">
                                          <p:val>
                                            <p:strVal val="#ppt_w"/>
                                          </p:val>
                                        </p:tav>
                                      </p:tavLst>
                                    </p:anim>
                                  </p:childTnLst>
                                </p:cTn>
                              </p:par>
                              <p:par>
                                <p:cTn id="126" presetID="35" presetClass="entr" presetSubtype="0" fill="hold" grpId="1" nodeType="withEffect">
                                  <p:stCondLst>
                                    <p:cond delay="0"/>
                                  </p:stCondLst>
                                  <p:childTnLst>
                                    <p:set>
                                      <p:cBhvr>
                                        <p:cTn id="127" dur="1" fill="hold">
                                          <p:stCondLst>
                                            <p:cond delay="0"/>
                                          </p:stCondLst>
                                        </p:cTn>
                                        <p:tgtEl>
                                          <p:spTgt spid="11"/>
                                        </p:tgtEl>
                                        <p:attrNameLst>
                                          <p:attrName>style.visibility</p:attrName>
                                        </p:attrNameLst>
                                      </p:cBhvr>
                                      <p:to>
                                        <p:strVal val="visible"/>
                                      </p:to>
                                    </p:set>
                                    <p:animEffect transition="in" filter="fade">
                                      <p:cBhvr>
                                        <p:cTn id="128" dur="2000"/>
                                        <p:tgtEl>
                                          <p:spTgt spid="11"/>
                                        </p:tgtEl>
                                      </p:cBhvr>
                                    </p:animEffect>
                                    <p:anim calcmode="lin" valueType="num">
                                      <p:cBhvr>
                                        <p:cTn id="129" dur="2000" fill="hold"/>
                                        <p:tgtEl>
                                          <p:spTgt spid="11"/>
                                        </p:tgtEl>
                                        <p:attrNameLst>
                                          <p:attrName>style.rotation</p:attrName>
                                        </p:attrNameLst>
                                      </p:cBhvr>
                                      <p:tavLst>
                                        <p:tav tm="0">
                                          <p:val>
                                            <p:fltVal val="720"/>
                                          </p:val>
                                        </p:tav>
                                        <p:tav tm="100000">
                                          <p:val>
                                            <p:fltVal val="0"/>
                                          </p:val>
                                        </p:tav>
                                      </p:tavLst>
                                    </p:anim>
                                    <p:anim calcmode="lin" valueType="num">
                                      <p:cBhvr>
                                        <p:cTn id="130" dur="2000" fill="hold"/>
                                        <p:tgtEl>
                                          <p:spTgt spid="11"/>
                                        </p:tgtEl>
                                        <p:attrNameLst>
                                          <p:attrName>ppt_h</p:attrName>
                                        </p:attrNameLst>
                                      </p:cBhvr>
                                      <p:tavLst>
                                        <p:tav tm="0">
                                          <p:val>
                                            <p:fltVal val="0"/>
                                          </p:val>
                                        </p:tav>
                                        <p:tav tm="100000">
                                          <p:val>
                                            <p:strVal val="#ppt_h"/>
                                          </p:val>
                                        </p:tav>
                                      </p:tavLst>
                                    </p:anim>
                                    <p:anim calcmode="lin" valueType="num">
                                      <p:cBhvr>
                                        <p:cTn id="131" dur="2000" fill="hold"/>
                                        <p:tgtEl>
                                          <p:spTgt spid="11"/>
                                        </p:tgtEl>
                                        <p:attrNameLst>
                                          <p:attrName>ppt_w</p:attrName>
                                        </p:attrNameLst>
                                      </p:cBhvr>
                                      <p:tavLst>
                                        <p:tav tm="0">
                                          <p:val>
                                            <p:fltVal val="0"/>
                                          </p:val>
                                        </p:tav>
                                        <p:tav tm="100000">
                                          <p:val>
                                            <p:strVal val="#ppt_w"/>
                                          </p:val>
                                        </p:tav>
                                      </p:tavLst>
                                    </p:anim>
                                  </p:childTnLst>
                                </p:cTn>
                              </p:par>
                              <p:par>
                                <p:cTn id="132" presetID="35" presetClass="entr" presetSubtype="0"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Effect transition="in" filter="fade">
                                      <p:cBhvr>
                                        <p:cTn id="134" dur="2000"/>
                                        <p:tgtEl>
                                          <p:spTgt spid="12"/>
                                        </p:tgtEl>
                                      </p:cBhvr>
                                    </p:animEffect>
                                    <p:anim calcmode="lin" valueType="num">
                                      <p:cBhvr>
                                        <p:cTn id="135" dur="2000" fill="hold"/>
                                        <p:tgtEl>
                                          <p:spTgt spid="12"/>
                                        </p:tgtEl>
                                        <p:attrNameLst>
                                          <p:attrName>style.rotation</p:attrName>
                                        </p:attrNameLst>
                                      </p:cBhvr>
                                      <p:tavLst>
                                        <p:tav tm="0">
                                          <p:val>
                                            <p:fltVal val="720"/>
                                          </p:val>
                                        </p:tav>
                                        <p:tav tm="100000">
                                          <p:val>
                                            <p:fltVal val="0"/>
                                          </p:val>
                                        </p:tav>
                                      </p:tavLst>
                                    </p:anim>
                                    <p:anim calcmode="lin" valueType="num">
                                      <p:cBhvr>
                                        <p:cTn id="136" dur="2000" fill="hold"/>
                                        <p:tgtEl>
                                          <p:spTgt spid="12"/>
                                        </p:tgtEl>
                                        <p:attrNameLst>
                                          <p:attrName>ppt_h</p:attrName>
                                        </p:attrNameLst>
                                      </p:cBhvr>
                                      <p:tavLst>
                                        <p:tav tm="0">
                                          <p:val>
                                            <p:fltVal val="0"/>
                                          </p:val>
                                        </p:tav>
                                        <p:tav tm="100000">
                                          <p:val>
                                            <p:strVal val="#ppt_h"/>
                                          </p:val>
                                        </p:tav>
                                      </p:tavLst>
                                    </p:anim>
                                    <p:anim calcmode="lin" valueType="num">
                                      <p:cBhvr>
                                        <p:cTn id="137" dur="2000" fill="hold"/>
                                        <p:tgtEl>
                                          <p:spTgt spid="12"/>
                                        </p:tgtEl>
                                        <p:attrNameLst>
                                          <p:attrName>ppt_w</p:attrName>
                                        </p:attrNameLst>
                                      </p:cBhvr>
                                      <p:tavLst>
                                        <p:tav tm="0">
                                          <p:val>
                                            <p:fltVal val="0"/>
                                          </p:val>
                                        </p:tav>
                                        <p:tav tm="100000">
                                          <p:val>
                                            <p:strVal val="#ppt_w"/>
                                          </p:val>
                                        </p:tav>
                                      </p:tavLst>
                                    </p:anim>
                                  </p:childTnLst>
                                </p:cTn>
                              </p:par>
                              <p:par>
                                <p:cTn id="138" presetID="35" presetClass="entr" presetSubtype="0" fill="hold" grpId="1" nodeType="withEffect">
                                  <p:stCondLst>
                                    <p:cond delay="0"/>
                                  </p:stCondLst>
                                  <p:childTnLst>
                                    <p:set>
                                      <p:cBhvr>
                                        <p:cTn id="139" dur="1" fill="hold">
                                          <p:stCondLst>
                                            <p:cond delay="0"/>
                                          </p:stCondLst>
                                        </p:cTn>
                                        <p:tgtEl>
                                          <p:spTgt spid="13"/>
                                        </p:tgtEl>
                                        <p:attrNameLst>
                                          <p:attrName>style.visibility</p:attrName>
                                        </p:attrNameLst>
                                      </p:cBhvr>
                                      <p:to>
                                        <p:strVal val="visible"/>
                                      </p:to>
                                    </p:set>
                                    <p:animEffect transition="in" filter="fade">
                                      <p:cBhvr>
                                        <p:cTn id="140" dur="2000"/>
                                        <p:tgtEl>
                                          <p:spTgt spid="13"/>
                                        </p:tgtEl>
                                      </p:cBhvr>
                                    </p:animEffect>
                                    <p:anim calcmode="lin" valueType="num">
                                      <p:cBhvr>
                                        <p:cTn id="141" dur="2000" fill="hold"/>
                                        <p:tgtEl>
                                          <p:spTgt spid="13"/>
                                        </p:tgtEl>
                                        <p:attrNameLst>
                                          <p:attrName>style.rotation</p:attrName>
                                        </p:attrNameLst>
                                      </p:cBhvr>
                                      <p:tavLst>
                                        <p:tav tm="0">
                                          <p:val>
                                            <p:fltVal val="720"/>
                                          </p:val>
                                        </p:tav>
                                        <p:tav tm="100000">
                                          <p:val>
                                            <p:fltVal val="0"/>
                                          </p:val>
                                        </p:tav>
                                      </p:tavLst>
                                    </p:anim>
                                    <p:anim calcmode="lin" valueType="num">
                                      <p:cBhvr>
                                        <p:cTn id="142" dur="2000" fill="hold"/>
                                        <p:tgtEl>
                                          <p:spTgt spid="13"/>
                                        </p:tgtEl>
                                        <p:attrNameLst>
                                          <p:attrName>ppt_h</p:attrName>
                                        </p:attrNameLst>
                                      </p:cBhvr>
                                      <p:tavLst>
                                        <p:tav tm="0">
                                          <p:val>
                                            <p:fltVal val="0"/>
                                          </p:val>
                                        </p:tav>
                                        <p:tav tm="100000">
                                          <p:val>
                                            <p:strVal val="#ppt_h"/>
                                          </p:val>
                                        </p:tav>
                                      </p:tavLst>
                                    </p:anim>
                                    <p:anim calcmode="lin" valueType="num">
                                      <p:cBhvr>
                                        <p:cTn id="143" dur="2000" fill="hold"/>
                                        <p:tgtEl>
                                          <p:spTgt spid="13"/>
                                        </p:tgtEl>
                                        <p:attrNameLst>
                                          <p:attrName>ppt_w</p:attrName>
                                        </p:attrNameLst>
                                      </p:cBhvr>
                                      <p:tavLst>
                                        <p:tav tm="0">
                                          <p:val>
                                            <p:fltVal val="0"/>
                                          </p:val>
                                        </p:tav>
                                        <p:tav tm="100000">
                                          <p:val>
                                            <p:strVal val="#ppt_w"/>
                                          </p:val>
                                        </p:tav>
                                      </p:tavLst>
                                    </p:anim>
                                  </p:childTnLst>
                                </p:cTn>
                              </p:par>
                              <p:par>
                                <p:cTn id="144" presetID="35" presetClass="entr" presetSubtype="0" fill="hold" grpId="1" nodeType="withEffect">
                                  <p:stCondLst>
                                    <p:cond delay="0"/>
                                  </p:stCondLst>
                                  <p:childTnLst>
                                    <p:set>
                                      <p:cBhvr>
                                        <p:cTn id="145" dur="1" fill="hold">
                                          <p:stCondLst>
                                            <p:cond delay="0"/>
                                          </p:stCondLst>
                                        </p:cTn>
                                        <p:tgtEl>
                                          <p:spTgt spid="32"/>
                                        </p:tgtEl>
                                        <p:attrNameLst>
                                          <p:attrName>style.visibility</p:attrName>
                                        </p:attrNameLst>
                                      </p:cBhvr>
                                      <p:to>
                                        <p:strVal val="visible"/>
                                      </p:to>
                                    </p:set>
                                    <p:animEffect transition="in" filter="fade">
                                      <p:cBhvr>
                                        <p:cTn id="146" dur="2000"/>
                                        <p:tgtEl>
                                          <p:spTgt spid="32"/>
                                        </p:tgtEl>
                                      </p:cBhvr>
                                    </p:animEffect>
                                    <p:anim calcmode="lin" valueType="num">
                                      <p:cBhvr>
                                        <p:cTn id="147" dur="2000" fill="hold"/>
                                        <p:tgtEl>
                                          <p:spTgt spid="32"/>
                                        </p:tgtEl>
                                        <p:attrNameLst>
                                          <p:attrName>style.rotation</p:attrName>
                                        </p:attrNameLst>
                                      </p:cBhvr>
                                      <p:tavLst>
                                        <p:tav tm="0">
                                          <p:val>
                                            <p:fltVal val="720"/>
                                          </p:val>
                                        </p:tav>
                                        <p:tav tm="100000">
                                          <p:val>
                                            <p:fltVal val="0"/>
                                          </p:val>
                                        </p:tav>
                                      </p:tavLst>
                                    </p:anim>
                                    <p:anim calcmode="lin" valueType="num">
                                      <p:cBhvr>
                                        <p:cTn id="148" dur="2000" fill="hold"/>
                                        <p:tgtEl>
                                          <p:spTgt spid="32"/>
                                        </p:tgtEl>
                                        <p:attrNameLst>
                                          <p:attrName>ppt_h</p:attrName>
                                        </p:attrNameLst>
                                      </p:cBhvr>
                                      <p:tavLst>
                                        <p:tav tm="0">
                                          <p:val>
                                            <p:fltVal val="0"/>
                                          </p:val>
                                        </p:tav>
                                        <p:tav tm="100000">
                                          <p:val>
                                            <p:strVal val="#ppt_h"/>
                                          </p:val>
                                        </p:tav>
                                      </p:tavLst>
                                    </p:anim>
                                    <p:anim calcmode="lin" valueType="num">
                                      <p:cBhvr>
                                        <p:cTn id="149" dur="2000" fill="hold"/>
                                        <p:tgtEl>
                                          <p:spTgt spid="32"/>
                                        </p:tgtEl>
                                        <p:attrNameLst>
                                          <p:attrName>ppt_w</p:attrName>
                                        </p:attrNameLst>
                                      </p:cBhvr>
                                      <p:tavLst>
                                        <p:tav tm="0">
                                          <p:val>
                                            <p:fltVal val="0"/>
                                          </p:val>
                                        </p:tav>
                                        <p:tav tm="100000">
                                          <p:val>
                                            <p:strVal val="#ppt_w"/>
                                          </p:val>
                                        </p:tav>
                                      </p:tavLst>
                                    </p:anim>
                                  </p:childTnLst>
                                </p:cTn>
                              </p:par>
                              <p:par>
                                <p:cTn id="150" presetID="35" presetClass="entr" presetSubtype="0" fill="hold" grpId="1" nodeType="withEffect">
                                  <p:stCondLst>
                                    <p:cond delay="0"/>
                                  </p:stCondLst>
                                  <p:childTnLst>
                                    <p:set>
                                      <p:cBhvr>
                                        <p:cTn id="151" dur="1" fill="hold">
                                          <p:stCondLst>
                                            <p:cond delay="0"/>
                                          </p:stCondLst>
                                        </p:cTn>
                                        <p:tgtEl>
                                          <p:spTgt spid="33"/>
                                        </p:tgtEl>
                                        <p:attrNameLst>
                                          <p:attrName>style.visibility</p:attrName>
                                        </p:attrNameLst>
                                      </p:cBhvr>
                                      <p:to>
                                        <p:strVal val="visible"/>
                                      </p:to>
                                    </p:set>
                                    <p:animEffect transition="in" filter="fade">
                                      <p:cBhvr>
                                        <p:cTn id="152" dur="2000"/>
                                        <p:tgtEl>
                                          <p:spTgt spid="33"/>
                                        </p:tgtEl>
                                      </p:cBhvr>
                                    </p:animEffect>
                                    <p:anim calcmode="lin" valueType="num">
                                      <p:cBhvr>
                                        <p:cTn id="153" dur="2000" fill="hold"/>
                                        <p:tgtEl>
                                          <p:spTgt spid="33"/>
                                        </p:tgtEl>
                                        <p:attrNameLst>
                                          <p:attrName>style.rotation</p:attrName>
                                        </p:attrNameLst>
                                      </p:cBhvr>
                                      <p:tavLst>
                                        <p:tav tm="0">
                                          <p:val>
                                            <p:fltVal val="720"/>
                                          </p:val>
                                        </p:tav>
                                        <p:tav tm="100000">
                                          <p:val>
                                            <p:fltVal val="0"/>
                                          </p:val>
                                        </p:tav>
                                      </p:tavLst>
                                    </p:anim>
                                    <p:anim calcmode="lin" valueType="num">
                                      <p:cBhvr>
                                        <p:cTn id="154" dur="2000" fill="hold"/>
                                        <p:tgtEl>
                                          <p:spTgt spid="33"/>
                                        </p:tgtEl>
                                        <p:attrNameLst>
                                          <p:attrName>ppt_h</p:attrName>
                                        </p:attrNameLst>
                                      </p:cBhvr>
                                      <p:tavLst>
                                        <p:tav tm="0">
                                          <p:val>
                                            <p:fltVal val="0"/>
                                          </p:val>
                                        </p:tav>
                                        <p:tav tm="100000">
                                          <p:val>
                                            <p:strVal val="#ppt_h"/>
                                          </p:val>
                                        </p:tav>
                                      </p:tavLst>
                                    </p:anim>
                                    <p:anim calcmode="lin" valueType="num">
                                      <p:cBhvr>
                                        <p:cTn id="155" dur="2000" fill="hold"/>
                                        <p:tgtEl>
                                          <p:spTgt spid="33"/>
                                        </p:tgtEl>
                                        <p:attrNameLst>
                                          <p:attrName>ppt_w</p:attrName>
                                        </p:attrNameLst>
                                      </p:cBhvr>
                                      <p:tavLst>
                                        <p:tav tm="0">
                                          <p:val>
                                            <p:fltVal val="0"/>
                                          </p:val>
                                        </p:tav>
                                        <p:tav tm="100000">
                                          <p:val>
                                            <p:strVal val="#ppt_w"/>
                                          </p:val>
                                        </p:tav>
                                      </p:tavLst>
                                    </p:anim>
                                  </p:childTnLst>
                                </p:cTn>
                              </p:par>
                              <p:par>
                                <p:cTn id="156" presetID="35" presetClass="entr" presetSubtype="0" fill="hold" grpId="1" nodeType="withEffect">
                                  <p:stCondLst>
                                    <p:cond delay="0"/>
                                  </p:stCondLst>
                                  <p:childTnLst>
                                    <p:set>
                                      <p:cBhvr>
                                        <p:cTn id="157" dur="1" fill="hold">
                                          <p:stCondLst>
                                            <p:cond delay="0"/>
                                          </p:stCondLst>
                                        </p:cTn>
                                        <p:tgtEl>
                                          <p:spTgt spid="34"/>
                                        </p:tgtEl>
                                        <p:attrNameLst>
                                          <p:attrName>style.visibility</p:attrName>
                                        </p:attrNameLst>
                                      </p:cBhvr>
                                      <p:to>
                                        <p:strVal val="visible"/>
                                      </p:to>
                                    </p:set>
                                    <p:animEffect transition="in" filter="fade">
                                      <p:cBhvr>
                                        <p:cTn id="158" dur="2000"/>
                                        <p:tgtEl>
                                          <p:spTgt spid="34"/>
                                        </p:tgtEl>
                                      </p:cBhvr>
                                    </p:animEffect>
                                    <p:anim calcmode="lin" valueType="num">
                                      <p:cBhvr>
                                        <p:cTn id="159" dur="2000" fill="hold"/>
                                        <p:tgtEl>
                                          <p:spTgt spid="34"/>
                                        </p:tgtEl>
                                        <p:attrNameLst>
                                          <p:attrName>style.rotation</p:attrName>
                                        </p:attrNameLst>
                                      </p:cBhvr>
                                      <p:tavLst>
                                        <p:tav tm="0">
                                          <p:val>
                                            <p:fltVal val="720"/>
                                          </p:val>
                                        </p:tav>
                                        <p:tav tm="100000">
                                          <p:val>
                                            <p:fltVal val="0"/>
                                          </p:val>
                                        </p:tav>
                                      </p:tavLst>
                                    </p:anim>
                                    <p:anim calcmode="lin" valueType="num">
                                      <p:cBhvr>
                                        <p:cTn id="160" dur="2000" fill="hold"/>
                                        <p:tgtEl>
                                          <p:spTgt spid="34"/>
                                        </p:tgtEl>
                                        <p:attrNameLst>
                                          <p:attrName>ppt_h</p:attrName>
                                        </p:attrNameLst>
                                      </p:cBhvr>
                                      <p:tavLst>
                                        <p:tav tm="0">
                                          <p:val>
                                            <p:fltVal val="0"/>
                                          </p:val>
                                        </p:tav>
                                        <p:tav tm="100000">
                                          <p:val>
                                            <p:strVal val="#ppt_h"/>
                                          </p:val>
                                        </p:tav>
                                      </p:tavLst>
                                    </p:anim>
                                    <p:anim calcmode="lin" valueType="num">
                                      <p:cBhvr>
                                        <p:cTn id="161" dur="2000" fill="hold"/>
                                        <p:tgtEl>
                                          <p:spTgt spid="34"/>
                                        </p:tgtEl>
                                        <p:attrNameLst>
                                          <p:attrName>ppt_w</p:attrName>
                                        </p:attrNameLst>
                                      </p:cBhvr>
                                      <p:tavLst>
                                        <p:tav tm="0">
                                          <p:val>
                                            <p:fltVal val="0"/>
                                          </p:val>
                                        </p:tav>
                                        <p:tav tm="100000">
                                          <p:val>
                                            <p:strVal val="#ppt_w"/>
                                          </p:val>
                                        </p:tav>
                                      </p:tavLst>
                                    </p:anim>
                                  </p:childTnLst>
                                </p:cTn>
                              </p:par>
                              <p:par>
                                <p:cTn id="162" presetID="35" presetClass="entr" presetSubtype="0" fill="hold" grpId="1" nodeType="withEffect">
                                  <p:stCondLst>
                                    <p:cond delay="0"/>
                                  </p:stCondLst>
                                  <p:childTnLst>
                                    <p:set>
                                      <p:cBhvr>
                                        <p:cTn id="163" dur="1" fill="hold">
                                          <p:stCondLst>
                                            <p:cond delay="0"/>
                                          </p:stCondLst>
                                        </p:cTn>
                                        <p:tgtEl>
                                          <p:spTgt spid="35"/>
                                        </p:tgtEl>
                                        <p:attrNameLst>
                                          <p:attrName>style.visibility</p:attrName>
                                        </p:attrNameLst>
                                      </p:cBhvr>
                                      <p:to>
                                        <p:strVal val="visible"/>
                                      </p:to>
                                    </p:set>
                                    <p:animEffect transition="in" filter="fade">
                                      <p:cBhvr>
                                        <p:cTn id="164" dur="2000"/>
                                        <p:tgtEl>
                                          <p:spTgt spid="35"/>
                                        </p:tgtEl>
                                      </p:cBhvr>
                                    </p:animEffect>
                                    <p:anim calcmode="lin" valueType="num">
                                      <p:cBhvr>
                                        <p:cTn id="165" dur="2000" fill="hold"/>
                                        <p:tgtEl>
                                          <p:spTgt spid="35"/>
                                        </p:tgtEl>
                                        <p:attrNameLst>
                                          <p:attrName>style.rotation</p:attrName>
                                        </p:attrNameLst>
                                      </p:cBhvr>
                                      <p:tavLst>
                                        <p:tav tm="0">
                                          <p:val>
                                            <p:fltVal val="720"/>
                                          </p:val>
                                        </p:tav>
                                        <p:tav tm="100000">
                                          <p:val>
                                            <p:fltVal val="0"/>
                                          </p:val>
                                        </p:tav>
                                      </p:tavLst>
                                    </p:anim>
                                    <p:anim calcmode="lin" valueType="num">
                                      <p:cBhvr>
                                        <p:cTn id="166" dur="2000" fill="hold"/>
                                        <p:tgtEl>
                                          <p:spTgt spid="35"/>
                                        </p:tgtEl>
                                        <p:attrNameLst>
                                          <p:attrName>ppt_h</p:attrName>
                                        </p:attrNameLst>
                                      </p:cBhvr>
                                      <p:tavLst>
                                        <p:tav tm="0">
                                          <p:val>
                                            <p:fltVal val="0"/>
                                          </p:val>
                                        </p:tav>
                                        <p:tav tm="100000">
                                          <p:val>
                                            <p:strVal val="#ppt_h"/>
                                          </p:val>
                                        </p:tav>
                                      </p:tavLst>
                                    </p:anim>
                                    <p:anim calcmode="lin" valueType="num">
                                      <p:cBhvr>
                                        <p:cTn id="167" dur="2000" fill="hold"/>
                                        <p:tgtEl>
                                          <p:spTgt spid="35"/>
                                        </p:tgtEl>
                                        <p:attrNameLst>
                                          <p:attrName>ppt_w</p:attrName>
                                        </p:attrNameLst>
                                      </p:cBhvr>
                                      <p:tavLst>
                                        <p:tav tm="0">
                                          <p:val>
                                            <p:fltVal val="0"/>
                                          </p:val>
                                        </p:tav>
                                        <p:tav tm="100000">
                                          <p:val>
                                            <p:strVal val="#ppt_w"/>
                                          </p:val>
                                        </p:tav>
                                      </p:tavLst>
                                    </p:anim>
                                  </p:childTnLst>
                                </p:cTn>
                              </p:par>
                              <p:par>
                                <p:cTn id="168" presetID="35" presetClass="entr" presetSubtype="0" fill="hold" grpId="1" nodeType="withEffect">
                                  <p:stCondLst>
                                    <p:cond delay="0"/>
                                  </p:stCondLst>
                                  <p:childTnLst>
                                    <p:set>
                                      <p:cBhvr>
                                        <p:cTn id="169" dur="1" fill="hold">
                                          <p:stCondLst>
                                            <p:cond delay="0"/>
                                          </p:stCondLst>
                                        </p:cTn>
                                        <p:tgtEl>
                                          <p:spTgt spid="36"/>
                                        </p:tgtEl>
                                        <p:attrNameLst>
                                          <p:attrName>style.visibility</p:attrName>
                                        </p:attrNameLst>
                                      </p:cBhvr>
                                      <p:to>
                                        <p:strVal val="visible"/>
                                      </p:to>
                                    </p:set>
                                    <p:animEffect transition="in" filter="fade">
                                      <p:cBhvr>
                                        <p:cTn id="170" dur="2000"/>
                                        <p:tgtEl>
                                          <p:spTgt spid="36"/>
                                        </p:tgtEl>
                                      </p:cBhvr>
                                    </p:animEffect>
                                    <p:anim calcmode="lin" valueType="num">
                                      <p:cBhvr>
                                        <p:cTn id="171" dur="2000" fill="hold"/>
                                        <p:tgtEl>
                                          <p:spTgt spid="36"/>
                                        </p:tgtEl>
                                        <p:attrNameLst>
                                          <p:attrName>style.rotation</p:attrName>
                                        </p:attrNameLst>
                                      </p:cBhvr>
                                      <p:tavLst>
                                        <p:tav tm="0">
                                          <p:val>
                                            <p:fltVal val="720"/>
                                          </p:val>
                                        </p:tav>
                                        <p:tav tm="100000">
                                          <p:val>
                                            <p:fltVal val="0"/>
                                          </p:val>
                                        </p:tav>
                                      </p:tavLst>
                                    </p:anim>
                                    <p:anim calcmode="lin" valueType="num">
                                      <p:cBhvr>
                                        <p:cTn id="172" dur="2000" fill="hold"/>
                                        <p:tgtEl>
                                          <p:spTgt spid="36"/>
                                        </p:tgtEl>
                                        <p:attrNameLst>
                                          <p:attrName>ppt_h</p:attrName>
                                        </p:attrNameLst>
                                      </p:cBhvr>
                                      <p:tavLst>
                                        <p:tav tm="0">
                                          <p:val>
                                            <p:fltVal val="0"/>
                                          </p:val>
                                        </p:tav>
                                        <p:tav tm="100000">
                                          <p:val>
                                            <p:strVal val="#ppt_h"/>
                                          </p:val>
                                        </p:tav>
                                      </p:tavLst>
                                    </p:anim>
                                    <p:anim calcmode="lin" valueType="num">
                                      <p:cBhvr>
                                        <p:cTn id="173" dur="2000" fill="hold"/>
                                        <p:tgtEl>
                                          <p:spTgt spid="36"/>
                                        </p:tgtEl>
                                        <p:attrNameLst>
                                          <p:attrName>ppt_w</p:attrName>
                                        </p:attrNameLst>
                                      </p:cBhvr>
                                      <p:tavLst>
                                        <p:tav tm="0">
                                          <p:val>
                                            <p:fltVal val="0"/>
                                          </p:val>
                                        </p:tav>
                                        <p:tav tm="100000">
                                          <p:val>
                                            <p:strVal val="#ppt_w"/>
                                          </p:val>
                                        </p:tav>
                                      </p:tavLst>
                                    </p:anim>
                                  </p:childTnLst>
                                </p:cTn>
                              </p:par>
                              <p:par>
                                <p:cTn id="174" presetID="35" presetClass="entr" presetSubtype="0" fill="hold" grpId="1" nodeType="withEffect">
                                  <p:stCondLst>
                                    <p:cond delay="0"/>
                                  </p:stCondLst>
                                  <p:childTnLst>
                                    <p:set>
                                      <p:cBhvr>
                                        <p:cTn id="175" dur="1" fill="hold">
                                          <p:stCondLst>
                                            <p:cond delay="0"/>
                                          </p:stCondLst>
                                        </p:cTn>
                                        <p:tgtEl>
                                          <p:spTgt spid="37"/>
                                        </p:tgtEl>
                                        <p:attrNameLst>
                                          <p:attrName>style.visibility</p:attrName>
                                        </p:attrNameLst>
                                      </p:cBhvr>
                                      <p:to>
                                        <p:strVal val="visible"/>
                                      </p:to>
                                    </p:set>
                                    <p:animEffect transition="in" filter="fade">
                                      <p:cBhvr>
                                        <p:cTn id="176" dur="2000"/>
                                        <p:tgtEl>
                                          <p:spTgt spid="37"/>
                                        </p:tgtEl>
                                      </p:cBhvr>
                                    </p:animEffect>
                                    <p:anim calcmode="lin" valueType="num">
                                      <p:cBhvr>
                                        <p:cTn id="177" dur="2000" fill="hold"/>
                                        <p:tgtEl>
                                          <p:spTgt spid="37"/>
                                        </p:tgtEl>
                                        <p:attrNameLst>
                                          <p:attrName>style.rotation</p:attrName>
                                        </p:attrNameLst>
                                      </p:cBhvr>
                                      <p:tavLst>
                                        <p:tav tm="0">
                                          <p:val>
                                            <p:fltVal val="720"/>
                                          </p:val>
                                        </p:tav>
                                        <p:tav tm="100000">
                                          <p:val>
                                            <p:fltVal val="0"/>
                                          </p:val>
                                        </p:tav>
                                      </p:tavLst>
                                    </p:anim>
                                    <p:anim calcmode="lin" valueType="num">
                                      <p:cBhvr>
                                        <p:cTn id="178" dur="2000" fill="hold"/>
                                        <p:tgtEl>
                                          <p:spTgt spid="37"/>
                                        </p:tgtEl>
                                        <p:attrNameLst>
                                          <p:attrName>ppt_h</p:attrName>
                                        </p:attrNameLst>
                                      </p:cBhvr>
                                      <p:tavLst>
                                        <p:tav tm="0">
                                          <p:val>
                                            <p:fltVal val="0"/>
                                          </p:val>
                                        </p:tav>
                                        <p:tav tm="100000">
                                          <p:val>
                                            <p:strVal val="#ppt_h"/>
                                          </p:val>
                                        </p:tav>
                                      </p:tavLst>
                                    </p:anim>
                                    <p:anim calcmode="lin" valueType="num">
                                      <p:cBhvr>
                                        <p:cTn id="179" dur="2000" fill="hold"/>
                                        <p:tgtEl>
                                          <p:spTgt spid="37"/>
                                        </p:tgtEl>
                                        <p:attrNameLst>
                                          <p:attrName>ppt_w</p:attrName>
                                        </p:attrNameLst>
                                      </p:cBhvr>
                                      <p:tavLst>
                                        <p:tav tm="0">
                                          <p:val>
                                            <p:fltVal val="0"/>
                                          </p:val>
                                        </p:tav>
                                        <p:tav tm="100000">
                                          <p:val>
                                            <p:strVal val="#ppt_w"/>
                                          </p:val>
                                        </p:tav>
                                      </p:tavLst>
                                    </p:anim>
                                  </p:childTnLst>
                                </p:cTn>
                              </p:par>
                              <p:par>
                                <p:cTn id="180" presetID="35" presetClass="entr" presetSubtype="0" fill="hold" grpId="1" nodeType="withEffect">
                                  <p:stCondLst>
                                    <p:cond delay="0"/>
                                  </p:stCondLst>
                                  <p:childTnLst>
                                    <p:set>
                                      <p:cBhvr>
                                        <p:cTn id="181" dur="1" fill="hold">
                                          <p:stCondLst>
                                            <p:cond delay="0"/>
                                          </p:stCondLst>
                                        </p:cTn>
                                        <p:tgtEl>
                                          <p:spTgt spid="38"/>
                                        </p:tgtEl>
                                        <p:attrNameLst>
                                          <p:attrName>style.visibility</p:attrName>
                                        </p:attrNameLst>
                                      </p:cBhvr>
                                      <p:to>
                                        <p:strVal val="visible"/>
                                      </p:to>
                                    </p:set>
                                    <p:animEffect transition="in" filter="fade">
                                      <p:cBhvr>
                                        <p:cTn id="182" dur="2000"/>
                                        <p:tgtEl>
                                          <p:spTgt spid="38"/>
                                        </p:tgtEl>
                                      </p:cBhvr>
                                    </p:animEffect>
                                    <p:anim calcmode="lin" valueType="num">
                                      <p:cBhvr>
                                        <p:cTn id="183" dur="2000" fill="hold"/>
                                        <p:tgtEl>
                                          <p:spTgt spid="38"/>
                                        </p:tgtEl>
                                        <p:attrNameLst>
                                          <p:attrName>style.rotation</p:attrName>
                                        </p:attrNameLst>
                                      </p:cBhvr>
                                      <p:tavLst>
                                        <p:tav tm="0">
                                          <p:val>
                                            <p:fltVal val="720"/>
                                          </p:val>
                                        </p:tav>
                                        <p:tav tm="100000">
                                          <p:val>
                                            <p:fltVal val="0"/>
                                          </p:val>
                                        </p:tav>
                                      </p:tavLst>
                                    </p:anim>
                                    <p:anim calcmode="lin" valueType="num">
                                      <p:cBhvr>
                                        <p:cTn id="184" dur="2000" fill="hold"/>
                                        <p:tgtEl>
                                          <p:spTgt spid="38"/>
                                        </p:tgtEl>
                                        <p:attrNameLst>
                                          <p:attrName>ppt_h</p:attrName>
                                        </p:attrNameLst>
                                      </p:cBhvr>
                                      <p:tavLst>
                                        <p:tav tm="0">
                                          <p:val>
                                            <p:fltVal val="0"/>
                                          </p:val>
                                        </p:tav>
                                        <p:tav tm="100000">
                                          <p:val>
                                            <p:strVal val="#ppt_h"/>
                                          </p:val>
                                        </p:tav>
                                      </p:tavLst>
                                    </p:anim>
                                    <p:anim calcmode="lin" valueType="num">
                                      <p:cBhvr>
                                        <p:cTn id="185" dur="2000" fill="hold"/>
                                        <p:tgtEl>
                                          <p:spTgt spid="38"/>
                                        </p:tgtEl>
                                        <p:attrNameLst>
                                          <p:attrName>ppt_w</p:attrName>
                                        </p:attrNameLst>
                                      </p:cBhvr>
                                      <p:tavLst>
                                        <p:tav tm="0">
                                          <p:val>
                                            <p:fltVal val="0"/>
                                          </p:val>
                                        </p:tav>
                                        <p:tav tm="100000">
                                          <p:val>
                                            <p:strVal val="#ppt_w"/>
                                          </p:val>
                                        </p:tav>
                                      </p:tavLst>
                                    </p:anim>
                                  </p:childTnLst>
                                </p:cTn>
                              </p:par>
                              <p:par>
                                <p:cTn id="186" presetID="35" presetClass="entr" presetSubtype="0" fill="hold" grpId="1" nodeType="withEffect">
                                  <p:stCondLst>
                                    <p:cond delay="0"/>
                                  </p:stCondLst>
                                  <p:childTnLst>
                                    <p:set>
                                      <p:cBhvr>
                                        <p:cTn id="187" dur="1" fill="hold">
                                          <p:stCondLst>
                                            <p:cond delay="0"/>
                                          </p:stCondLst>
                                        </p:cTn>
                                        <p:tgtEl>
                                          <p:spTgt spid="39"/>
                                        </p:tgtEl>
                                        <p:attrNameLst>
                                          <p:attrName>style.visibility</p:attrName>
                                        </p:attrNameLst>
                                      </p:cBhvr>
                                      <p:to>
                                        <p:strVal val="visible"/>
                                      </p:to>
                                    </p:set>
                                    <p:animEffect transition="in" filter="fade">
                                      <p:cBhvr>
                                        <p:cTn id="188" dur="2000"/>
                                        <p:tgtEl>
                                          <p:spTgt spid="39"/>
                                        </p:tgtEl>
                                      </p:cBhvr>
                                    </p:animEffect>
                                    <p:anim calcmode="lin" valueType="num">
                                      <p:cBhvr>
                                        <p:cTn id="189" dur="2000" fill="hold"/>
                                        <p:tgtEl>
                                          <p:spTgt spid="39"/>
                                        </p:tgtEl>
                                        <p:attrNameLst>
                                          <p:attrName>style.rotation</p:attrName>
                                        </p:attrNameLst>
                                      </p:cBhvr>
                                      <p:tavLst>
                                        <p:tav tm="0">
                                          <p:val>
                                            <p:fltVal val="720"/>
                                          </p:val>
                                        </p:tav>
                                        <p:tav tm="100000">
                                          <p:val>
                                            <p:fltVal val="0"/>
                                          </p:val>
                                        </p:tav>
                                      </p:tavLst>
                                    </p:anim>
                                    <p:anim calcmode="lin" valueType="num">
                                      <p:cBhvr>
                                        <p:cTn id="190" dur="2000" fill="hold"/>
                                        <p:tgtEl>
                                          <p:spTgt spid="39"/>
                                        </p:tgtEl>
                                        <p:attrNameLst>
                                          <p:attrName>ppt_h</p:attrName>
                                        </p:attrNameLst>
                                      </p:cBhvr>
                                      <p:tavLst>
                                        <p:tav tm="0">
                                          <p:val>
                                            <p:fltVal val="0"/>
                                          </p:val>
                                        </p:tav>
                                        <p:tav tm="100000">
                                          <p:val>
                                            <p:strVal val="#ppt_h"/>
                                          </p:val>
                                        </p:tav>
                                      </p:tavLst>
                                    </p:anim>
                                    <p:anim calcmode="lin" valueType="num">
                                      <p:cBhvr>
                                        <p:cTn id="191" dur="2000" fill="hold"/>
                                        <p:tgtEl>
                                          <p:spTgt spid="39"/>
                                        </p:tgtEl>
                                        <p:attrNameLst>
                                          <p:attrName>ppt_w</p:attrName>
                                        </p:attrNameLst>
                                      </p:cBhvr>
                                      <p:tavLst>
                                        <p:tav tm="0">
                                          <p:val>
                                            <p:fltVal val="0"/>
                                          </p:val>
                                        </p:tav>
                                        <p:tav tm="100000">
                                          <p:val>
                                            <p:strVal val="#ppt_w"/>
                                          </p:val>
                                        </p:tav>
                                      </p:tavLst>
                                    </p:anim>
                                  </p:childTnLst>
                                </p:cTn>
                              </p:par>
                              <p:par>
                                <p:cTn id="192" presetID="35" presetClass="entr" presetSubtype="0" fill="hold" grpId="1" nodeType="withEffect">
                                  <p:stCondLst>
                                    <p:cond delay="0"/>
                                  </p:stCondLst>
                                  <p:childTnLst>
                                    <p:set>
                                      <p:cBhvr>
                                        <p:cTn id="193" dur="1" fill="hold">
                                          <p:stCondLst>
                                            <p:cond delay="0"/>
                                          </p:stCondLst>
                                        </p:cTn>
                                        <p:tgtEl>
                                          <p:spTgt spid="40"/>
                                        </p:tgtEl>
                                        <p:attrNameLst>
                                          <p:attrName>style.visibility</p:attrName>
                                        </p:attrNameLst>
                                      </p:cBhvr>
                                      <p:to>
                                        <p:strVal val="visible"/>
                                      </p:to>
                                    </p:set>
                                    <p:animEffect transition="in" filter="fade">
                                      <p:cBhvr>
                                        <p:cTn id="194" dur="2000"/>
                                        <p:tgtEl>
                                          <p:spTgt spid="40"/>
                                        </p:tgtEl>
                                      </p:cBhvr>
                                    </p:animEffect>
                                    <p:anim calcmode="lin" valueType="num">
                                      <p:cBhvr>
                                        <p:cTn id="195" dur="2000" fill="hold"/>
                                        <p:tgtEl>
                                          <p:spTgt spid="40"/>
                                        </p:tgtEl>
                                        <p:attrNameLst>
                                          <p:attrName>style.rotation</p:attrName>
                                        </p:attrNameLst>
                                      </p:cBhvr>
                                      <p:tavLst>
                                        <p:tav tm="0">
                                          <p:val>
                                            <p:fltVal val="720"/>
                                          </p:val>
                                        </p:tav>
                                        <p:tav tm="100000">
                                          <p:val>
                                            <p:fltVal val="0"/>
                                          </p:val>
                                        </p:tav>
                                      </p:tavLst>
                                    </p:anim>
                                    <p:anim calcmode="lin" valueType="num">
                                      <p:cBhvr>
                                        <p:cTn id="196" dur="2000" fill="hold"/>
                                        <p:tgtEl>
                                          <p:spTgt spid="40"/>
                                        </p:tgtEl>
                                        <p:attrNameLst>
                                          <p:attrName>ppt_h</p:attrName>
                                        </p:attrNameLst>
                                      </p:cBhvr>
                                      <p:tavLst>
                                        <p:tav tm="0">
                                          <p:val>
                                            <p:fltVal val="0"/>
                                          </p:val>
                                        </p:tav>
                                        <p:tav tm="100000">
                                          <p:val>
                                            <p:strVal val="#ppt_h"/>
                                          </p:val>
                                        </p:tav>
                                      </p:tavLst>
                                    </p:anim>
                                    <p:anim calcmode="lin" valueType="num">
                                      <p:cBhvr>
                                        <p:cTn id="197" dur="2000" fill="hold"/>
                                        <p:tgtEl>
                                          <p:spTgt spid="40"/>
                                        </p:tgtEl>
                                        <p:attrNameLst>
                                          <p:attrName>ppt_w</p:attrName>
                                        </p:attrNameLst>
                                      </p:cBhvr>
                                      <p:tavLst>
                                        <p:tav tm="0">
                                          <p:val>
                                            <p:fltVal val="0"/>
                                          </p:val>
                                        </p:tav>
                                        <p:tav tm="100000">
                                          <p:val>
                                            <p:strVal val="#ppt_w"/>
                                          </p:val>
                                        </p:tav>
                                      </p:tavLst>
                                    </p:anim>
                                  </p:childTnLst>
                                </p:cTn>
                              </p:par>
                              <p:par>
                                <p:cTn id="198" presetID="35" presetClass="entr" presetSubtype="0" fill="hold" grpId="1" nodeType="withEffect">
                                  <p:stCondLst>
                                    <p:cond delay="0"/>
                                  </p:stCondLst>
                                  <p:childTnLst>
                                    <p:set>
                                      <p:cBhvr>
                                        <p:cTn id="199" dur="1" fill="hold">
                                          <p:stCondLst>
                                            <p:cond delay="0"/>
                                          </p:stCondLst>
                                        </p:cTn>
                                        <p:tgtEl>
                                          <p:spTgt spid="41"/>
                                        </p:tgtEl>
                                        <p:attrNameLst>
                                          <p:attrName>style.visibility</p:attrName>
                                        </p:attrNameLst>
                                      </p:cBhvr>
                                      <p:to>
                                        <p:strVal val="visible"/>
                                      </p:to>
                                    </p:set>
                                    <p:animEffect transition="in" filter="fade">
                                      <p:cBhvr>
                                        <p:cTn id="200" dur="2000"/>
                                        <p:tgtEl>
                                          <p:spTgt spid="41"/>
                                        </p:tgtEl>
                                      </p:cBhvr>
                                    </p:animEffect>
                                    <p:anim calcmode="lin" valueType="num">
                                      <p:cBhvr>
                                        <p:cTn id="201" dur="2000" fill="hold"/>
                                        <p:tgtEl>
                                          <p:spTgt spid="41"/>
                                        </p:tgtEl>
                                        <p:attrNameLst>
                                          <p:attrName>style.rotation</p:attrName>
                                        </p:attrNameLst>
                                      </p:cBhvr>
                                      <p:tavLst>
                                        <p:tav tm="0">
                                          <p:val>
                                            <p:fltVal val="720"/>
                                          </p:val>
                                        </p:tav>
                                        <p:tav tm="100000">
                                          <p:val>
                                            <p:fltVal val="0"/>
                                          </p:val>
                                        </p:tav>
                                      </p:tavLst>
                                    </p:anim>
                                    <p:anim calcmode="lin" valueType="num">
                                      <p:cBhvr>
                                        <p:cTn id="202" dur="2000" fill="hold"/>
                                        <p:tgtEl>
                                          <p:spTgt spid="41"/>
                                        </p:tgtEl>
                                        <p:attrNameLst>
                                          <p:attrName>ppt_h</p:attrName>
                                        </p:attrNameLst>
                                      </p:cBhvr>
                                      <p:tavLst>
                                        <p:tav tm="0">
                                          <p:val>
                                            <p:fltVal val="0"/>
                                          </p:val>
                                        </p:tav>
                                        <p:tav tm="100000">
                                          <p:val>
                                            <p:strVal val="#ppt_h"/>
                                          </p:val>
                                        </p:tav>
                                      </p:tavLst>
                                    </p:anim>
                                    <p:anim calcmode="lin" valueType="num">
                                      <p:cBhvr>
                                        <p:cTn id="203" dur="2000" fill="hold"/>
                                        <p:tgtEl>
                                          <p:spTgt spid="41"/>
                                        </p:tgtEl>
                                        <p:attrNameLst>
                                          <p:attrName>ppt_w</p:attrName>
                                        </p:attrNameLst>
                                      </p:cBhvr>
                                      <p:tavLst>
                                        <p:tav tm="0">
                                          <p:val>
                                            <p:fltVal val="0"/>
                                          </p:val>
                                        </p:tav>
                                        <p:tav tm="100000">
                                          <p:val>
                                            <p:strVal val="#ppt_w"/>
                                          </p:val>
                                        </p:tav>
                                      </p:tavLst>
                                    </p:anim>
                                  </p:childTnLst>
                                </p:cTn>
                              </p:par>
                              <p:par>
                                <p:cTn id="204" presetID="35" presetClass="entr" presetSubtype="0" fill="hold" grpId="1" nodeType="withEffect">
                                  <p:stCondLst>
                                    <p:cond delay="0"/>
                                  </p:stCondLst>
                                  <p:childTnLst>
                                    <p:set>
                                      <p:cBhvr>
                                        <p:cTn id="205" dur="1" fill="hold">
                                          <p:stCondLst>
                                            <p:cond delay="0"/>
                                          </p:stCondLst>
                                        </p:cTn>
                                        <p:tgtEl>
                                          <p:spTgt spid="42"/>
                                        </p:tgtEl>
                                        <p:attrNameLst>
                                          <p:attrName>style.visibility</p:attrName>
                                        </p:attrNameLst>
                                      </p:cBhvr>
                                      <p:to>
                                        <p:strVal val="visible"/>
                                      </p:to>
                                    </p:set>
                                    <p:animEffect transition="in" filter="fade">
                                      <p:cBhvr>
                                        <p:cTn id="206" dur="2000"/>
                                        <p:tgtEl>
                                          <p:spTgt spid="42"/>
                                        </p:tgtEl>
                                      </p:cBhvr>
                                    </p:animEffect>
                                    <p:anim calcmode="lin" valueType="num">
                                      <p:cBhvr>
                                        <p:cTn id="207" dur="2000" fill="hold"/>
                                        <p:tgtEl>
                                          <p:spTgt spid="42"/>
                                        </p:tgtEl>
                                        <p:attrNameLst>
                                          <p:attrName>style.rotation</p:attrName>
                                        </p:attrNameLst>
                                      </p:cBhvr>
                                      <p:tavLst>
                                        <p:tav tm="0">
                                          <p:val>
                                            <p:fltVal val="720"/>
                                          </p:val>
                                        </p:tav>
                                        <p:tav tm="100000">
                                          <p:val>
                                            <p:fltVal val="0"/>
                                          </p:val>
                                        </p:tav>
                                      </p:tavLst>
                                    </p:anim>
                                    <p:anim calcmode="lin" valueType="num">
                                      <p:cBhvr>
                                        <p:cTn id="208" dur="2000" fill="hold"/>
                                        <p:tgtEl>
                                          <p:spTgt spid="42"/>
                                        </p:tgtEl>
                                        <p:attrNameLst>
                                          <p:attrName>ppt_h</p:attrName>
                                        </p:attrNameLst>
                                      </p:cBhvr>
                                      <p:tavLst>
                                        <p:tav tm="0">
                                          <p:val>
                                            <p:fltVal val="0"/>
                                          </p:val>
                                        </p:tav>
                                        <p:tav tm="100000">
                                          <p:val>
                                            <p:strVal val="#ppt_h"/>
                                          </p:val>
                                        </p:tav>
                                      </p:tavLst>
                                    </p:anim>
                                    <p:anim calcmode="lin" valueType="num">
                                      <p:cBhvr>
                                        <p:cTn id="209" dur="2000" fill="hold"/>
                                        <p:tgtEl>
                                          <p:spTgt spid="42"/>
                                        </p:tgtEl>
                                        <p:attrNameLst>
                                          <p:attrName>ppt_w</p:attrName>
                                        </p:attrNameLst>
                                      </p:cBhvr>
                                      <p:tavLst>
                                        <p:tav tm="0">
                                          <p:val>
                                            <p:fltVal val="0"/>
                                          </p:val>
                                        </p:tav>
                                        <p:tav tm="100000">
                                          <p:val>
                                            <p:strVal val="#ppt_w"/>
                                          </p:val>
                                        </p:tav>
                                      </p:tavLst>
                                    </p:anim>
                                  </p:childTnLst>
                                </p:cTn>
                              </p:par>
                              <p:par>
                                <p:cTn id="210" presetID="35" presetClass="entr" presetSubtype="0" fill="hold" grpId="1" nodeType="withEffect">
                                  <p:stCondLst>
                                    <p:cond delay="0"/>
                                  </p:stCondLst>
                                  <p:childTnLst>
                                    <p:set>
                                      <p:cBhvr>
                                        <p:cTn id="211" dur="1" fill="hold">
                                          <p:stCondLst>
                                            <p:cond delay="0"/>
                                          </p:stCondLst>
                                        </p:cTn>
                                        <p:tgtEl>
                                          <p:spTgt spid="43"/>
                                        </p:tgtEl>
                                        <p:attrNameLst>
                                          <p:attrName>style.visibility</p:attrName>
                                        </p:attrNameLst>
                                      </p:cBhvr>
                                      <p:to>
                                        <p:strVal val="visible"/>
                                      </p:to>
                                    </p:set>
                                    <p:animEffect transition="in" filter="fade">
                                      <p:cBhvr>
                                        <p:cTn id="212" dur="2000"/>
                                        <p:tgtEl>
                                          <p:spTgt spid="43"/>
                                        </p:tgtEl>
                                      </p:cBhvr>
                                    </p:animEffect>
                                    <p:anim calcmode="lin" valueType="num">
                                      <p:cBhvr>
                                        <p:cTn id="213" dur="2000" fill="hold"/>
                                        <p:tgtEl>
                                          <p:spTgt spid="43"/>
                                        </p:tgtEl>
                                        <p:attrNameLst>
                                          <p:attrName>style.rotation</p:attrName>
                                        </p:attrNameLst>
                                      </p:cBhvr>
                                      <p:tavLst>
                                        <p:tav tm="0">
                                          <p:val>
                                            <p:fltVal val="720"/>
                                          </p:val>
                                        </p:tav>
                                        <p:tav tm="100000">
                                          <p:val>
                                            <p:fltVal val="0"/>
                                          </p:val>
                                        </p:tav>
                                      </p:tavLst>
                                    </p:anim>
                                    <p:anim calcmode="lin" valueType="num">
                                      <p:cBhvr>
                                        <p:cTn id="214" dur="2000" fill="hold"/>
                                        <p:tgtEl>
                                          <p:spTgt spid="43"/>
                                        </p:tgtEl>
                                        <p:attrNameLst>
                                          <p:attrName>ppt_h</p:attrName>
                                        </p:attrNameLst>
                                      </p:cBhvr>
                                      <p:tavLst>
                                        <p:tav tm="0">
                                          <p:val>
                                            <p:fltVal val="0"/>
                                          </p:val>
                                        </p:tav>
                                        <p:tav tm="100000">
                                          <p:val>
                                            <p:strVal val="#ppt_h"/>
                                          </p:val>
                                        </p:tav>
                                      </p:tavLst>
                                    </p:anim>
                                    <p:anim calcmode="lin" valueType="num">
                                      <p:cBhvr>
                                        <p:cTn id="215" dur="2000" fill="hold"/>
                                        <p:tgtEl>
                                          <p:spTgt spid="43"/>
                                        </p:tgtEl>
                                        <p:attrNameLst>
                                          <p:attrName>ppt_w</p:attrName>
                                        </p:attrNameLst>
                                      </p:cBhvr>
                                      <p:tavLst>
                                        <p:tav tm="0">
                                          <p:val>
                                            <p:fltVal val="0"/>
                                          </p:val>
                                        </p:tav>
                                        <p:tav tm="100000">
                                          <p:val>
                                            <p:strVal val="#ppt_w"/>
                                          </p:val>
                                        </p:tav>
                                      </p:tavLst>
                                    </p:anim>
                                  </p:childTnLst>
                                </p:cTn>
                              </p:par>
                              <p:par>
                                <p:cTn id="216" presetID="35" presetClass="entr" presetSubtype="0" fill="hold" grpId="1" nodeType="withEffect">
                                  <p:stCondLst>
                                    <p:cond delay="0"/>
                                  </p:stCondLst>
                                  <p:childTnLst>
                                    <p:set>
                                      <p:cBhvr>
                                        <p:cTn id="217" dur="1" fill="hold">
                                          <p:stCondLst>
                                            <p:cond delay="0"/>
                                          </p:stCondLst>
                                        </p:cTn>
                                        <p:tgtEl>
                                          <p:spTgt spid="44"/>
                                        </p:tgtEl>
                                        <p:attrNameLst>
                                          <p:attrName>style.visibility</p:attrName>
                                        </p:attrNameLst>
                                      </p:cBhvr>
                                      <p:to>
                                        <p:strVal val="visible"/>
                                      </p:to>
                                    </p:set>
                                    <p:animEffect transition="in" filter="fade">
                                      <p:cBhvr>
                                        <p:cTn id="218" dur="2000"/>
                                        <p:tgtEl>
                                          <p:spTgt spid="44"/>
                                        </p:tgtEl>
                                      </p:cBhvr>
                                    </p:animEffect>
                                    <p:anim calcmode="lin" valueType="num">
                                      <p:cBhvr>
                                        <p:cTn id="219" dur="2000" fill="hold"/>
                                        <p:tgtEl>
                                          <p:spTgt spid="44"/>
                                        </p:tgtEl>
                                        <p:attrNameLst>
                                          <p:attrName>style.rotation</p:attrName>
                                        </p:attrNameLst>
                                      </p:cBhvr>
                                      <p:tavLst>
                                        <p:tav tm="0">
                                          <p:val>
                                            <p:fltVal val="720"/>
                                          </p:val>
                                        </p:tav>
                                        <p:tav tm="100000">
                                          <p:val>
                                            <p:fltVal val="0"/>
                                          </p:val>
                                        </p:tav>
                                      </p:tavLst>
                                    </p:anim>
                                    <p:anim calcmode="lin" valueType="num">
                                      <p:cBhvr>
                                        <p:cTn id="220" dur="2000" fill="hold"/>
                                        <p:tgtEl>
                                          <p:spTgt spid="44"/>
                                        </p:tgtEl>
                                        <p:attrNameLst>
                                          <p:attrName>ppt_h</p:attrName>
                                        </p:attrNameLst>
                                      </p:cBhvr>
                                      <p:tavLst>
                                        <p:tav tm="0">
                                          <p:val>
                                            <p:fltVal val="0"/>
                                          </p:val>
                                        </p:tav>
                                        <p:tav tm="100000">
                                          <p:val>
                                            <p:strVal val="#ppt_h"/>
                                          </p:val>
                                        </p:tav>
                                      </p:tavLst>
                                    </p:anim>
                                    <p:anim calcmode="lin" valueType="num">
                                      <p:cBhvr>
                                        <p:cTn id="221" dur="2000" fill="hold"/>
                                        <p:tgtEl>
                                          <p:spTgt spid="44"/>
                                        </p:tgtEl>
                                        <p:attrNameLst>
                                          <p:attrName>ppt_w</p:attrName>
                                        </p:attrNameLst>
                                      </p:cBhvr>
                                      <p:tavLst>
                                        <p:tav tm="0">
                                          <p:val>
                                            <p:fltVal val="0"/>
                                          </p:val>
                                        </p:tav>
                                        <p:tav tm="100000">
                                          <p:val>
                                            <p:strVal val="#ppt_w"/>
                                          </p:val>
                                        </p:tav>
                                      </p:tavLst>
                                    </p:anim>
                                  </p:childTnLst>
                                </p:cTn>
                              </p:par>
                              <p:par>
                                <p:cTn id="222" presetID="35" presetClass="entr" presetSubtype="0" fill="hold" grpId="1" nodeType="withEffect">
                                  <p:stCondLst>
                                    <p:cond delay="0"/>
                                  </p:stCondLst>
                                  <p:childTnLst>
                                    <p:set>
                                      <p:cBhvr>
                                        <p:cTn id="223" dur="1" fill="hold">
                                          <p:stCondLst>
                                            <p:cond delay="0"/>
                                          </p:stCondLst>
                                        </p:cTn>
                                        <p:tgtEl>
                                          <p:spTgt spid="45"/>
                                        </p:tgtEl>
                                        <p:attrNameLst>
                                          <p:attrName>style.visibility</p:attrName>
                                        </p:attrNameLst>
                                      </p:cBhvr>
                                      <p:to>
                                        <p:strVal val="visible"/>
                                      </p:to>
                                    </p:set>
                                    <p:animEffect transition="in" filter="fade">
                                      <p:cBhvr>
                                        <p:cTn id="224" dur="2000"/>
                                        <p:tgtEl>
                                          <p:spTgt spid="45"/>
                                        </p:tgtEl>
                                      </p:cBhvr>
                                    </p:animEffect>
                                    <p:anim calcmode="lin" valueType="num">
                                      <p:cBhvr>
                                        <p:cTn id="225" dur="2000" fill="hold"/>
                                        <p:tgtEl>
                                          <p:spTgt spid="45"/>
                                        </p:tgtEl>
                                        <p:attrNameLst>
                                          <p:attrName>style.rotation</p:attrName>
                                        </p:attrNameLst>
                                      </p:cBhvr>
                                      <p:tavLst>
                                        <p:tav tm="0">
                                          <p:val>
                                            <p:fltVal val="720"/>
                                          </p:val>
                                        </p:tav>
                                        <p:tav tm="100000">
                                          <p:val>
                                            <p:fltVal val="0"/>
                                          </p:val>
                                        </p:tav>
                                      </p:tavLst>
                                    </p:anim>
                                    <p:anim calcmode="lin" valueType="num">
                                      <p:cBhvr>
                                        <p:cTn id="226" dur="2000" fill="hold"/>
                                        <p:tgtEl>
                                          <p:spTgt spid="45"/>
                                        </p:tgtEl>
                                        <p:attrNameLst>
                                          <p:attrName>ppt_h</p:attrName>
                                        </p:attrNameLst>
                                      </p:cBhvr>
                                      <p:tavLst>
                                        <p:tav tm="0">
                                          <p:val>
                                            <p:fltVal val="0"/>
                                          </p:val>
                                        </p:tav>
                                        <p:tav tm="100000">
                                          <p:val>
                                            <p:strVal val="#ppt_h"/>
                                          </p:val>
                                        </p:tav>
                                      </p:tavLst>
                                    </p:anim>
                                    <p:anim calcmode="lin" valueType="num">
                                      <p:cBhvr>
                                        <p:cTn id="227" dur="2000" fill="hold"/>
                                        <p:tgtEl>
                                          <p:spTgt spid="45"/>
                                        </p:tgtEl>
                                        <p:attrNameLst>
                                          <p:attrName>ppt_w</p:attrName>
                                        </p:attrNameLst>
                                      </p:cBhvr>
                                      <p:tavLst>
                                        <p:tav tm="0">
                                          <p:val>
                                            <p:fltVal val="0"/>
                                          </p:val>
                                        </p:tav>
                                        <p:tav tm="100000">
                                          <p:val>
                                            <p:strVal val="#ppt_w"/>
                                          </p:val>
                                        </p:tav>
                                      </p:tavLst>
                                    </p:anim>
                                  </p:childTnLst>
                                </p:cTn>
                              </p:par>
                            </p:childTnLst>
                          </p:cTn>
                        </p:par>
                        <p:par>
                          <p:cTn id="228" fill="hold">
                            <p:stCondLst>
                              <p:cond delay="2000"/>
                            </p:stCondLst>
                            <p:childTnLst>
                              <p:par>
                                <p:cTn id="229" presetID="2" presetClass="exit" presetSubtype="8" fill="hold" grpId="2" nodeType="afterEffect">
                                  <p:stCondLst>
                                    <p:cond delay="0"/>
                                  </p:stCondLst>
                                  <p:childTnLst>
                                    <p:anim calcmode="lin" valueType="num">
                                      <p:cBhvr additive="base">
                                        <p:cTn id="230" dur="2000"/>
                                        <p:tgtEl>
                                          <p:spTgt spid="6"/>
                                        </p:tgtEl>
                                        <p:attrNameLst>
                                          <p:attrName>ppt_x</p:attrName>
                                        </p:attrNameLst>
                                      </p:cBhvr>
                                      <p:tavLst>
                                        <p:tav tm="0">
                                          <p:val>
                                            <p:strVal val="ppt_x"/>
                                          </p:val>
                                        </p:tav>
                                        <p:tav tm="100000">
                                          <p:val>
                                            <p:strVal val="0-ppt_w/2"/>
                                          </p:val>
                                        </p:tav>
                                      </p:tavLst>
                                    </p:anim>
                                    <p:anim calcmode="lin" valueType="num">
                                      <p:cBhvr additive="base">
                                        <p:cTn id="231" dur="2000"/>
                                        <p:tgtEl>
                                          <p:spTgt spid="6"/>
                                        </p:tgtEl>
                                        <p:attrNameLst>
                                          <p:attrName>ppt_y</p:attrName>
                                        </p:attrNameLst>
                                      </p:cBhvr>
                                      <p:tavLst>
                                        <p:tav tm="0">
                                          <p:val>
                                            <p:strVal val="ppt_y"/>
                                          </p:val>
                                        </p:tav>
                                        <p:tav tm="100000">
                                          <p:val>
                                            <p:strVal val="ppt_y"/>
                                          </p:val>
                                        </p:tav>
                                      </p:tavLst>
                                    </p:anim>
                                    <p:set>
                                      <p:cBhvr>
                                        <p:cTn id="232" dur="1" fill="hold">
                                          <p:stCondLst>
                                            <p:cond delay="1999"/>
                                          </p:stCondLst>
                                        </p:cTn>
                                        <p:tgtEl>
                                          <p:spTgt spid="6"/>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2000"/>
                                        <p:tgtEl>
                                          <p:spTgt spid="7"/>
                                        </p:tgtEl>
                                        <p:attrNameLst>
                                          <p:attrName>ppt_x</p:attrName>
                                        </p:attrNameLst>
                                      </p:cBhvr>
                                      <p:tavLst>
                                        <p:tav tm="0">
                                          <p:val>
                                            <p:strVal val="ppt_x"/>
                                          </p:val>
                                        </p:tav>
                                        <p:tav tm="100000">
                                          <p:val>
                                            <p:strVal val="1+ppt_w/2"/>
                                          </p:val>
                                        </p:tav>
                                      </p:tavLst>
                                    </p:anim>
                                    <p:anim calcmode="lin" valueType="num">
                                      <p:cBhvr additive="base">
                                        <p:cTn id="235" dur="2000"/>
                                        <p:tgtEl>
                                          <p:spTgt spid="7"/>
                                        </p:tgtEl>
                                        <p:attrNameLst>
                                          <p:attrName>ppt_y</p:attrName>
                                        </p:attrNameLst>
                                      </p:cBhvr>
                                      <p:tavLst>
                                        <p:tav tm="0">
                                          <p:val>
                                            <p:strVal val="ppt_y"/>
                                          </p:val>
                                        </p:tav>
                                        <p:tav tm="100000">
                                          <p:val>
                                            <p:strVal val="ppt_y"/>
                                          </p:val>
                                        </p:tav>
                                      </p:tavLst>
                                    </p:anim>
                                    <p:set>
                                      <p:cBhvr>
                                        <p:cTn id="236" dur="1" fill="hold">
                                          <p:stCondLst>
                                            <p:cond delay="1999"/>
                                          </p:stCondLst>
                                        </p:cTn>
                                        <p:tgtEl>
                                          <p:spTgt spid="7"/>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8"/>
                                        </p:tgtEl>
                                        <p:attrNameLst>
                                          <p:attrName>ppt_x</p:attrName>
                                        </p:attrNameLst>
                                      </p:cBhvr>
                                      <p:tavLst>
                                        <p:tav tm="0">
                                          <p:val>
                                            <p:strVal val="ppt_x"/>
                                          </p:val>
                                        </p:tav>
                                        <p:tav tm="100000">
                                          <p:val>
                                            <p:strVal val="0-ppt_w/2"/>
                                          </p:val>
                                        </p:tav>
                                      </p:tavLst>
                                    </p:anim>
                                    <p:anim calcmode="lin" valueType="num">
                                      <p:cBhvr additive="base">
                                        <p:cTn id="239" dur="2000"/>
                                        <p:tgtEl>
                                          <p:spTgt spid="8"/>
                                        </p:tgtEl>
                                        <p:attrNameLst>
                                          <p:attrName>ppt_y</p:attrName>
                                        </p:attrNameLst>
                                      </p:cBhvr>
                                      <p:tavLst>
                                        <p:tav tm="0">
                                          <p:val>
                                            <p:strVal val="ppt_y"/>
                                          </p:val>
                                        </p:tav>
                                        <p:tav tm="100000">
                                          <p:val>
                                            <p:strVal val="ppt_y"/>
                                          </p:val>
                                        </p:tav>
                                      </p:tavLst>
                                    </p:anim>
                                    <p:set>
                                      <p:cBhvr>
                                        <p:cTn id="240" dur="1" fill="hold">
                                          <p:stCondLst>
                                            <p:cond delay="1999"/>
                                          </p:stCondLst>
                                        </p:cTn>
                                        <p:tgtEl>
                                          <p:spTgt spid="8"/>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2000"/>
                                        <p:tgtEl>
                                          <p:spTgt spid="9"/>
                                        </p:tgtEl>
                                        <p:attrNameLst>
                                          <p:attrName>ppt_x</p:attrName>
                                        </p:attrNameLst>
                                      </p:cBhvr>
                                      <p:tavLst>
                                        <p:tav tm="0">
                                          <p:val>
                                            <p:strVal val="ppt_x"/>
                                          </p:val>
                                        </p:tav>
                                        <p:tav tm="100000">
                                          <p:val>
                                            <p:strVal val="1+ppt_w/2"/>
                                          </p:val>
                                        </p:tav>
                                      </p:tavLst>
                                    </p:anim>
                                    <p:anim calcmode="lin" valueType="num">
                                      <p:cBhvr additive="base">
                                        <p:cTn id="243" dur="2000"/>
                                        <p:tgtEl>
                                          <p:spTgt spid="9"/>
                                        </p:tgtEl>
                                        <p:attrNameLst>
                                          <p:attrName>ppt_y</p:attrName>
                                        </p:attrNameLst>
                                      </p:cBhvr>
                                      <p:tavLst>
                                        <p:tav tm="0">
                                          <p:val>
                                            <p:strVal val="ppt_y"/>
                                          </p:val>
                                        </p:tav>
                                        <p:tav tm="100000">
                                          <p:val>
                                            <p:strVal val="ppt_y"/>
                                          </p:val>
                                        </p:tav>
                                      </p:tavLst>
                                    </p:anim>
                                    <p:set>
                                      <p:cBhvr>
                                        <p:cTn id="244" dur="1" fill="hold">
                                          <p:stCondLst>
                                            <p:cond delay="1999"/>
                                          </p:stCondLst>
                                        </p:cTn>
                                        <p:tgtEl>
                                          <p:spTgt spid="9"/>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0"/>
                                        </p:tgtEl>
                                        <p:attrNameLst>
                                          <p:attrName>ppt_x</p:attrName>
                                        </p:attrNameLst>
                                      </p:cBhvr>
                                      <p:tavLst>
                                        <p:tav tm="0">
                                          <p:val>
                                            <p:strVal val="ppt_x"/>
                                          </p:val>
                                        </p:tav>
                                        <p:tav tm="100000">
                                          <p:val>
                                            <p:strVal val="0-ppt_w/2"/>
                                          </p:val>
                                        </p:tav>
                                      </p:tavLst>
                                    </p:anim>
                                    <p:anim calcmode="lin" valueType="num">
                                      <p:cBhvr additive="base">
                                        <p:cTn id="247" dur="2000"/>
                                        <p:tgtEl>
                                          <p:spTgt spid="10"/>
                                        </p:tgtEl>
                                        <p:attrNameLst>
                                          <p:attrName>ppt_y</p:attrName>
                                        </p:attrNameLst>
                                      </p:cBhvr>
                                      <p:tavLst>
                                        <p:tav tm="0">
                                          <p:val>
                                            <p:strVal val="ppt_y"/>
                                          </p:val>
                                        </p:tav>
                                        <p:tav tm="100000">
                                          <p:val>
                                            <p:strVal val="ppt_y"/>
                                          </p:val>
                                        </p:tav>
                                      </p:tavLst>
                                    </p:anim>
                                    <p:set>
                                      <p:cBhvr>
                                        <p:cTn id="248" dur="1" fill="hold">
                                          <p:stCondLst>
                                            <p:cond delay="1999"/>
                                          </p:stCondLst>
                                        </p:cTn>
                                        <p:tgtEl>
                                          <p:spTgt spid="10"/>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2000"/>
                                        <p:tgtEl>
                                          <p:spTgt spid="11"/>
                                        </p:tgtEl>
                                        <p:attrNameLst>
                                          <p:attrName>ppt_x</p:attrName>
                                        </p:attrNameLst>
                                      </p:cBhvr>
                                      <p:tavLst>
                                        <p:tav tm="0">
                                          <p:val>
                                            <p:strVal val="ppt_x"/>
                                          </p:val>
                                        </p:tav>
                                        <p:tav tm="100000">
                                          <p:val>
                                            <p:strVal val="1+ppt_w/2"/>
                                          </p:val>
                                        </p:tav>
                                      </p:tavLst>
                                    </p:anim>
                                    <p:anim calcmode="lin" valueType="num">
                                      <p:cBhvr additive="base">
                                        <p:cTn id="251" dur="2000"/>
                                        <p:tgtEl>
                                          <p:spTgt spid="11"/>
                                        </p:tgtEl>
                                        <p:attrNameLst>
                                          <p:attrName>ppt_y</p:attrName>
                                        </p:attrNameLst>
                                      </p:cBhvr>
                                      <p:tavLst>
                                        <p:tav tm="0">
                                          <p:val>
                                            <p:strVal val="ppt_y"/>
                                          </p:val>
                                        </p:tav>
                                        <p:tav tm="100000">
                                          <p:val>
                                            <p:strVal val="ppt_y"/>
                                          </p:val>
                                        </p:tav>
                                      </p:tavLst>
                                    </p:anim>
                                    <p:set>
                                      <p:cBhvr>
                                        <p:cTn id="252" dur="1" fill="hold">
                                          <p:stCondLst>
                                            <p:cond delay="1999"/>
                                          </p:stCondLst>
                                        </p:cTn>
                                        <p:tgtEl>
                                          <p:spTgt spid="11"/>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12"/>
                                        </p:tgtEl>
                                        <p:attrNameLst>
                                          <p:attrName>ppt_x</p:attrName>
                                        </p:attrNameLst>
                                      </p:cBhvr>
                                      <p:tavLst>
                                        <p:tav tm="0">
                                          <p:val>
                                            <p:strVal val="ppt_x"/>
                                          </p:val>
                                        </p:tav>
                                        <p:tav tm="100000">
                                          <p:val>
                                            <p:strVal val="0-ppt_w/2"/>
                                          </p:val>
                                        </p:tav>
                                      </p:tavLst>
                                    </p:anim>
                                    <p:anim calcmode="lin" valueType="num">
                                      <p:cBhvr additive="base">
                                        <p:cTn id="255" dur="2000"/>
                                        <p:tgtEl>
                                          <p:spTgt spid="12"/>
                                        </p:tgtEl>
                                        <p:attrNameLst>
                                          <p:attrName>ppt_y</p:attrName>
                                        </p:attrNameLst>
                                      </p:cBhvr>
                                      <p:tavLst>
                                        <p:tav tm="0">
                                          <p:val>
                                            <p:strVal val="ppt_y"/>
                                          </p:val>
                                        </p:tav>
                                        <p:tav tm="100000">
                                          <p:val>
                                            <p:strVal val="ppt_y"/>
                                          </p:val>
                                        </p:tav>
                                      </p:tavLst>
                                    </p:anim>
                                    <p:set>
                                      <p:cBhvr>
                                        <p:cTn id="256" dur="1" fill="hold">
                                          <p:stCondLst>
                                            <p:cond delay="1999"/>
                                          </p:stCondLst>
                                        </p:cTn>
                                        <p:tgtEl>
                                          <p:spTgt spid="12"/>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2000"/>
                                        <p:tgtEl>
                                          <p:spTgt spid="13"/>
                                        </p:tgtEl>
                                        <p:attrNameLst>
                                          <p:attrName>ppt_x</p:attrName>
                                        </p:attrNameLst>
                                      </p:cBhvr>
                                      <p:tavLst>
                                        <p:tav tm="0">
                                          <p:val>
                                            <p:strVal val="ppt_x"/>
                                          </p:val>
                                        </p:tav>
                                        <p:tav tm="100000">
                                          <p:val>
                                            <p:strVal val="1+ppt_w/2"/>
                                          </p:val>
                                        </p:tav>
                                      </p:tavLst>
                                    </p:anim>
                                    <p:anim calcmode="lin" valueType="num">
                                      <p:cBhvr additive="base">
                                        <p:cTn id="259" dur="2000"/>
                                        <p:tgtEl>
                                          <p:spTgt spid="13"/>
                                        </p:tgtEl>
                                        <p:attrNameLst>
                                          <p:attrName>ppt_y</p:attrName>
                                        </p:attrNameLst>
                                      </p:cBhvr>
                                      <p:tavLst>
                                        <p:tav tm="0">
                                          <p:val>
                                            <p:strVal val="ppt_y"/>
                                          </p:val>
                                        </p:tav>
                                        <p:tav tm="100000">
                                          <p:val>
                                            <p:strVal val="ppt_y"/>
                                          </p:val>
                                        </p:tav>
                                      </p:tavLst>
                                    </p:anim>
                                    <p:set>
                                      <p:cBhvr>
                                        <p:cTn id="260" dur="1" fill="hold">
                                          <p:stCondLst>
                                            <p:cond delay="1999"/>
                                          </p:stCondLst>
                                        </p:cTn>
                                        <p:tgtEl>
                                          <p:spTgt spid="13"/>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32"/>
                                        </p:tgtEl>
                                        <p:attrNameLst>
                                          <p:attrName>ppt_x</p:attrName>
                                        </p:attrNameLst>
                                      </p:cBhvr>
                                      <p:tavLst>
                                        <p:tav tm="0">
                                          <p:val>
                                            <p:strVal val="ppt_x"/>
                                          </p:val>
                                        </p:tav>
                                        <p:tav tm="100000">
                                          <p:val>
                                            <p:strVal val="0-ppt_w/2"/>
                                          </p:val>
                                        </p:tav>
                                      </p:tavLst>
                                    </p:anim>
                                    <p:anim calcmode="lin" valueType="num">
                                      <p:cBhvr additive="base">
                                        <p:cTn id="263" dur="2000"/>
                                        <p:tgtEl>
                                          <p:spTgt spid="32"/>
                                        </p:tgtEl>
                                        <p:attrNameLst>
                                          <p:attrName>ppt_y</p:attrName>
                                        </p:attrNameLst>
                                      </p:cBhvr>
                                      <p:tavLst>
                                        <p:tav tm="0">
                                          <p:val>
                                            <p:strVal val="ppt_y"/>
                                          </p:val>
                                        </p:tav>
                                        <p:tav tm="100000">
                                          <p:val>
                                            <p:strVal val="ppt_y"/>
                                          </p:val>
                                        </p:tav>
                                      </p:tavLst>
                                    </p:anim>
                                    <p:set>
                                      <p:cBhvr>
                                        <p:cTn id="264" dur="1" fill="hold">
                                          <p:stCondLst>
                                            <p:cond delay="1999"/>
                                          </p:stCondLst>
                                        </p:cTn>
                                        <p:tgtEl>
                                          <p:spTgt spid="32"/>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33"/>
                                        </p:tgtEl>
                                        <p:attrNameLst>
                                          <p:attrName>ppt_x</p:attrName>
                                        </p:attrNameLst>
                                      </p:cBhvr>
                                      <p:tavLst>
                                        <p:tav tm="0">
                                          <p:val>
                                            <p:strVal val="ppt_x"/>
                                          </p:val>
                                        </p:tav>
                                        <p:tav tm="100000">
                                          <p:val>
                                            <p:strVal val="1+ppt_w/2"/>
                                          </p:val>
                                        </p:tav>
                                      </p:tavLst>
                                    </p:anim>
                                    <p:anim calcmode="lin" valueType="num">
                                      <p:cBhvr additive="base">
                                        <p:cTn id="267" dur="2000"/>
                                        <p:tgtEl>
                                          <p:spTgt spid="33"/>
                                        </p:tgtEl>
                                        <p:attrNameLst>
                                          <p:attrName>ppt_y</p:attrName>
                                        </p:attrNameLst>
                                      </p:cBhvr>
                                      <p:tavLst>
                                        <p:tav tm="0">
                                          <p:val>
                                            <p:strVal val="ppt_y"/>
                                          </p:val>
                                        </p:tav>
                                        <p:tav tm="100000">
                                          <p:val>
                                            <p:strVal val="ppt_y"/>
                                          </p:val>
                                        </p:tav>
                                      </p:tavLst>
                                    </p:anim>
                                    <p:set>
                                      <p:cBhvr>
                                        <p:cTn id="268" dur="1" fill="hold">
                                          <p:stCondLst>
                                            <p:cond delay="1999"/>
                                          </p:stCondLst>
                                        </p:cTn>
                                        <p:tgtEl>
                                          <p:spTgt spid="33"/>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34"/>
                                        </p:tgtEl>
                                        <p:attrNameLst>
                                          <p:attrName>ppt_x</p:attrName>
                                        </p:attrNameLst>
                                      </p:cBhvr>
                                      <p:tavLst>
                                        <p:tav tm="0">
                                          <p:val>
                                            <p:strVal val="ppt_x"/>
                                          </p:val>
                                        </p:tav>
                                        <p:tav tm="100000">
                                          <p:val>
                                            <p:strVal val="0-ppt_w/2"/>
                                          </p:val>
                                        </p:tav>
                                      </p:tavLst>
                                    </p:anim>
                                    <p:anim calcmode="lin" valueType="num">
                                      <p:cBhvr additive="base">
                                        <p:cTn id="271" dur="2000"/>
                                        <p:tgtEl>
                                          <p:spTgt spid="34"/>
                                        </p:tgtEl>
                                        <p:attrNameLst>
                                          <p:attrName>ppt_y</p:attrName>
                                        </p:attrNameLst>
                                      </p:cBhvr>
                                      <p:tavLst>
                                        <p:tav tm="0">
                                          <p:val>
                                            <p:strVal val="ppt_y"/>
                                          </p:val>
                                        </p:tav>
                                        <p:tav tm="100000">
                                          <p:val>
                                            <p:strVal val="ppt_y"/>
                                          </p:val>
                                        </p:tav>
                                      </p:tavLst>
                                    </p:anim>
                                    <p:set>
                                      <p:cBhvr>
                                        <p:cTn id="272" dur="1" fill="hold">
                                          <p:stCondLst>
                                            <p:cond delay="1999"/>
                                          </p:stCondLst>
                                        </p:cTn>
                                        <p:tgtEl>
                                          <p:spTgt spid="34"/>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35"/>
                                        </p:tgtEl>
                                        <p:attrNameLst>
                                          <p:attrName>ppt_x</p:attrName>
                                        </p:attrNameLst>
                                      </p:cBhvr>
                                      <p:tavLst>
                                        <p:tav tm="0">
                                          <p:val>
                                            <p:strVal val="ppt_x"/>
                                          </p:val>
                                        </p:tav>
                                        <p:tav tm="100000">
                                          <p:val>
                                            <p:strVal val="1+ppt_w/2"/>
                                          </p:val>
                                        </p:tav>
                                      </p:tavLst>
                                    </p:anim>
                                    <p:anim calcmode="lin" valueType="num">
                                      <p:cBhvr additive="base">
                                        <p:cTn id="275" dur="2000"/>
                                        <p:tgtEl>
                                          <p:spTgt spid="35"/>
                                        </p:tgtEl>
                                        <p:attrNameLst>
                                          <p:attrName>ppt_y</p:attrName>
                                        </p:attrNameLst>
                                      </p:cBhvr>
                                      <p:tavLst>
                                        <p:tav tm="0">
                                          <p:val>
                                            <p:strVal val="ppt_y"/>
                                          </p:val>
                                        </p:tav>
                                        <p:tav tm="100000">
                                          <p:val>
                                            <p:strVal val="ppt_y"/>
                                          </p:val>
                                        </p:tav>
                                      </p:tavLst>
                                    </p:anim>
                                    <p:set>
                                      <p:cBhvr>
                                        <p:cTn id="276" dur="1" fill="hold">
                                          <p:stCondLst>
                                            <p:cond delay="1999"/>
                                          </p:stCondLst>
                                        </p:cTn>
                                        <p:tgtEl>
                                          <p:spTgt spid="35"/>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2000"/>
                                        <p:tgtEl>
                                          <p:spTgt spid="36"/>
                                        </p:tgtEl>
                                        <p:attrNameLst>
                                          <p:attrName>ppt_x</p:attrName>
                                        </p:attrNameLst>
                                      </p:cBhvr>
                                      <p:tavLst>
                                        <p:tav tm="0">
                                          <p:val>
                                            <p:strVal val="ppt_x"/>
                                          </p:val>
                                        </p:tav>
                                        <p:tav tm="100000">
                                          <p:val>
                                            <p:strVal val="0-ppt_w/2"/>
                                          </p:val>
                                        </p:tav>
                                      </p:tavLst>
                                    </p:anim>
                                    <p:anim calcmode="lin" valueType="num">
                                      <p:cBhvr additive="base">
                                        <p:cTn id="279" dur="2000"/>
                                        <p:tgtEl>
                                          <p:spTgt spid="36"/>
                                        </p:tgtEl>
                                        <p:attrNameLst>
                                          <p:attrName>ppt_y</p:attrName>
                                        </p:attrNameLst>
                                      </p:cBhvr>
                                      <p:tavLst>
                                        <p:tav tm="0">
                                          <p:val>
                                            <p:strVal val="ppt_y"/>
                                          </p:val>
                                        </p:tav>
                                        <p:tav tm="100000">
                                          <p:val>
                                            <p:strVal val="ppt_y"/>
                                          </p:val>
                                        </p:tav>
                                      </p:tavLst>
                                    </p:anim>
                                    <p:set>
                                      <p:cBhvr>
                                        <p:cTn id="280" dur="1" fill="hold">
                                          <p:stCondLst>
                                            <p:cond delay="1999"/>
                                          </p:stCondLst>
                                        </p:cTn>
                                        <p:tgtEl>
                                          <p:spTgt spid="36"/>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2000"/>
                                        <p:tgtEl>
                                          <p:spTgt spid="37"/>
                                        </p:tgtEl>
                                        <p:attrNameLst>
                                          <p:attrName>ppt_x</p:attrName>
                                        </p:attrNameLst>
                                      </p:cBhvr>
                                      <p:tavLst>
                                        <p:tav tm="0">
                                          <p:val>
                                            <p:strVal val="ppt_x"/>
                                          </p:val>
                                        </p:tav>
                                        <p:tav tm="100000">
                                          <p:val>
                                            <p:strVal val="1+ppt_w/2"/>
                                          </p:val>
                                        </p:tav>
                                      </p:tavLst>
                                    </p:anim>
                                    <p:anim calcmode="lin" valueType="num">
                                      <p:cBhvr additive="base">
                                        <p:cTn id="283" dur="2000"/>
                                        <p:tgtEl>
                                          <p:spTgt spid="37"/>
                                        </p:tgtEl>
                                        <p:attrNameLst>
                                          <p:attrName>ppt_y</p:attrName>
                                        </p:attrNameLst>
                                      </p:cBhvr>
                                      <p:tavLst>
                                        <p:tav tm="0">
                                          <p:val>
                                            <p:strVal val="ppt_y"/>
                                          </p:val>
                                        </p:tav>
                                        <p:tav tm="100000">
                                          <p:val>
                                            <p:strVal val="ppt_y"/>
                                          </p:val>
                                        </p:tav>
                                      </p:tavLst>
                                    </p:anim>
                                    <p:set>
                                      <p:cBhvr>
                                        <p:cTn id="284" dur="1" fill="hold">
                                          <p:stCondLst>
                                            <p:cond delay="1999"/>
                                          </p:stCondLst>
                                        </p:cTn>
                                        <p:tgtEl>
                                          <p:spTgt spid="37"/>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38"/>
                                        </p:tgtEl>
                                        <p:attrNameLst>
                                          <p:attrName>ppt_x</p:attrName>
                                        </p:attrNameLst>
                                      </p:cBhvr>
                                      <p:tavLst>
                                        <p:tav tm="0">
                                          <p:val>
                                            <p:strVal val="ppt_x"/>
                                          </p:val>
                                        </p:tav>
                                        <p:tav tm="100000">
                                          <p:val>
                                            <p:strVal val="0-ppt_w/2"/>
                                          </p:val>
                                        </p:tav>
                                      </p:tavLst>
                                    </p:anim>
                                    <p:anim calcmode="lin" valueType="num">
                                      <p:cBhvr additive="base">
                                        <p:cTn id="287" dur="2000"/>
                                        <p:tgtEl>
                                          <p:spTgt spid="38"/>
                                        </p:tgtEl>
                                        <p:attrNameLst>
                                          <p:attrName>ppt_y</p:attrName>
                                        </p:attrNameLst>
                                      </p:cBhvr>
                                      <p:tavLst>
                                        <p:tav tm="0">
                                          <p:val>
                                            <p:strVal val="ppt_y"/>
                                          </p:val>
                                        </p:tav>
                                        <p:tav tm="100000">
                                          <p:val>
                                            <p:strVal val="ppt_y"/>
                                          </p:val>
                                        </p:tav>
                                      </p:tavLst>
                                    </p:anim>
                                    <p:set>
                                      <p:cBhvr>
                                        <p:cTn id="288" dur="1" fill="hold">
                                          <p:stCondLst>
                                            <p:cond delay="1999"/>
                                          </p:stCondLst>
                                        </p:cTn>
                                        <p:tgtEl>
                                          <p:spTgt spid="38"/>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2000"/>
                                        <p:tgtEl>
                                          <p:spTgt spid="39"/>
                                        </p:tgtEl>
                                        <p:attrNameLst>
                                          <p:attrName>ppt_x</p:attrName>
                                        </p:attrNameLst>
                                      </p:cBhvr>
                                      <p:tavLst>
                                        <p:tav tm="0">
                                          <p:val>
                                            <p:strVal val="ppt_x"/>
                                          </p:val>
                                        </p:tav>
                                        <p:tav tm="100000">
                                          <p:val>
                                            <p:strVal val="1+ppt_w/2"/>
                                          </p:val>
                                        </p:tav>
                                      </p:tavLst>
                                    </p:anim>
                                    <p:anim calcmode="lin" valueType="num">
                                      <p:cBhvr additive="base">
                                        <p:cTn id="291" dur="2000"/>
                                        <p:tgtEl>
                                          <p:spTgt spid="39"/>
                                        </p:tgtEl>
                                        <p:attrNameLst>
                                          <p:attrName>ppt_y</p:attrName>
                                        </p:attrNameLst>
                                      </p:cBhvr>
                                      <p:tavLst>
                                        <p:tav tm="0">
                                          <p:val>
                                            <p:strVal val="ppt_y"/>
                                          </p:val>
                                        </p:tav>
                                        <p:tav tm="100000">
                                          <p:val>
                                            <p:strVal val="ppt_y"/>
                                          </p:val>
                                        </p:tav>
                                      </p:tavLst>
                                    </p:anim>
                                    <p:set>
                                      <p:cBhvr>
                                        <p:cTn id="292" dur="1" fill="hold">
                                          <p:stCondLst>
                                            <p:cond delay="1999"/>
                                          </p:stCondLst>
                                        </p:cTn>
                                        <p:tgtEl>
                                          <p:spTgt spid="39"/>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40"/>
                                        </p:tgtEl>
                                        <p:attrNameLst>
                                          <p:attrName>ppt_x</p:attrName>
                                        </p:attrNameLst>
                                      </p:cBhvr>
                                      <p:tavLst>
                                        <p:tav tm="0">
                                          <p:val>
                                            <p:strVal val="ppt_x"/>
                                          </p:val>
                                        </p:tav>
                                        <p:tav tm="100000">
                                          <p:val>
                                            <p:strVal val="0-ppt_w/2"/>
                                          </p:val>
                                        </p:tav>
                                      </p:tavLst>
                                    </p:anim>
                                    <p:anim calcmode="lin" valueType="num">
                                      <p:cBhvr additive="base">
                                        <p:cTn id="295" dur="2000"/>
                                        <p:tgtEl>
                                          <p:spTgt spid="40"/>
                                        </p:tgtEl>
                                        <p:attrNameLst>
                                          <p:attrName>ppt_y</p:attrName>
                                        </p:attrNameLst>
                                      </p:cBhvr>
                                      <p:tavLst>
                                        <p:tav tm="0">
                                          <p:val>
                                            <p:strVal val="ppt_y"/>
                                          </p:val>
                                        </p:tav>
                                        <p:tav tm="100000">
                                          <p:val>
                                            <p:strVal val="ppt_y"/>
                                          </p:val>
                                        </p:tav>
                                      </p:tavLst>
                                    </p:anim>
                                    <p:set>
                                      <p:cBhvr>
                                        <p:cTn id="296" dur="1" fill="hold">
                                          <p:stCondLst>
                                            <p:cond delay="1999"/>
                                          </p:stCondLst>
                                        </p:cTn>
                                        <p:tgtEl>
                                          <p:spTgt spid="40"/>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2000"/>
                                        <p:tgtEl>
                                          <p:spTgt spid="41"/>
                                        </p:tgtEl>
                                        <p:attrNameLst>
                                          <p:attrName>ppt_x</p:attrName>
                                        </p:attrNameLst>
                                      </p:cBhvr>
                                      <p:tavLst>
                                        <p:tav tm="0">
                                          <p:val>
                                            <p:strVal val="ppt_x"/>
                                          </p:val>
                                        </p:tav>
                                        <p:tav tm="100000">
                                          <p:val>
                                            <p:strVal val="1+ppt_w/2"/>
                                          </p:val>
                                        </p:tav>
                                      </p:tavLst>
                                    </p:anim>
                                    <p:anim calcmode="lin" valueType="num">
                                      <p:cBhvr additive="base">
                                        <p:cTn id="299" dur="2000"/>
                                        <p:tgtEl>
                                          <p:spTgt spid="41"/>
                                        </p:tgtEl>
                                        <p:attrNameLst>
                                          <p:attrName>ppt_y</p:attrName>
                                        </p:attrNameLst>
                                      </p:cBhvr>
                                      <p:tavLst>
                                        <p:tav tm="0">
                                          <p:val>
                                            <p:strVal val="ppt_y"/>
                                          </p:val>
                                        </p:tav>
                                        <p:tav tm="100000">
                                          <p:val>
                                            <p:strVal val="ppt_y"/>
                                          </p:val>
                                        </p:tav>
                                      </p:tavLst>
                                    </p:anim>
                                    <p:set>
                                      <p:cBhvr>
                                        <p:cTn id="300" dur="1" fill="hold">
                                          <p:stCondLst>
                                            <p:cond delay="1999"/>
                                          </p:stCondLst>
                                        </p:cTn>
                                        <p:tgtEl>
                                          <p:spTgt spid="41"/>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42"/>
                                        </p:tgtEl>
                                        <p:attrNameLst>
                                          <p:attrName>ppt_x</p:attrName>
                                        </p:attrNameLst>
                                      </p:cBhvr>
                                      <p:tavLst>
                                        <p:tav tm="0">
                                          <p:val>
                                            <p:strVal val="ppt_x"/>
                                          </p:val>
                                        </p:tav>
                                        <p:tav tm="100000">
                                          <p:val>
                                            <p:strVal val="0-ppt_w/2"/>
                                          </p:val>
                                        </p:tav>
                                      </p:tavLst>
                                    </p:anim>
                                    <p:anim calcmode="lin" valueType="num">
                                      <p:cBhvr additive="base">
                                        <p:cTn id="303" dur="2000"/>
                                        <p:tgtEl>
                                          <p:spTgt spid="42"/>
                                        </p:tgtEl>
                                        <p:attrNameLst>
                                          <p:attrName>ppt_y</p:attrName>
                                        </p:attrNameLst>
                                      </p:cBhvr>
                                      <p:tavLst>
                                        <p:tav tm="0">
                                          <p:val>
                                            <p:strVal val="ppt_y"/>
                                          </p:val>
                                        </p:tav>
                                        <p:tav tm="100000">
                                          <p:val>
                                            <p:strVal val="ppt_y"/>
                                          </p:val>
                                        </p:tav>
                                      </p:tavLst>
                                    </p:anim>
                                    <p:set>
                                      <p:cBhvr>
                                        <p:cTn id="304" dur="1" fill="hold">
                                          <p:stCondLst>
                                            <p:cond delay="1999"/>
                                          </p:stCondLst>
                                        </p:cTn>
                                        <p:tgtEl>
                                          <p:spTgt spid="42"/>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2000"/>
                                        <p:tgtEl>
                                          <p:spTgt spid="43"/>
                                        </p:tgtEl>
                                        <p:attrNameLst>
                                          <p:attrName>ppt_x</p:attrName>
                                        </p:attrNameLst>
                                      </p:cBhvr>
                                      <p:tavLst>
                                        <p:tav tm="0">
                                          <p:val>
                                            <p:strVal val="ppt_x"/>
                                          </p:val>
                                        </p:tav>
                                        <p:tav tm="100000">
                                          <p:val>
                                            <p:strVal val="1+ppt_w/2"/>
                                          </p:val>
                                        </p:tav>
                                      </p:tavLst>
                                    </p:anim>
                                    <p:anim calcmode="lin" valueType="num">
                                      <p:cBhvr additive="base">
                                        <p:cTn id="307" dur="2000"/>
                                        <p:tgtEl>
                                          <p:spTgt spid="43"/>
                                        </p:tgtEl>
                                        <p:attrNameLst>
                                          <p:attrName>ppt_y</p:attrName>
                                        </p:attrNameLst>
                                      </p:cBhvr>
                                      <p:tavLst>
                                        <p:tav tm="0">
                                          <p:val>
                                            <p:strVal val="ppt_y"/>
                                          </p:val>
                                        </p:tav>
                                        <p:tav tm="100000">
                                          <p:val>
                                            <p:strVal val="ppt_y"/>
                                          </p:val>
                                        </p:tav>
                                      </p:tavLst>
                                    </p:anim>
                                    <p:set>
                                      <p:cBhvr>
                                        <p:cTn id="308" dur="1" fill="hold">
                                          <p:stCondLst>
                                            <p:cond delay="1999"/>
                                          </p:stCondLst>
                                        </p:cTn>
                                        <p:tgtEl>
                                          <p:spTgt spid="43"/>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44"/>
                                        </p:tgtEl>
                                        <p:attrNameLst>
                                          <p:attrName>ppt_x</p:attrName>
                                        </p:attrNameLst>
                                      </p:cBhvr>
                                      <p:tavLst>
                                        <p:tav tm="0">
                                          <p:val>
                                            <p:strVal val="ppt_x"/>
                                          </p:val>
                                        </p:tav>
                                        <p:tav tm="100000">
                                          <p:val>
                                            <p:strVal val="0-ppt_w/2"/>
                                          </p:val>
                                        </p:tav>
                                      </p:tavLst>
                                    </p:anim>
                                    <p:anim calcmode="lin" valueType="num">
                                      <p:cBhvr additive="base">
                                        <p:cTn id="311" dur="2000"/>
                                        <p:tgtEl>
                                          <p:spTgt spid="44"/>
                                        </p:tgtEl>
                                        <p:attrNameLst>
                                          <p:attrName>ppt_y</p:attrName>
                                        </p:attrNameLst>
                                      </p:cBhvr>
                                      <p:tavLst>
                                        <p:tav tm="0">
                                          <p:val>
                                            <p:strVal val="ppt_y"/>
                                          </p:val>
                                        </p:tav>
                                        <p:tav tm="100000">
                                          <p:val>
                                            <p:strVal val="ppt_y"/>
                                          </p:val>
                                        </p:tav>
                                      </p:tavLst>
                                    </p:anim>
                                    <p:set>
                                      <p:cBhvr>
                                        <p:cTn id="312" dur="1" fill="hold">
                                          <p:stCondLst>
                                            <p:cond delay="1999"/>
                                          </p:stCondLst>
                                        </p:cTn>
                                        <p:tgtEl>
                                          <p:spTgt spid="44"/>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2000"/>
                                        <p:tgtEl>
                                          <p:spTgt spid="45"/>
                                        </p:tgtEl>
                                        <p:attrNameLst>
                                          <p:attrName>ppt_x</p:attrName>
                                        </p:attrNameLst>
                                      </p:cBhvr>
                                      <p:tavLst>
                                        <p:tav tm="0">
                                          <p:val>
                                            <p:strVal val="ppt_x"/>
                                          </p:val>
                                        </p:tav>
                                        <p:tav tm="100000">
                                          <p:val>
                                            <p:strVal val="1+ppt_w/2"/>
                                          </p:val>
                                        </p:tav>
                                      </p:tavLst>
                                    </p:anim>
                                    <p:anim calcmode="lin" valueType="num">
                                      <p:cBhvr additive="base">
                                        <p:cTn id="315" dur="2000"/>
                                        <p:tgtEl>
                                          <p:spTgt spid="45"/>
                                        </p:tgtEl>
                                        <p:attrNameLst>
                                          <p:attrName>ppt_y</p:attrName>
                                        </p:attrNameLst>
                                      </p:cBhvr>
                                      <p:tavLst>
                                        <p:tav tm="0">
                                          <p:val>
                                            <p:strVal val="ppt_y"/>
                                          </p:val>
                                        </p:tav>
                                        <p:tav tm="100000">
                                          <p:val>
                                            <p:strVal val="ppt_y"/>
                                          </p:val>
                                        </p:tav>
                                      </p:tavLst>
                                    </p:anim>
                                    <p:set>
                                      <p:cBhvr>
                                        <p:cTn id="316" dur="1" fill="hold">
                                          <p:stCondLst>
                                            <p:cond delay="1999"/>
                                          </p:stCondLst>
                                        </p:cTn>
                                        <p:tgtEl>
                                          <p:spTgt spid="45"/>
                                        </p:tgtEl>
                                        <p:attrNameLst>
                                          <p:attrName>style.visibility</p:attrName>
                                        </p:attrNameLst>
                                      </p:cBhvr>
                                      <p:to>
                                        <p:strVal val="hidden"/>
                                      </p:to>
                                    </p:set>
                                  </p:childTnLst>
                                </p:cTn>
                              </p:par>
                              <p:par>
                                <p:cTn id="317" presetID="23" presetClass="entr" presetSubtype="272" fill="hold" nodeType="withEffect">
                                  <p:stCondLst>
                                    <p:cond delay="0"/>
                                  </p:stCondLst>
                                  <p:childTnLst>
                                    <p:set>
                                      <p:cBhvr>
                                        <p:cTn id="318" dur="1" fill="hold">
                                          <p:stCondLst>
                                            <p:cond delay="0"/>
                                          </p:stCondLst>
                                        </p:cTn>
                                        <p:tgtEl>
                                          <p:spTgt spid="4"/>
                                        </p:tgtEl>
                                        <p:attrNameLst>
                                          <p:attrName>style.visibility</p:attrName>
                                        </p:attrNameLst>
                                      </p:cBhvr>
                                      <p:to>
                                        <p:strVal val="visible"/>
                                      </p:to>
                                    </p:set>
                                    <p:anim calcmode="lin" valueType="num">
                                      <p:cBhvr>
                                        <p:cTn id="319" dur="2000" fill="hold"/>
                                        <p:tgtEl>
                                          <p:spTgt spid="4"/>
                                        </p:tgtEl>
                                        <p:attrNameLst>
                                          <p:attrName>ppt_w</p:attrName>
                                        </p:attrNameLst>
                                      </p:cBhvr>
                                      <p:tavLst>
                                        <p:tav tm="0">
                                          <p:val>
                                            <p:strVal val="2/3*#ppt_w"/>
                                          </p:val>
                                        </p:tav>
                                        <p:tav tm="100000">
                                          <p:val>
                                            <p:strVal val="#ppt_w"/>
                                          </p:val>
                                        </p:tav>
                                      </p:tavLst>
                                    </p:anim>
                                    <p:anim calcmode="lin" valueType="num">
                                      <p:cBhvr>
                                        <p:cTn id="320" dur="2000" fill="hold"/>
                                        <p:tgtEl>
                                          <p:spTgt spid="4"/>
                                        </p:tgtEl>
                                        <p:attrNameLst>
                                          <p:attrName>ppt_h</p:attrName>
                                        </p:attrNameLst>
                                      </p:cBhvr>
                                      <p:tavLst>
                                        <p:tav tm="0">
                                          <p:val>
                                            <p:strVal val="2/3*#ppt_h"/>
                                          </p:val>
                                        </p:tav>
                                        <p:tav tm="100000">
                                          <p:val>
                                            <p:strVal val="#ppt_h"/>
                                          </p:val>
                                        </p:tav>
                                      </p:tavLst>
                                    </p:anim>
                                  </p:childTnLst>
                                </p:cTn>
                              </p:par>
                              <p:par>
                                <p:cTn id="321" presetID="16" presetClass="entr" presetSubtype="37"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arn(outVertical)">
                                      <p:cBhvr>
                                        <p:cTn id="3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2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u.jpg"/>
          <p:cNvPicPr>
            <a:picLocks noChangeAspect="1"/>
          </p:cNvPicPr>
          <p:nvPr/>
        </p:nvPicPr>
        <p:blipFill>
          <a:blip r:embed="rId2"/>
          <a:stretch>
            <a:fillRect/>
          </a:stretch>
        </p:blipFill>
        <p:spPr>
          <a:xfrm>
            <a:off x="1357290" y="0"/>
            <a:ext cx="6429420" cy="6858000"/>
          </a:xfrm>
          <a:prstGeom prst="rect">
            <a:avLst/>
          </a:prstGeom>
          <a:scene3d>
            <a:camera prst="orthographicFront"/>
            <a:lightRig rig="threePt" dir="t"/>
          </a:scene3d>
          <a:sp3d>
            <a:bevelT prst="angle"/>
          </a:sp3d>
        </p:spPr>
      </p:pic>
      <p:sp>
        <p:nvSpPr>
          <p:cNvPr id="5" name="4 Cheurón"/>
          <p:cNvSpPr/>
          <p:nvPr/>
        </p:nvSpPr>
        <p:spPr>
          <a:xfrm rot="16200000">
            <a:off x="-28002" y="2800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8002" y="81379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8002" y="152820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8002" y="231399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8002" y="295696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8002" y="374275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8002" y="4457158"/>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8002" y="524295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8002" y="602877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972990" y="2800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972990" y="81379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972990" y="152820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972990" y="231399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972990" y="295696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972990" y="374275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972990" y="4457158"/>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972990" y="524295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972990" y="602877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2" presetClass="entr" presetSubtype="4" fill="hold" grpId="2"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2000" fill="hold"/>
                                        <p:tgtEl>
                                          <p:spTgt spid="5"/>
                                        </p:tgtEl>
                                        <p:attrNameLst>
                                          <p:attrName>ppt_x</p:attrName>
                                        </p:attrNameLst>
                                      </p:cBhvr>
                                      <p:tavLst>
                                        <p:tav tm="0">
                                          <p:val>
                                            <p:strVal val="#ppt_x"/>
                                          </p:val>
                                        </p:tav>
                                        <p:tav tm="100000">
                                          <p:val>
                                            <p:strVal val="#ppt_x"/>
                                          </p:val>
                                        </p:tav>
                                      </p:tavLst>
                                    </p:anim>
                                    <p:anim calcmode="lin" valueType="num">
                                      <p:cBhvr additive="base">
                                        <p:cTn id="56" dur="2000" fill="hold"/>
                                        <p:tgtEl>
                                          <p:spTgt spid="5"/>
                                        </p:tgtEl>
                                        <p:attrNameLst>
                                          <p:attrName>ppt_y</p:attrName>
                                        </p:attrNameLst>
                                      </p:cBhvr>
                                      <p:tavLst>
                                        <p:tav tm="0">
                                          <p:val>
                                            <p:strVal val="1+#ppt_h/2"/>
                                          </p:val>
                                        </p:tav>
                                        <p:tav tm="100000">
                                          <p:val>
                                            <p:strVal val="#ppt_y"/>
                                          </p:val>
                                        </p:tav>
                                      </p:tavLst>
                                    </p:anim>
                                  </p:childTnLst>
                                </p:cTn>
                              </p:par>
                              <p:par>
                                <p:cTn id="57" presetID="2" presetClass="entr" presetSubtype="4"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additive="base">
                                        <p:cTn id="59" dur="2000" fill="hold"/>
                                        <p:tgtEl>
                                          <p:spTgt spid="6"/>
                                        </p:tgtEl>
                                        <p:attrNameLst>
                                          <p:attrName>ppt_x</p:attrName>
                                        </p:attrNameLst>
                                      </p:cBhvr>
                                      <p:tavLst>
                                        <p:tav tm="0">
                                          <p:val>
                                            <p:strVal val="#ppt_x"/>
                                          </p:val>
                                        </p:tav>
                                        <p:tav tm="100000">
                                          <p:val>
                                            <p:strVal val="#ppt_x"/>
                                          </p:val>
                                        </p:tav>
                                      </p:tavLst>
                                    </p:anim>
                                    <p:anim calcmode="lin" valueType="num">
                                      <p:cBhvr additive="base">
                                        <p:cTn id="60" dur="2000" fill="hold"/>
                                        <p:tgtEl>
                                          <p:spTgt spid="6"/>
                                        </p:tgtEl>
                                        <p:attrNameLst>
                                          <p:attrName>ppt_y</p:attrName>
                                        </p:attrNameLst>
                                      </p:cBhvr>
                                      <p:tavLst>
                                        <p:tav tm="0">
                                          <p:val>
                                            <p:strVal val="1+#ppt_h/2"/>
                                          </p:val>
                                        </p:tav>
                                        <p:tav tm="100000">
                                          <p:val>
                                            <p:strVal val="#ppt_y"/>
                                          </p:val>
                                        </p:tav>
                                      </p:tavLst>
                                    </p:anim>
                                  </p:childTnLst>
                                </p:cTn>
                              </p:par>
                              <p:par>
                                <p:cTn id="61" presetID="2" presetClass="entr" presetSubtype="4" fill="hold" grpId="2"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2000" fill="hold"/>
                                        <p:tgtEl>
                                          <p:spTgt spid="7"/>
                                        </p:tgtEl>
                                        <p:attrNameLst>
                                          <p:attrName>ppt_x</p:attrName>
                                        </p:attrNameLst>
                                      </p:cBhvr>
                                      <p:tavLst>
                                        <p:tav tm="0">
                                          <p:val>
                                            <p:strVal val="#ppt_x"/>
                                          </p:val>
                                        </p:tav>
                                        <p:tav tm="100000">
                                          <p:val>
                                            <p:strVal val="#ppt_x"/>
                                          </p:val>
                                        </p:tav>
                                      </p:tavLst>
                                    </p:anim>
                                    <p:anim calcmode="lin" valueType="num">
                                      <p:cBhvr additive="base">
                                        <p:cTn id="64" dur="2000" fill="hold"/>
                                        <p:tgtEl>
                                          <p:spTgt spid="7"/>
                                        </p:tgtEl>
                                        <p:attrNameLst>
                                          <p:attrName>ppt_y</p:attrName>
                                        </p:attrNameLst>
                                      </p:cBhvr>
                                      <p:tavLst>
                                        <p:tav tm="0">
                                          <p:val>
                                            <p:strVal val="1+#ppt_h/2"/>
                                          </p:val>
                                        </p:tav>
                                        <p:tav tm="100000">
                                          <p:val>
                                            <p:strVal val="#ppt_y"/>
                                          </p:val>
                                        </p:tav>
                                      </p:tavLst>
                                    </p:anim>
                                  </p:childTnLst>
                                </p:cTn>
                              </p:par>
                              <p:par>
                                <p:cTn id="65" presetID="2" presetClass="entr" presetSubtype="4"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2000" fill="hold"/>
                                        <p:tgtEl>
                                          <p:spTgt spid="8"/>
                                        </p:tgtEl>
                                        <p:attrNameLst>
                                          <p:attrName>ppt_x</p:attrName>
                                        </p:attrNameLst>
                                      </p:cBhvr>
                                      <p:tavLst>
                                        <p:tav tm="0">
                                          <p:val>
                                            <p:strVal val="#ppt_x"/>
                                          </p:val>
                                        </p:tav>
                                        <p:tav tm="100000">
                                          <p:val>
                                            <p:strVal val="#ppt_x"/>
                                          </p:val>
                                        </p:tav>
                                      </p:tavLst>
                                    </p:anim>
                                    <p:anim calcmode="lin" valueType="num">
                                      <p:cBhvr additive="base">
                                        <p:cTn id="68" dur="2000" fill="hold"/>
                                        <p:tgtEl>
                                          <p:spTgt spid="8"/>
                                        </p:tgtEl>
                                        <p:attrNameLst>
                                          <p:attrName>ppt_y</p:attrName>
                                        </p:attrNameLst>
                                      </p:cBhvr>
                                      <p:tavLst>
                                        <p:tav tm="0">
                                          <p:val>
                                            <p:strVal val="1+#ppt_h/2"/>
                                          </p:val>
                                        </p:tav>
                                        <p:tav tm="100000">
                                          <p:val>
                                            <p:strVal val="#ppt_y"/>
                                          </p:val>
                                        </p:tav>
                                      </p:tavLst>
                                    </p:anim>
                                  </p:childTnLst>
                                </p:cTn>
                              </p:par>
                              <p:par>
                                <p:cTn id="69" presetID="2" presetClass="entr" presetSubtype="4" fill="hold" grpId="2" nodeType="with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additive="base">
                                        <p:cTn id="71" dur="2000" fill="hold"/>
                                        <p:tgtEl>
                                          <p:spTgt spid="9"/>
                                        </p:tgtEl>
                                        <p:attrNameLst>
                                          <p:attrName>ppt_x</p:attrName>
                                        </p:attrNameLst>
                                      </p:cBhvr>
                                      <p:tavLst>
                                        <p:tav tm="0">
                                          <p:val>
                                            <p:strVal val="#ppt_x"/>
                                          </p:val>
                                        </p:tav>
                                        <p:tav tm="100000">
                                          <p:val>
                                            <p:strVal val="#ppt_x"/>
                                          </p:val>
                                        </p:tav>
                                      </p:tavLst>
                                    </p:anim>
                                    <p:anim calcmode="lin" valueType="num">
                                      <p:cBhvr additive="base">
                                        <p:cTn id="72" dur="2000" fill="hold"/>
                                        <p:tgtEl>
                                          <p:spTgt spid="9"/>
                                        </p:tgtEl>
                                        <p:attrNameLst>
                                          <p:attrName>ppt_y</p:attrName>
                                        </p:attrNameLst>
                                      </p:cBhvr>
                                      <p:tavLst>
                                        <p:tav tm="0">
                                          <p:val>
                                            <p:strVal val="1+#ppt_h/2"/>
                                          </p:val>
                                        </p:tav>
                                        <p:tav tm="100000">
                                          <p:val>
                                            <p:strVal val="#ppt_y"/>
                                          </p:val>
                                        </p:tav>
                                      </p:tavLst>
                                    </p:anim>
                                  </p:childTnLst>
                                </p:cTn>
                              </p:par>
                              <p:par>
                                <p:cTn id="73" presetID="2" presetClass="entr" presetSubtype="4" fill="hold" grpId="2"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ppt_x"/>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4" fill="hold" grpId="2"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ppt_x"/>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4" fill="hold" grpId="2"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2000" fill="hold"/>
                                        <p:tgtEl>
                                          <p:spTgt spid="12"/>
                                        </p:tgtEl>
                                        <p:attrNameLst>
                                          <p:attrName>ppt_x</p:attrName>
                                        </p:attrNameLst>
                                      </p:cBhvr>
                                      <p:tavLst>
                                        <p:tav tm="0">
                                          <p:val>
                                            <p:strVal val="#ppt_x"/>
                                          </p:val>
                                        </p:tav>
                                        <p:tav tm="100000">
                                          <p:val>
                                            <p:strVal val="#ppt_x"/>
                                          </p:val>
                                        </p:tav>
                                      </p:tavLst>
                                    </p:anim>
                                    <p:anim calcmode="lin" valueType="num">
                                      <p:cBhvr additive="base">
                                        <p:cTn id="84" dur="2000" fill="hold"/>
                                        <p:tgtEl>
                                          <p:spTgt spid="12"/>
                                        </p:tgtEl>
                                        <p:attrNameLst>
                                          <p:attrName>ppt_y</p:attrName>
                                        </p:attrNameLst>
                                      </p:cBhvr>
                                      <p:tavLst>
                                        <p:tav tm="0">
                                          <p:val>
                                            <p:strVal val="1+#ppt_h/2"/>
                                          </p:val>
                                        </p:tav>
                                        <p:tav tm="100000">
                                          <p:val>
                                            <p:strVal val="#ppt_y"/>
                                          </p:val>
                                        </p:tav>
                                      </p:tavLst>
                                    </p:anim>
                                  </p:childTnLst>
                                </p:cTn>
                              </p:par>
                              <p:par>
                                <p:cTn id="85" presetID="2" presetClass="entr" presetSubtype="4"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2000" fill="hold"/>
                                        <p:tgtEl>
                                          <p:spTgt spid="13"/>
                                        </p:tgtEl>
                                        <p:attrNameLst>
                                          <p:attrName>ppt_x</p:attrName>
                                        </p:attrNameLst>
                                      </p:cBhvr>
                                      <p:tavLst>
                                        <p:tav tm="0">
                                          <p:val>
                                            <p:strVal val="#ppt_x"/>
                                          </p:val>
                                        </p:tav>
                                        <p:tav tm="100000">
                                          <p:val>
                                            <p:strVal val="#ppt_x"/>
                                          </p:val>
                                        </p:tav>
                                      </p:tavLst>
                                    </p:anim>
                                    <p:anim calcmode="lin" valueType="num">
                                      <p:cBhvr additive="base">
                                        <p:cTn id="88" dur="2000" fill="hold"/>
                                        <p:tgtEl>
                                          <p:spTgt spid="13"/>
                                        </p:tgtEl>
                                        <p:attrNameLst>
                                          <p:attrName>ppt_y</p:attrName>
                                        </p:attrNameLst>
                                      </p:cBhvr>
                                      <p:tavLst>
                                        <p:tav tm="0">
                                          <p:val>
                                            <p:strVal val="1+#ppt_h/2"/>
                                          </p:val>
                                        </p:tav>
                                        <p:tav tm="100000">
                                          <p:val>
                                            <p:strVal val="#ppt_y"/>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par>
                                <p:cTn id="92" presetID="8" presetClass="emph" presetSubtype="0" fill="hold" grpId="1" nodeType="withEffect">
                                  <p:stCondLst>
                                    <p:cond delay="0"/>
                                  </p:stCondLst>
                                  <p:childTnLst>
                                    <p:animRot by="21600000">
                                      <p:cBhvr>
                                        <p:cTn id="93" dur="2000" fill="hold"/>
                                        <p:tgtEl>
                                          <p:spTgt spid="14"/>
                                        </p:tgtEl>
                                        <p:attrNameLst>
                                          <p:attrName>r</p:attrName>
                                        </p:attrNameLst>
                                      </p:cBhvr>
                                    </p:animRot>
                                  </p:childTnLst>
                                </p:cTn>
                              </p:par>
                              <p:par>
                                <p:cTn id="94" presetID="13" presetClass="entr" presetSubtype="16" fill="hold" grpId="0"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8" presetClass="emph" presetSubtype="0" fill="hold" grpId="1" nodeType="withEffect">
                                  <p:stCondLst>
                                    <p:cond delay="0"/>
                                  </p:stCondLst>
                                  <p:childTnLst>
                                    <p:animRot by="21600000">
                                      <p:cBhvr>
                                        <p:cTn id="98" dur="2000" fill="hold"/>
                                        <p:tgtEl>
                                          <p:spTgt spid="15"/>
                                        </p:tgtEl>
                                        <p:attrNameLst>
                                          <p:attrName>r</p:attrName>
                                        </p:attrNameLst>
                                      </p:cBhvr>
                                    </p:animRot>
                                  </p:childTnLst>
                                </p:cTn>
                              </p:par>
                              <p:par>
                                <p:cTn id="99" presetID="13" presetClass="entr" presetSubtype="16" fill="hold" grpId="0"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2000"/>
                                        <p:tgtEl>
                                          <p:spTgt spid="16"/>
                                        </p:tgtEl>
                                      </p:cBhvr>
                                    </p:animEffect>
                                  </p:childTnLst>
                                </p:cTn>
                              </p:par>
                              <p:par>
                                <p:cTn id="102" presetID="8" presetClass="emph" presetSubtype="0" fill="hold" grpId="1" nodeType="withEffect">
                                  <p:stCondLst>
                                    <p:cond delay="0"/>
                                  </p:stCondLst>
                                  <p:childTnLst>
                                    <p:animRot by="21600000">
                                      <p:cBhvr>
                                        <p:cTn id="103" dur="2000" fill="hold"/>
                                        <p:tgtEl>
                                          <p:spTgt spid="16"/>
                                        </p:tgtEl>
                                        <p:attrNameLst>
                                          <p:attrName>r</p:attrName>
                                        </p:attrNameLst>
                                      </p:cBhvr>
                                    </p:animRot>
                                  </p:childTnLst>
                                </p:cTn>
                              </p:par>
                              <p:par>
                                <p:cTn id="104" presetID="1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Effect transition="in" filter="plus(in)">
                                      <p:cBhvr>
                                        <p:cTn id="106" dur="2000"/>
                                        <p:tgtEl>
                                          <p:spTgt spid="17"/>
                                        </p:tgtEl>
                                      </p:cBhvr>
                                    </p:animEffect>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13" presetClass="entr" presetSubtype="16" fill="hold" grpId="0" nodeType="with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plus(in)">
                                      <p:cBhvr>
                                        <p:cTn id="111" dur="2000"/>
                                        <p:tgtEl>
                                          <p:spTgt spid="18"/>
                                        </p:tgtEl>
                                      </p:cBhvr>
                                    </p:animEffect>
                                  </p:childTnLst>
                                </p:cTn>
                              </p:par>
                              <p:par>
                                <p:cTn id="112" presetID="8" presetClass="emph" presetSubtype="0" fill="hold" grpId="1" nodeType="withEffect">
                                  <p:stCondLst>
                                    <p:cond delay="0"/>
                                  </p:stCondLst>
                                  <p:childTnLst>
                                    <p:animRot by="21600000">
                                      <p:cBhvr>
                                        <p:cTn id="113" dur="2000" fill="hold"/>
                                        <p:tgtEl>
                                          <p:spTgt spid="18"/>
                                        </p:tgtEl>
                                        <p:attrNameLst>
                                          <p:attrName>r</p:attrName>
                                        </p:attrNameLst>
                                      </p:cBhvr>
                                    </p:animRot>
                                  </p:childTnLst>
                                </p:cTn>
                              </p:par>
                              <p:par>
                                <p:cTn id="114" presetID="13" presetClass="entr" presetSubtype="16" fill="hold" grpId="0"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13" presetClass="entr" presetSubtype="16"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plus(in)">
                                      <p:cBhvr>
                                        <p:cTn id="121" dur="2000"/>
                                        <p:tgtEl>
                                          <p:spTgt spid="20"/>
                                        </p:tgtEl>
                                      </p:cBhvr>
                                    </p:animEffect>
                                  </p:childTnLst>
                                </p:cTn>
                              </p:par>
                              <p:par>
                                <p:cTn id="122" presetID="8" presetClass="emph" presetSubtype="0" fill="hold" grpId="1" nodeType="withEffect">
                                  <p:stCondLst>
                                    <p:cond delay="0"/>
                                  </p:stCondLst>
                                  <p:childTnLst>
                                    <p:animRot by="21600000">
                                      <p:cBhvr>
                                        <p:cTn id="123" dur="2000" fill="hold"/>
                                        <p:tgtEl>
                                          <p:spTgt spid="20"/>
                                        </p:tgtEl>
                                        <p:attrNameLst>
                                          <p:attrName>r</p:attrName>
                                        </p:attrNameLst>
                                      </p:cBhvr>
                                    </p:animRot>
                                  </p:childTnLst>
                                </p:cTn>
                              </p:par>
                              <p:par>
                                <p:cTn id="124" presetID="13" presetClass="entr" presetSubtype="16" fill="hold" grpId="0" nodeType="with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plus(in)">
                                      <p:cBhvr>
                                        <p:cTn id="126" dur="2000"/>
                                        <p:tgtEl>
                                          <p:spTgt spid="21"/>
                                        </p:tgtEl>
                                      </p:cBhvr>
                                    </p:animEffect>
                                  </p:childTnLst>
                                </p:cTn>
                              </p:par>
                              <p:par>
                                <p:cTn id="127" presetID="8" presetClass="emph" presetSubtype="0" fill="hold" grpId="1" nodeType="withEffect">
                                  <p:stCondLst>
                                    <p:cond delay="0"/>
                                  </p:stCondLst>
                                  <p:childTnLst>
                                    <p:animRot by="21600000">
                                      <p:cBhvr>
                                        <p:cTn id="128" dur="2000" fill="hold"/>
                                        <p:tgtEl>
                                          <p:spTgt spid="21"/>
                                        </p:tgtEl>
                                        <p:attrNameLst>
                                          <p:attrName>r</p:attrName>
                                        </p:attrNameLst>
                                      </p:cBhvr>
                                    </p:animRot>
                                  </p:childTnLst>
                                </p:cTn>
                              </p:par>
                              <p:par>
                                <p:cTn id="129" presetID="13" presetClass="entr" presetSubtype="16" fill="hold" grpId="0" nodeType="withEffect">
                                  <p:stCondLst>
                                    <p:cond delay="0"/>
                                  </p:stCondLst>
                                  <p:childTnLst>
                                    <p:set>
                                      <p:cBhvr>
                                        <p:cTn id="130" dur="1" fill="hold">
                                          <p:stCondLst>
                                            <p:cond delay="0"/>
                                          </p:stCondLst>
                                        </p:cTn>
                                        <p:tgtEl>
                                          <p:spTgt spid="22"/>
                                        </p:tgtEl>
                                        <p:attrNameLst>
                                          <p:attrName>style.visibility</p:attrName>
                                        </p:attrNameLst>
                                      </p:cBhvr>
                                      <p:to>
                                        <p:strVal val="visible"/>
                                      </p:to>
                                    </p:set>
                                    <p:animEffect transition="in" filter="plus(in)">
                                      <p:cBhvr>
                                        <p:cTn id="131" dur="2000"/>
                                        <p:tgtEl>
                                          <p:spTgt spid="22"/>
                                        </p:tgtEl>
                                      </p:cBhvr>
                                    </p:animEffect>
                                  </p:childTnLst>
                                </p:cTn>
                              </p:par>
                              <p:par>
                                <p:cTn id="132" presetID="8" presetClass="emph" presetSubtype="0" fill="hold" grpId="1" nodeType="withEffect">
                                  <p:stCondLst>
                                    <p:cond delay="0"/>
                                  </p:stCondLst>
                                  <p:childTnLst>
                                    <p:animRot by="21600000">
                                      <p:cBhvr>
                                        <p:cTn id="133" dur="2000" fill="hold"/>
                                        <p:tgtEl>
                                          <p:spTgt spid="22"/>
                                        </p:tgtEl>
                                        <p:attrNameLst>
                                          <p:attrName>r</p:attrName>
                                        </p:attrNameLst>
                                      </p:cBhvr>
                                    </p:animRot>
                                  </p:childTnLst>
                                </p:cTn>
                              </p:par>
                              <p:par>
                                <p:cTn id="134" presetID="2" presetClass="entr" presetSubtype="4" fill="hold" grpId="2"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2000" fill="hold"/>
                                        <p:tgtEl>
                                          <p:spTgt spid="14"/>
                                        </p:tgtEl>
                                        <p:attrNameLst>
                                          <p:attrName>ppt_x</p:attrName>
                                        </p:attrNameLst>
                                      </p:cBhvr>
                                      <p:tavLst>
                                        <p:tav tm="0">
                                          <p:val>
                                            <p:strVal val="#ppt_x"/>
                                          </p:val>
                                        </p:tav>
                                        <p:tav tm="100000">
                                          <p:val>
                                            <p:strVal val="#ppt_x"/>
                                          </p:val>
                                        </p:tav>
                                      </p:tavLst>
                                    </p:anim>
                                    <p:anim calcmode="lin" valueType="num">
                                      <p:cBhvr additive="base">
                                        <p:cTn id="137" dur="2000" fill="hold"/>
                                        <p:tgtEl>
                                          <p:spTgt spid="14"/>
                                        </p:tgtEl>
                                        <p:attrNameLst>
                                          <p:attrName>ppt_y</p:attrName>
                                        </p:attrNameLst>
                                      </p:cBhvr>
                                      <p:tavLst>
                                        <p:tav tm="0">
                                          <p:val>
                                            <p:strVal val="1+#ppt_h/2"/>
                                          </p:val>
                                        </p:tav>
                                        <p:tav tm="100000">
                                          <p:val>
                                            <p:strVal val="#ppt_y"/>
                                          </p:val>
                                        </p:tav>
                                      </p:tavLst>
                                    </p:anim>
                                  </p:childTnLst>
                                </p:cTn>
                              </p:par>
                              <p:par>
                                <p:cTn id="138" presetID="2" presetClass="entr" presetSubtype="4" fill="hold" grpId="2" nodeType="withEffect">
                                  <p:stCondLst>
                                    <p:cond delay="0"/>
                                  </p:stCondLst>
                                  <p:childTnLst>
                                    <p:set>
                                      <p:cBhvr>
                                        <p:cTn id="139" dur="1" fill="hold">
                                          <p:stCondLst>
                                            <p:cond delay="0"/>
                                          </p:stCondLst>
                                        </p:cTn>
                                        <p:tgtEl>
                                          <p:spTgt spid="15"/>
                                        </p:tgtEl>
                                        <p:attrNameLst>
                                          <p:attrName>style.visibility</p:attrName>
                                        </p:attrNameLst>
                                      </p:cBhvr>
                                      <p:to>
                                        <p:strVal val="visible"/>
                                      </p:to>
                                    </p:set>
                                    <p:anim calcmode="lin" valueType="num">
                                      <p:cBhvr additive="base">
                                        <p:cTn id="140" dur="2000" fill="hold"/>
                                        <p:tgtEl>
                                          <p:spTgt spid="15"/>
                                        </p:tgtEl>
                                        <p:attrNameLst>
                                          <p:attrName>ppt_x</p:attrName>
                                        </p:attrNameLst>
                                      </p:cBhvr>
                                      <p:tavLst>
                                        <p:tav tm="0">
                                          <p:val>
                                            <p:strVal val="#ppt_x"/>
                                          </p:val>
                                        </p:tav>
                                        <p:tav tm="100000">
                                          <p:val>
                                            <p:strVal val="#ppt_x"/>
                                          </p:val>
                                        </p:tav>
                                      </p:tavLst>
                                    </p:anim>
                                    <p:anim calcmode="lin" valueType="num">
                                      <p:cBhvr additive="base">
                                        <p:cTn id="141" dur="2000" fill="hold"/>
                                        <p:tgtEl>
                                          <p:spTgt spid="15"/>
                                        </p:tgtEl>
                                        <p:attrNameLst>
                                          <p:attrName>ppt_y</p:attrName>
                                        </p:attrNameLst>
                                      </p:cBhvr>
                                      <p:tavLst>
                                        <p:tav tm="0">
                                          <p:val>
                                            <p:strVal val="1+#ppt_h/2"/>
                                          </p:val>
                                        </p:tav>
                                        <p:tav tm="100000">
                                          <p:val>
                                            <p:strVal val="#ppt_y"/>
                                          </p:val>
                                        </p:tav>
                                      </p:tavLst>
                                    </p:anim>
                                  </p:childTnLst>
                                </p:cTn>
                              </p:par>
                              <p:par>
                                <p:cTn id="142" presetID="2" presetClass="entr" presetSubtype="4"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 calcmode="lin" valueType="num">
                                      <p:cBhvr additive="base">
                                        <p:cTn id="144" dur="2000" fill="hold"/>
                                        <p:tgtEl>
                                          <p:spTgt spid="16"/>
                                        </p:tgtEl>
                                        <p:attrNameLst>
                                          <p:attrName>ppt_x</p:attrName>
                                        </p:attrNameLst>
                                      </p:cBhvr>
                                      <p:tavLst>
                                        <p:tav tm="0">
                                          <p:val>
                                            <p:strVal val="#ppt_x"/>
                                          </p:val>
                                        </p:tav>
                                        <p:tav tm="100000">
                                          <p:val>
                                            <p:strVal val="#ppt_x"/>
                                          </p:val>
                                        </p:tav>
                                      </p:tavLst>
                                    </p:anim>
                                    <p:anim calcmode="lin" valueType="num">
                                      <p:cBhvr additive="base">
                                        <p:cTn id="145" dur="2000" fill="hold"/>
                                        <p:tgtEl>
                                          <p:spTgt spid="16"/>
                                        </p:tgtEl>
                                        <p:attrNameLst>
                                          <p:attrName>ppt_y</p:attrName>
                                        </p:attrNameLst>
                                      </p:cBhvr>
                                      <p:tavLst>
                                        <p:tav tm="0">
                                          <p:val>
                                            <p:strVal val="1+#ppt_h/2"/>
                                          </p:val>
                                        </p:tav>
                                        <p:tav tm="100000">
                                          <p:val>
                                            <p:strVal val="#ppt_y"/>
                                          </p:val>
                                        </p:tav>
                                      </p:tavLst>
                                    </p:anim>
                                  </p:childTnLst>
                                </p:cTn>
                              </p:par>
                              <p:par>
                                <p:cTn id="146" presetID="2" presetClass="entr" presetSubtype="4"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 calcmode="lin" valueType="num">
                                      <p:cBhvr additive="base">
                                        <p:cTn id="148" dur="2000" fill="hold"/>
                                        <p:tgtEl>
                                          <p:spTgt spid="17"/>
                                        </p:tgtEl>
                                        <p:attrNameLst>
                                          <p:attrName>ppt_x</p:attrName>
                                        </p:attrNameLst>
                                      </p:cBhvr>
                                      <p:tavLst>
                                        <p:tav tm="0">
                                          <p:val>
                                            <p:strVal val="#ppt_x"/>
                                          </p:val>
                                        </p:tav>
                                        <p:tav tm="100000">
                                          <p:val>
                                            <p:strVal val="#ppt_x"/>
                                          </p:val>
                                        </p:tav>
                                      </p:tavLst>
                                    </p:anim>
                                    <p:anim calcmode="lin" valueType="num">
                                      <p:cBhvr additive="base">
                                        <p:cTn id="149" dur="2000" fill="hold"/>
                                        <p:tgtEl>
                                          <p:spTgt spid="17"/>
                                        </p:tgtEl>
                                        <p:attrNameLst>
                                          <p:attrName>ppt_y</p:attrName>
                                        </p:attrNameLst>
                                      </p:cBhvr>
                                      <p:tavLst>
                                        <p:tav tm="0">
                                          <p:val>
                                            <p:strVal val="1+#ppt_h/2"/>
                                          </p:val>
                                        </p:tav>
                                        <p:tav tm="100000">
                                          <p:val>
                                            <p:strVal val="#ppt_y"/>
                                          </p:val>
                                        </p:tav>
                                      </p:tavLst>
                                    </p:anim>
                                  </p:childTnLst>
                                </p:cTn>
                              </p:par>
                              <p:par>
                                <p:cTn id="150" presetID="2" presetClass="entr" presetSubtype="4" fill="hold" grpId="2" nodeType="withEffect">
                                  <p:stCondLst>
                                    <p:cond delay="0"/>
                                  </p:stCondLst>
                                  <p:childTnLst>
                                    <p:set>
                                      <p:cBhvr>
                                        <p:cTn id="151" dur="1" fill="hold">
                                          <p:stCondLst>
                                            <p:cond delay="0"/>
                                          </p:stCondLst>
                                        </p:cTn>
                                        <p:tgtEl>
                                          <p:spTgt spid="18"/>
                                        </p:tgtEl>
                                        <p:attrNameLst>
                                          <p:attrName>style.visibility</p:attrName>
                                        </p:attrNameLst>
                                      </p:cBhvr>
                                      <p:to>
                                        <p:strVal val="visible"/>
                                      </p:to>
                                    </p:set>
                                    <p:anim calcmode="lin" valueType="num">
                                      <p:cBhvr additive="base">
                                        <p:cTn id="152" dur="2000" fill="hold"/>
                                        <p:tgtEl>
                                          <p:spTgt spid="18"/>
                                        </p:tgtEl>
                                        <p:attrNameLst>
                                          <p:attrName>ppt_x</p:attrName>
                                        </p:attrNameLst>
                                      </p:cBhvr>
                                      <p:tavLst>
                                        <p:tav tm="0">
                                          <p:val>
                                            <p:strVal val="#ppt_x"/>
                                          </p:val>
                                        </p:tav>
                                        <p:tav tm="100000">
                                          <p:val>
                                            <p:strVal val="#ppt_x"/>
                                          </p:val>
                                        </p:tav>
                                      </p:tavLst>
                                    </p:anim>
                                    <p:anim calcmode="lin" valueType="num">
                                      <p:cBhvr additive="base">
                                        <p:cTn id="153" dur="2000" fill="hold"/>
                                        <p:tgtEl>
                                          <p:spTgt spid="18"/>
                                        </p:tgtEl>
                                        <p:attrNameLst>
                                          <p:attrName>ppt_y</p:attrName>
                                        </p:attrNameLst>
                                      </p:cBhvr>
                                      <p:tavLst>
                                        <p:tav tm="0">
                                          <p:val>
                                            <p:strVal val="1+#ppt_h/2"/>
                                          </p:val>
                                        </p:tav>
                                        <p:tav tm="100000">
                                          <p:val>
                                            <p:strVal val="#ppt_y"/>
                                          </p:val>
                                        </p:tav>
                                      </p:tavLst>
                                    </p:anim>
                                  </p:childTnLst>
                                </p:cTn>
                              </p:par>
                              <p:par>
                                <p:cTn id="154" presetID="2" presetClass="entr" presetSubtype="4" fill="hold" grpId="2" nodeType="withEffect">
                                  <p:stCondLst>
                                    <p:cond delay="0"/>
                                  </p:stCondLst>
                                  <p:childTnLst>
                                    <p:set>
                                      <p:cBhvr>
                                        <p:cTn id="155" dur="1" fill="hold">
                                          <p:stCondLst>
                                            <p:cond delay="0"/>
                                          </p:stCondLst>
                                        </p:cTn>
                                        <p:tgtEl>
                                          <p:spTgt spid="19"/>
                                        </p:tgtEl>
                                        <p:attrNameLst>
                                          <p:attrName>style.visibility</p:attrName>
                                        </p:attrNameLst>
                                      </p:cBhvr>
                                      <p:to>
                                        <p:strVal val="visible"/>
                                      </p:to>
                                    </p:set>
                                    <p:anim calcmode="lin" valueType="num">
                                      <p:cBhvr additive="base">
                                        <p:cTn id="156" dur="2000" fill="hold"/>
                                        <p:tgtEl>
                                          <p:spTgt spid="19"/>
                                        </p:tgtEl>
                                        <p:attrNameLst>
                                          <p:attrName>ppt_x</p:attrName>
                                        </p:attrNameLst>
                                      </p:cBhvr>
                                      <p:tavLst>
                                        <p:tav tm="0">
                                          <p:val>
                                            <p:strVal val="#ppt_x"/>
                                          </p:val>
                                        </p:tav>
                                        <p:tav tm="100000">
                                          <p:val>
                                            <p:strVal val="#ppt_x"/>
                                          </p:val>
                                        </p:tav>
                                      </p:tavLst>
                                    </p:anim>
                                    <p:anim calcmode="lin" valueType="num">
                                      <p:cBhvr additive="base">
                                        <p:cTn id="157" dur="2000" fill="hold"/>
                                        <p:tgtEl>
                                          <p:spTgt spid="19"/>
                                        </p:tgtEl>
                                        <p:attrNameLst>
                                          <p:attrName>ppt_y</p:attrName>
                                        </p:attrNameLst>
                                      </p:cBhvr>
                                      <p:tavLst>
                                        <p:tav tm="0">
                                          <p:val>
                                            <p:strVal val="1+#ppt_h/2"/>
                                          </p:val>
                                        </p:tav>
                                        <p:tav tm="100000">
                                          <p:val>
                                            <p:strVal val="#ppt_y"/>
                                          </p:val>
                                        </p:tav>
                                      </p:tavLst>
                                    </p:anim>
                                  </p:childTnLst>
                                </p:cTn>
                              </p:par>
                              <p:par>
                                <p:cTn id="158" presetID="2" presetClass="entr" presetSubtype="4" fill="hold" grpId="2"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2000" fill="hold"/>
                                        <p:tgtEl>
                                          <p:spTgt spid="20"/>
                                        </p:tgtEl>
                                        <p:attrNameLst>
                                          <p:attrName>ppt_x</p:attrName>
                                        </p:attrNameLst>
                                      </p:cBhvr>
                                      <p:tavLst>
                                        <p:tav tm="0">
                                          <p:val>
                                            <p:strVal val="#ppt_x"/>
                                          </p:val>
                                        </p:tav>
                                        <p:tav tm="100000">
                                          <p:val>
                                            <p:strVal val="#ppt_x"/>
                                          </p:val>
                                        </p:tav>
                                      </p:tavLst>
                                    </p:anim>
                                    <p:anim calcmode="lin" valueType="num">
                                      <p:cBhvr additive="base">
                                        <p:cTn id="161" dur="2000" fill="hold"/>
                                        <p:tgtEl>
                                          <p:spTgt spid="20"/>
                                        </p:tgtEl>
                                        <p:attrNameLst>
                                          <p:attrName>ppt_y</p:attrName>
                                        </p:attrNameLst>
                                      </p:cBhvr>
                                      <p:tavLst>
                                        <p:tav tm="0">
                                          <p:val>
                                            <p:strVal val="1+#ppt_h/2"/>
                                          </p:val>
                                        </p:tav>
                                        <p:tav tm="100000">
                                          <p:val>
                                            <p:strVal val="#ppt_y"/>
                                          </p:val>
                                        </p:tav>
                                      </p:tavLst>
                                    </p:anim>
                                  </p:childTnLst>
                                </p:cTn>
                              </p:par>
                              <p:par>
                                <p:cTn id="162" presetID="2" presetClass="entr" presetSubtype="4" fill="hold" grpId="2" nodeType="withEffect">
                                  <p:stCondLst>
                                    <p:cond delay="0"/>
                                  </p:stCondLst>
                                  <p:childTnLst>
                                    <p:set>
                                      <p:cBhvr>
                                        <p:cTn id="163" dur="1" fill="hold">
                                          <p:stCondLst>
                                            <p:cond delay="0"/>
                                          </p:stCondLst>
                                        </p:cTn>
                                        <p:tgtEl>
                                          <p:spTgt spid="21"/>
                                        </p:tgtEl>
                                        <p:attrNameLst>
                                          <p:attrName>style.visibility</p:attrName>
                                        </p:attrNameLst>
                                      </p:cBhvr>
                                      <p:to>
                                        <p:strVal val="visible"/>
                                      </p:to>
                                    </p:set>
                                    <p:anim calcmode="lin" valueType="num">
                                      <p:cBhvr additive="base">
                                        <p:cTn id="164" dur="2000" fill="hold"/>
                                        <p:tgtEl>
                                          <p:spTgt spid="21"/>
                                        </p:tgtEl>
                                        <p:attrNameLst>
                                          <p:attrName>ppt_x</p:attrName>
                                        </p:attrNameLst>
                                      </p:cBhvr>
                                      <p:tavLst>
                                        <p:tav tm="0">
                                          <p:val>
                                            <p:strVal val="#ppt_x"/>
                                          </p:val>
                                        </p:tav>
                                        <p:tav tm="100000">
                                          <p:val>
                                            <p:strVal val="#ppt_x"/>
                                          </p:val>
                                        </p:tav>
                                      </p:tavLst>
                                    </p:anim>
                                    <p:anim calcmode="lin" valueType="num">
                                      <p:cBhvr additive="base">
                                        <p:cTn id="165" dur="2000" fill="hold"/>
                                        <p:tgtEl>
                                          <p:spTgt spid="21"/>
                                        </p:tgtEl>
                                        <p:attrNameLst>
                                          <p:attrName>ppt_y</p:attrName>
                                        </p:attrNameLst>
                                      </p:cBhvr>
                                      <p:tavLst>
                                        <p:tav tm="0">
                                          <p:val>
                                            <p:strVal val="1+#ppt_h/2"/>
                                          </p:val>
                                        </p:tav>
                                        <p:tav tm="100000">
                                          <p:val>
                                            <p:strVal val="#ppt_y"/>
                                          </p:val>
                                        </p:tav>
                                      </p:tavLst>
                                    </p:anim>
                                  </p:childTnLst>
                                </p:cTn>
                              </p:par>
                              <p:par>
                                <p:cTn id="166" presetID="2" presetClass="entr" presetSubtype="4" fill="hold" grpId="2" nodeType="withEffect">
                                  <p:stCondLst>
                                    <p:cond delay="0"/>
                                  </p:stCondLst>
                                  <p:childTnLst>
                                    <p:set>
                                      <p:cBhvr>
                                        <p:cTn id="167" dur="1" fill="hold">
                                          <p:stCondLst>
                                            <p:cond delay="0"/>
                                          </p:stCondLst>
                                        </p:cTn>
                                        <p:tgtEl>
                                          <p:spTgt spid="22"/>
                                        </p:tgtEl>
                                        <p:attrNameLst>
                                          <p:attrName>style.visibility</p:attrName>
                                        </p:attrNameLst>
                                      </p:cBhvr>
                                      <p:to>
                                        <p:strVal val="visible"/>
                                      </p:to>
                                    </p:set>
                                    <p:anim calcmode="lin" valueType="num">
                                      <p:cBhvr additive="base">
                                        <p:cTn id="168" dur="2000" fill="hold"/>
                                        <p:tgtEl>
                                          <p:spTgt spid="22"/>
                                        </p:tgtEl>
                                        <p:attrNameLst>
                                          <p:attrName>ppt_x</p:attrName>
                                        </p:attrNameLst>
                                      </p:cBhvr>
                                      <p:tavLst>
                                        <p:tav tm="0">
                                          <p:val>
                                            <p:strVal val="#ppt_x"/>
                                          </p:val>
                                        </p:tav>
                                        <p:tav tm="100000">
                                          <p:val>
                                            <p:strVal val="#ppt_x"/>
                                          </p:val>
                                        </p:tav>
                                      </p:tavLst>
                                    </p:anim>
                                    <p:anim calcmode="lin" valueType="num">
                                      <p:cBhvr additive="base">
                                        <p:cTn id="169" dur="2000" fill="hold"/>
                                        <p:tgtEl>
                                          <p:spTgt spid="22"/>
                                        </p:tgtEl>
                                        <p:attrNameLst>
                                          <p:attrName>ppt_y</p:attrName>
                                        </p:attrNameLst>
                                      </p:cBhvr>
                                      <p:tavLst>
                                        <p:tav tm="0">
                                          <p:val>
                                            <p:strVal val="1+#ppt_h/2"/>
                                          </p:val>
                                        </p:tav>
                                        <p:tav tm="100000">
                                          <p:val>
                                            <p:strVal val="#ppt_y"/>
                                          </p:val>
                                        </p:tav>
                                      </p:tavLst>
                                    </p:anim>
                                  </p:childTnLst>
                                </p:cTn>
                              </p:par>
                              <p:par>
                                <p:cTn id="170" presetID="42" presetClass="entr" presetSubtype="0" fill="hold"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fade">
                                      <p:cBhvr>
                                        <p:cTn id="172" dur="2000"/>
                                        <p:tgtEl>
                                          <p:spTgt spid="4"/>
                                        </p:tgtEl>
                                      </p:cBhvr>
                                    </p:animEffect>
                                    <p:anim calcmode="lin" valueType="num">
                                      <p:cBhvr>
                                        <p:cTn id="173" dur="2000" fill="hold"/>
                                        <p:tgtEl>
                                          <p:spTgt spid="4"/>
                                        </p:tgtEl>
                                        <p:attrNameLst>
                                          <p:attrName>ppt_x</p:attrName>
                                        </p:attrNameLst>
                                      </p:cBhvr>
                                      <p:tavLst>
                                        <p:tav tm="0">
                                          <p:val>
                                            <p:strVal val="#ppt_x"/>
                                          </p:val>
                                        </p:tav>
                                        <p:tav tm="100000">
                                          <p:val>
                                            <p:strVal val="#ppt_x"/>
                                          </p:val>
                                        </p:tav>
                                      </p:tavLst>
                                    </p:anim>
                                    <p:anim calcmode="lin" valueType="num">
                                      <p:cBhvr>
                                        <p:cTn id="174"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13342"/>
            <a:ext cx="9144000" cy="6831315"/>
          </a:xfrm>
          <a:prstGeom prst="rect">
            <a:avLst/>
          </a:prstGeom>
        </p:spPr>
      </p:pic>
      <p:sp>
        <p:nvSpPr>
          <p:cNvPr id="6" name="5 Lágrima"/>
          <p:cNvSpPr/>
          <p:nvPr/>
        </p:nvSpPr>
        <p:spPr>
          <a:xfrm rot="8265463">
            <a:off x="3599691" y="92575"/>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638182">
            <a:off x="815065" y="2665496"/>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45824">
            <a:off x="3671798" y="4950090"/>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558257">
            <a:off x="6530304" y="2593905"/>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265463">
            <a:off x="3599690" y="735517"/>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745824">
            <a:off x="3671798" y="4378586"/>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3558257">
            <a:off x="5887363" y="2593905"/>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638182">
            <a:off x="1600882" y="2665494"/>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5463">
            <a:off x="3671129" y="1378460"/>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45824">
            <a:off x="3671798" y="3949958"/>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638182">
            <a:off x="2172386" y="2665496"/>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3558257">
            <a:off x="5101544" y="2665341"/>
            <a:ext cx="1843094" cy="1857388"/>
          </a:xfrm>
          <a:prstGeom prst="teardrop">
            <a:avLst/>
          </a:prstGeom>
          <a:gradFill flip="none" rotWithShape="1">
            <a:gsLst>
              <a:gs pos="75000">
                <a:srgbClr val="CC9900">
                  <a:shade val="30000"/>
                  <a:satMod val="115000"/>
                  <a:alpha val="47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ppt_x"/>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ppt_x"/>
                                          </p:val>
                                        </p:tav>
                                        <p:tav tm="100000">
                                          <p:val>
                                            <p:strVal val="#ppt_x"/>
                                          </p:val>
                                        </p:tav>
                                      </p:tavLst>
                                    </p:anim>
                                    <p:anim calcmode="lin" valueType="num">
                                      <p:cBhvr additive="base">
                                        <p:cTn id="27" dur="2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ppt_x"/>
                                          </p:val>
                                        </p:tav>
                                        <p:tav tm="100000">
                                          <p:val>
                                            <p:strVal val="#ppt_x"/>
                                          </p:val>
                                        </p:tav>
                                      </p:tavLst>
                                    </p:anim>
                                    <p:anim calcmode="lin" valueType="num">
                                      <p:cBhvr additive="base">
                                        <p:cTn id="31" dur="2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2000" fill="hold"/>
                                        <p:tgtEl>
                                          <p:spTgt spid="18"/>
                                        </p:tgtEl>
                                        <p:attrNameLst>
                                          <p:attrName>ppt_x</p:attrName>
                                        </p:attrNameLst>
                                      </p:cBhvr>
                                      <p:tavLst>
                                        <p:tav tm="0">
                                          <p:val>
                                            <p:strVal val="1+#ppt_w/2"/>
                                          </p:val>
                                        </p:tav>
                                        <p:tav tm="100000">
                                          <p:val>
                                            <p:strVal val="#ppt_x"/>
                                          </p:val>
                                        </p:tav>
                                      </p:tavLst>
                                    </p:anim>
                                    <p:anim calcmode="lin" valueType="num">
                                      <p:cBhvr additive="base">
                                        <p:cTn id="39" dur="2000" fill="hold"/>
                                        <p:tgtEl>
                                          <p:spTgt spid="18"/>
                                        </p:tgtEl>
                                        <p:attrNameLst>
                                          <p:attrName>ppt_y</p:attrName>
                                        </p:attrNameLst>
                                      </p:cBhvr>
                                      <p:tavLst>
                                        <p:tav tm="0">
                                          <p:val>
                                            <p:strVal val="#ppt_y"/>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2000" fill="hold"/>
                                        <p:tgtEl>
                                          <p:spTgt spid="19"/>
                                        </p:tgtEl>
                                        <p:attrNameLst>
                                          <p:attrName>ppt_x</p:attrName>
                                        </p:attrNameLst>
                                      </p:cBhvr>
                                      <p:tavLst>
                                        <p:tav tm="0">
                                          <p:val>
                                            <p:strVal val="1+#ppt_w/2"/>
                                          </p:val>
                                        </p:tav>
                                        <p:tav tm="100000">
                                          <p:val>
                                            <p:strVal val="#ppt_x"/>
                                          </p:val>
                                        </p:tav>
                                      </p:tavLst>
                                    </p:anim>
                                    <p:anim calcmode="lin" valueType="num">
                                      <p:cBhvr additive="base">
                                        <p:cTn id="51" dur="2000" fill="hold"/>
                                        <p:tgtEl>
                                          <p:spTgt spid="19"/>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2000" fill="hold"/>
                                        <p:tgtEl>
                                          <p:spTgt spid="20"/>
                                        </p:tgtEl>
                                        <p:attrNameLst>
                                          <p:attrName>ppt_x</p:attrName>
                                        </p:attrNameLst>
                                      </p:cBhvr>
                                      <p:tavLst>
                                        <p:tav tm="0">
                                          <p:val>
                                            <p:strVal val="0-#ppt_w/2"/>
                                          </p:val>
                                        </p:tav>
                                        <p:tav tm="100000">
                                          <p:val>
                                            <p:strVal val="#ppt_x"/>
                                          </p:val>
                                        </p:tav>
                                      </p:tavLst>
                                    </p:anim>
                                    <p:anim calcmode="lin" valueType="num">
                                      <p:cBhvr additive="base">
                                        <p:cTn id="55" dur="2000" fill="hold"/>
                                        <p:tgtEl>
                                          <p:spTgt spid="20"/>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8"/>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20"/>
                                        </p:tgtEl>
                                        <p:attrNameLst>
                                          <p:attrName>r</p:attrName>
                                        </p:attrNameLst>
                                      </p:cBhvr>
                                    </p:animRot>
                                  </p:childTnLst>
                                </p:cTn>
                              </p:par>
                            </p:childTnLst>
                          </p:cTn>
                        </p:par>
                        <p:par>
                          <p:cTn id="80" fill="hold">
                            <p:stCondLst>
                              <p:cond delay="2000"/>
                            </p:stCondLst>
                            <p:childTnLst>
                              <p:par>
                                <p:cTn id="81" presetID="2" presetClass="exit" presetSubtype="4" fill="hold" grpId="2" nodeType="after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ppt_x"/>
                                          </p:val>
                                        </p:tav>
                                      </p:tavLst>
                                    </p:anim>
                                    <p:anim calcmode="lin" valueType="num">
                                      <p:cBhvr additive="base">
                                        <p:cTn id="83" dur="2000"/>
                                        <p:tgtEl>
                                          <p:spTgt spid="6"/>
                                        </p:tgtEl>
                                        <p:attrNameLst>
                                          <p:attrName>ppt_y</p:attrName>
                                        </p:attrNameLst>
                                      </p:cBhvr>
                                      <p:tavLst>
                                        <p:tav tm="0">
                                          <p:val>
                                            <p:strVal val="ppt_y"/>
                                          </p:val>
                                        </p:tav>
                                        <p:tav tm="100000">
                                          <p:val>
                                            <p:strVal val="1+ppt_h/2"/>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2000"/>
                                        <p:tgtEl>
                                          <p:spTgt spid="15"/>
                                        </p:tgtEl>
                                        <p:attrNameLst>
                                          <p:attrName>ppt_x</p:attrName>
                                        </p:attrNameLst>
                                      </p:cBhvr>
                                      <p:tavLst>
                                        <p:tav tm="0">
                                          <p:val>
                                            <p:strVal val="ppt_x"/>
                                          </p:val>
                                        </p:tav>
                                        <p:tav tm="100000">
                                          <p:val>
                                            <p:strVal val="ppt_x"/>
                                          </p:val>
                                        </p:tav>
                                      </p:tavLst>
                                    </p:anim>
                                    <p:anim calcmode="lin" valueType="num">
                                      <p:cBhvr additive="base">
                                        <p:cTn id="87" dur="2000"/>
                                        <p:tgtEl>
                                          <p:spTgt spid="15"/>
                                        </p:tgtEl>
                                        <p:attrNameLst>
                                          <p:attrName>ppt_y</p:attrName>
                                        </p:attrNameLst>
                                      </p:cBhvr>
                                      <p:tavLst>
                                        <p:tav tm="0">
                                          <p:val>
                                            <p:strVal val="ppt_y"/>
                                          </p:val>
                                        </p:tav>
                                        <p:tav tm="100000">
                                          <p:val>
                                            <p:strVal val="1+ppt_h/2"/>
                                          </p:val>
                                        </p:tav>
                                      </p:tavLst>
                                    </p:anim>
                                    <p:set>
                                      <p:cBhvr>
                                        <p:cTn id="88" dur="1" fill="hold">
                                          <p:stCondLst>
                                            <p:cond delay="1999"/>
                                          </p:stCondLst>
                                        </p:cTn>
                                        <p:tgtEl>
                                          <p:spTgt spid="15"/>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ppt_x"/>
                                          </p:val>
                                        </p:tav>
                                      </p:tavLst>
                                    </p:anim>
                                    <p:anim calcmode="lin" valueType="num">
                                      <p:cBhvr additive="base">
                                        <p:cTn id="91" dur="2000"/>
                                        <p:tgtEl>
                                          <p:spTgt spid="13"/>
                                        </p:tgtEl>
                                        <p:attrNameLst>
                                          <p:attrName>ppt_y</p:attrName>
                                        </p:attrNameLst>
                                      </p:cBhvr>
                                      <p:tavLst>
                                        <p:tav tm="0">
                                          <p:val>
                                            <p:strVal val="ppt_y"/>
                                          </p:val>
                                        </p:tav>
                                        <p:tav tm="100000">
                                          <p:val>
                                            <p:strVal val="1+ppt_h/2"/>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8"/>
                                        </p:tgtEl>
                                        <p:attrNameLst>
                                          <p:attrName>ppt_x</p:attrName>
                                        </p:attrNameLst>
                                      </p:cBhvr>
                                      <p:tavLst>
                                        <p:tav tm="0">
                                          <p:val>
                                            <p:strVal val="ppt_x"/>
                                          </p:val>
                                        </p:tav>
                                        <p:tav tm="100000">
                                          <p:val>
                                            <p:strVal val="ppt_x"/>
                                          </p:val>
                                        </p:tav>
                                      </p:tavLst>
                                    </p:anim>
                                    <p:anim calcmode="lin" valueType="num">
                                      <p:cBhvr additive="base">
                                        <p:cTn id="95" dur="2000"/>
                                        <p:tgtEl>
                                          <p:spTgt spid="8"/>
                                        </p:tgtEl>
                                        <p:attrNameLst>
                                          <p:attrName>ppt_y</p:attrName>
                                        </p:attrNameLst>
                                      </p:cBhvr>
                                      <p:tavLst>
                                        <p:tav tm="0">
                                          <p:val>
                                            <p:strVal val="ppt_y"/>
                                          </p:val>
                                        </p:tav>
                                        <p:tav tm="100000">
                                          <p:val>
                                            <p:strVal val="0-ppt_h/2"/>
                                          </p:val>
                                        </p:tav>
                                      </p:tavLst>
                                    </p:anim>
                                    <p:set>
                                      <p:cBhvr>
                                        <p:cTn id="96" dur="1" fill="hold">
                                          <p:stCondLst>
                                            <p:cond delay="1999"/>
                                          </p:stCondLst>
                                        </p:cTn>
                                        <p:tgtEl>
                                          <p:spTgt spid="8"/>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2000"/>
                                        <p:tgtEl>
                                          <p:spTgt spid="16"/>
                                        </p:tgtEl>
                                        <p:attrNameLst>
                                          <p:attrName>ppt_x</p:attrName>
                                        </p:attrNameLst>
                                      </p:cBhvr>
                                      <p:tavLst>
                                        <p:tav tm="0">
                                          <p:val>
                                            <p:strVal val="ppt_x"/>
                                          </p:val>
                                        </p:tav>
                                        <p:tav tm="100000">
                                          <p:val>
                                            <p:strVal val="ppt_x"/>
                                          </p:val>
                                        </p:tav>
                                      </p:tavLst>
                                    </p:anim>
                                    <p:anim calcmode="lin" valueType="num">
                                      <p:cBhvr additive="base">
                                        <p:cTn id="99" dur="2000"/>
                                        <p:tgtEl>
                                          <p:spTgt spid="16"/>
                                        </p:tgtEl>
                                        <p:attrNameLst>
                                          <p:attrName>ppt_y</p:attrName>
                                        </p:attrNameLst>
                                      </p:cBhvr>
                                      <p:tavLst>
                                        <p:tav tm="0">
                                          <p:val>
                                            <p:strVal val="ppt_y"/>
                                          </p:val>
                                        </p:tav>
                                        <p:tav tm="100000">
                                          <p:val>
                                            <p:strVal val="0-ppt_h/2"/>
                                          </p:val>
                                        </p:tav>
                                      </p:tavLst>
                                    </p:anim>
                                    <p:set>
                                      <p:cBhvr>
                                        <p:cTn id="100" dur="1" fill="hold">
                                          <p:stCondLst>
                                            <p:cond delay="1999"/>
                                          </p:stCondLst>
                                        </p:cTn>
                                        <p:tgtEl>
                                          <p:spTgt spid="16"/>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ppt_x"/>
                                          </p:val>
                                        </p:tav>
                                      </p:tavLst>
                                    </p:anim>
                                    <p:anim calcmode="lin" valueType="num">
                                      <p:cBhvr additive="base">
                                        <p:cTn id="103" dur="2000"/>
                                        <p:tgtEl>
                                          <p:spTgt spid="14"/>
                                        </p:tgtEl>
                                        <p:attrNameLst>
                                          <p:attrName>ppt_y</p:attrName>
                                        </p:attrNameLst>
                                      </p:cBhvr>
                                      <p:tavLst>
                                        <p:tav tm="0">
                                          <p:val>
                                            <p:strVal val="ppt_y"/>
                                          </p:val>
                                        </p:tav>
                                        <p:tav tm="100000">
                                          <p:val>
                                            <p:strVal val="0-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ppt_y"/>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8"/>
                                        </p:tgtEl>
                                        <p:attrNameLst>
                                          <p:attrName>ppt_x</p:attrName>
                                        </p:attrNameLst>
                                      </p:cBhvr>
                                      <p:tavLst>
                                        <p:tav tm="0">
                                          <p:val>
                                            <p:strVal val="ppt_x"/>
                                          </p:val>
                                        </p:tav>
                                        <p:tav tm="100000">
                                          <p:val>
                                            <p:strVal val="1+ppt_w/2"/>
                                          </p:val>
                                        </p:tav>
                                      </p:tavLst>
                                    </p:anim>
                                    <p:anim calcmode="lin" valueType="num">
                                      <p:cBhvr additive="base">
                                        <p:cTn id="111" dur="2000"/>
                                        <p:tgtEl>
                                          <p:spTgt spid="18"/>
                                        </p:tgtEl>
                                        <p:attrNameLst>
                                          <p:attrName>ppt_y</p:attrName>
                                        </p:attrNameLst>
                                      </p:cBhvr>
                                      <p:tavLst>
                                        <p:tav tm="0">
                                          <p:val>
                                            <p:strVal val="ppt_y"/>
                                          </p:val>
                                        </p:tav>
                                        <p:tav tm="100000">
                                          <p:val>
                                            <p:strVal val="ppt_y"/>
                                          </p:val>
                                        </p:tav>
                                      </p:tavLst>
                                    </p:anim>
                                    <p:set>
                                      <p:cBhvr>
                                        <p:cTn id="112" dur="1" fill="hold">
                                          <p:stCondLst>
                                            <p:cond delay="1999"/>
                                          </p:stCondLst>
                                        </p:cTn>
                                        <p:tgtEl>
                                          <p:spTgt spid="18"/>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9"/>
                                        </p:tgtEl>
                                        <p:attrNameLst>
                                          <p:attrName>ppt_x</p:attrName>
                                        </p:attrNameLst>
                                      </p:cBhvr>
                                      <p:tavLst>
                                        <p:tav tm="0">
                                          <p:val>
                                            <p:strVal val="ppt_x"/>
                                          </p:val>
                                        </p:tav>
                                        <p:tav tm="100000">
                                          <p:val>
                                            <p:strVal val="1+ppt_w/2"/>
                                          </p:val>
                                        </p:tav>
                                      </p:tavLst>
                                    </p:anim>
                                    <p:anim calcmode="lin" valueType="num">
                                      <p:cBhvr additive="base">
                                        <p:cTn id="115" dur="2000"/>
                                        <p:tgtEl>
                                          <p:spTgt spid="19"/>
                                        </p:tgtEl>
                                        <p:attrNameLst>
                                          <p:attrName>ppt_y</p:attrName>
                                        </p:attrNameLst>
                                      </p:cBhvr>
                                      <p:tavLst>
                                        <p:tav tm="0">
                                          <p:val>
                                            <p:strVal val="ppt_y"/>
                                          </p:val>
                                        </p:tav>
                                        <p:tav tm="100000">
                                          <p:val>
                                            <p:strVal val="ppt_y"/>
                                          </p:val>
                                        </p:tav>
                                      </p:tavLst>
                                    </p:anim>
                                    <p:set>
                                      <p:cBhvr>
                                        <p:cTn id="116" dur="1" fill="hold">
                                          <p:stCondLst>
                                            <p:cond delay="1999"/>
                                          </p:stCondLst>
                                        </p:cTn>
                                        <p:tgtEl>
                                          <p:spTgt spid="19"/>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2000"/>
                                        <p:tgtEl>
                                          <p:spTgt spid="9"/>
                                        </p:tgtEl>
                                        <p:attrNameLst>
                                          <p:attrName>ppt_x</p:attrName>
                                        </p:attrNameLst>
                                      </p:cBhvr>
                                      <p:tavLst>
                                        <p:tav tm="0">
                                          <p:val>
                                            <p:strVal val="ppt_x"/>
                                          </p:val>
                                        </p:tav>
                                        <p:tav tm="100000">
                                          <p:val>
                                            <p:strVal val="0-ppt_w/2"/>
                                          </p:val>
                                        </p:tav>
                                      </p:tavLst>
                                    </p:anim>
                                    <p:anim calcmode="lin" valueType="num">
                                      <p:cBhvr additive="base">
                                        <p:cTn id="119" dur="2000"/>
                                        <p:tgtEl>
                                          <p:spTgt spid="9"/>
                                        </p:tgtEl>
                                        <p:attrNameLst>
                                          <p:attrName>ppt_y</p:attrName>
                                        </p:attrNameLst>
                                      </p:cBhvr>
                                      <p:tavLst>
                                        <p:tav tm="0">
                                          <p:val>
                                            <p:strVal val="ppt_y"/>
                                          </p:val>
                                        </p:tav>
                                        <p:tav tm="100000">
                                          <p:val>
                                            <p:strVal val="ppt_y"/>
                                          </p:val>
                                        </p:tav>
                                      </p:tavLst>
                                    </p:anim>
                                    <p:set>
                                      <p:cBhvr>
                                        <p:cTn id="120" dur="1" fill="hold">
                                          <p:stCondLst>
                                            <p:cond delay="1999"/>
                                          </p:stCondLst>
                                        </p:cTn>
                                        <p:tgtEl>
                                          <p:spTgt spid="9"/>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17"/>
                                        </p:tgtEl>
                                        <p:attrNameLst>
                                          <p:attrName>ppt_x</p:attrName>
                                        </p:attrNameLst>
                                      </p:cBhvr>
                                      <p:tavLst>
                                        <p:tav tm="0">
                                          <p:val>
                                            <p:strVal val="ppt_x"/>
                                          </p:val>
                                        </p:tav>
                                        <p:tav tm="100000">
                                          <p:val>
                                            <p:strVal val="0-ppt_w/2"/>
                                          </p:val>
                                        </p:tav>
                                      </p:tavLst>
                                    </p:anim>
                                    <p:anim calcmode="lin" valueType="num">
                                      <p:cBhvr additive="base">
                                        <p:cTn id="123" dur="2000"/>
                                        <p:tgtEl>
                                          <p:spTgt spid="17"/>
                                        </p:tgtEl>
                                        <p:attrNameLst>
                                          <p:attrName>ppt_y</p:attrName>
                                        </p:attrNameLst>
                                      </p:cBhvr>
                                      <p:tavLst>
                                        <p:tav tm="0">
                                          <p:val>
                                            <p:strVal val="ppt_y"/>
                                          </p:val>
                                        </p:tav>
                                        <p:tav tm="100000">
                                          <p:val>
                                            <p:strVal val="ppt_y"/>
                                          </p:val>
                                        </p:tav>
                                      </p:tavLst>
                                    </p:anim>
                                    <p:set>
                                      <p:cBhvr>
                                        <p:cTn id="124" dur="1" fill="hold">
                                          <p:stCondLst>
                                            <p:cond delay="1999"/>
                                          </p:stCondLst>
                                        </p:cTn>
                                        <p:tgtEl>
                                          <p:spTgt spid="1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20"/>
                                        </p:tgtEl>
                                        <p:attrNameLst>
                                          <p:attrName>ppt_x</p:attrName>
                                        </p:attrNameLst>
                                      </p:cBhvr>
                                      <p:tavLst>
                                        <p:tav tm="0">
                                          <p:val>
                                            <p:strVal val="ppt_x"/>
                                          </p:val>
                                        </p:tav>
                                        <p:tav tm="100000">
                                          <p:val>
                                            <p:strVal val="0-ppt_w/2"/>
                                          </p:val>
                                        </p:tav>
                                      </p:tavLst>
                                    </p:anim>
                                    <p:anim calcmode="lin" valueType="num">
                                      <p:cBhvr additive="base">
                                        <p:cTn id="127" dur="2000"/>
                                        <p:tgtEl>
                                          <p:spTgt spid="20"/>
                                        </p:tgtEl>
                                        <p:attrNameLst>
                                          <p:attrName>ppt_y</p:attrName>
                                        </p:attrNameLst>
                                      </p:cBhvr>
                                      <p:tavLst>
                                        <p:tav tm="0">
                                          <p:val>
                                            <p:strVal val="ppt_y"/>
                                          </p:val>
                                        </p:tav>
                                        <p:tav tm="100000">
                                          <p:val>
                                            <p:strVal val="ppt_y"/>
                                          </p:val>
                                        </p:tav>
                                      </p:tavLst>
                                    </p:anim>
                                    <p:set>
                                      <p:cBhvr>
                                        <p:cTn id="128" dur="1" fill="hold">
                                          <p:stCondLst>
                                            <p:cond delay="1999"/>
                                          </p:stCondLst>
                                        </p:cTn>
                                        <p:tgtEl>
                                          <p:spTgt spid="20"/>
                                        </p:tgtEl>
                                        <p:attrNameLst>
                                          <p:attrName>style.visibility</p:attrName>
                                        </p:attrNameLst>
                                      </p:cBhvr>
                                      <p:to>
                                        <p:strVal val="hidden"/>
                                      </p:to>
                                    </p:set>
                                  </p:childTnLst>
                                </p:cTn>
                              </p:par>
                              <p:par>
                                <p:cTn id="129" presetID="23" presetClass="entr" presetSubtype="16"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fltVal val="0"/>
                                          </p:val>
                                        </p:tav>
                                        <p:tav tm="100000">
                                          <p:val>
                                            <p:strVal val="#ppt_w"/>
                                          </p:val>
                                        </p:tav>
                                      </p:tavLst>
                                    </p:anim>
                                    <p:anim calcmode="lin" valueType="num">
                                      <p:cBhvr>
                                        <p:cTn id="132" dur="2000" fill="hold"/>
                                        <p:tgtEl>
                                          <p:spTgt spid="4"/>
                                        </p:tgtEl>
                                        <p:attrNameLst>
                                          <p:attrName>ppt_h</p:attrName>
                                        </p:attrNameLst>
                                      </p:cBhvr>
                                      <p:tavLst>
                                        <p:tav tm="0">
                                          <p:val>
                                            <p:fltVal val="0"/>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3" grpId="0" animBg="1"/>
      <p:bldP spid="13" grpId="1" animBg="1"/>
      <p:bldP spid="13" grpId="2" animBg="1"/>
      <p:bldP spid="14" grpId="0" animBg="1"/>
      <p:bldP spid="14" grpId="1" animBg="1"/>
      <p:bldP spid="14" grpId="2" animBg="1"/>
      <p:bldP spid="19" grpId="0" animBg="1"/>
      <p:bldP spid="19" grpId="1" animBg="1"/>
      <p:bldP spid="19" grpId="2" animBg="1"/>
      <p:bldP spid="20" grpId="0" animBg="1"/>
      <p:bldP spid="20" grpId="1" animBg="1"/>
      <p:bldP spid="20" grpId="2"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u.jpg"/>
          <p:cNvPicPr>
            <a:picLocks noChangeAspect="1"/>
          </p:cNvPicPr>
          <p:nvPr/>
        </p:nvPicPr>
        <p:blipFill>
          <a:blip r:embed="rId2"/>
          <a:stretch>
            <a:fillRect/>
          </a:stretch>
        </p:blipFill>
        <p:spPr>
          <a:xfrm>
            <a:off x="1214414" y="0"/>
            <a:ext cx="6752177" cy="6858000"/>
          </a:xfrm>
          <a:prstGeom prst="rect">
            <a:avLst/>
          </a:prstGeom>
          <a:scene3d>
            <a:camera prst="orthographicFront"/>
            <a:lightRig rig="threePt" dir="t"/>
          </a:scene3d>
          <a:sp3d>
            <a:bevelT prst="angle"/>
          </a:sp3d>
        </p:spPr>
      </p:pic>
      <p:sp>
        <p:nvSpPr>
          <p:cNvPr id="5" name="4 Cheurón"/>
          <p:cNvSpPr/>
          <p:nvPr/>
        </p:nvSpPr>
        <p:spPr>
          <a:xfrm rot="16200000">
            <a:off x="-28002" y="2800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8002" y="81379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8002" y="152820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8002" y="231399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8002" y="295696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8002" y="374275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8002" y="4457158"/>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8002" y="524295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8002" y="602877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972990" y="2800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972990" y="81379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972990" y="152820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972990" y="231399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972990" y="295696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972990" y="374275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972990" y="4457158"/>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972990" y="524295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972990" y="602877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38 Rectángulo"/>
          <p:cNvSpPr/>
          <p:nvPr/>
        </p:nvSpPr>
        <p:spPr>
          <a:xfrm>
            <a:off x="0" y="-428652"/>
            <a:ext cx="9358346"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2" presetClass="entr" presetSubtype="4" fill="hold" grpId="2"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2000" fill="hold"/>
                                        <p:tgtEl>
                                          <p:spTgt spid="5"/>
                                        </p:tgtEl>
                                        <p:attrNameLst>
                                          <p:attrName>ppt_x</p:attrName>
                                        </p:attrNameLst>
                                      </p:cBhvr>
                                      <p:tavLst>
                                        <p:tav tm="0">
                                          <p:val>
                                            <p:strVal val="#ppt_x"/>
                                          </p:val>
                                        </p:tav>
                                        <p:tav tm="100000">
                                          <p:val>
                                            <p:strVal val="#ppt_x"/>
                                          </p:val>
                                        </p:tav>
                                      </p:tavLst>
                                    </p:anim>
                                    <p:anim calcmode="lin" valueType="num">
                                      <p:cBhvr additive="base">
                                        <p:cTn id="56" dur="2000" fill="hold"/>
                                        <p:tgtEl>
                                          <p:spTgt spid="5"/>
                                        </p:tgtEl>
                                        <p:attrNameLst>
                                          <p:attrName>ppt_y</p:attrName>
                                        </p:attrNameLst>
                                      </p:cBhvr>
                                      <p:tavLst>
                                        <p:tav tm="0">
                                          <p:val>
                                            <p:strVal val="1+#ppt_h/2"/>
                                          </p:val>
                                        </p:tav>
                                        <p:tav tm="100000">
                                          <p:val>
                                            <p:strVal val="#ppt_y"/>
                                          </p:val>
                                        </p:tav>
                                      </p:tavLst>
                                    </p:anim>
                                  </p:childTnLst>
                                </p:cTn>
                              </p:par>
                              <p:par>
                                <p:cTn id="57" presetID="2" presetClass="entr" presetSubtype="4"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additive="base">
                                        <p:cTn id="59" dur="2000" fill="hold"/>
                                        <p:tgtEl>
                                          <p:spTgt spid="6"/>
                                        </p:tgtEl>
                                        <p:attrNameLst>
                                          <p:attrName>ppt_x</p:attrName>
                                        </p:attrNameLst>
                                      </p:cBhvr>
                                      <p:tavLst>
                                        <p:tav tm="0">
                                          <p:val>
                                            <p:strVal val="#ppt_x"/>
                                          </p:val>
                                        </p:tav>
                                        <p:tav tm="100000">
                                          <p:val>
                                            <p:strVal val="#ppt_x"/>
                                          </p:val>
                                        </p:tav>
                                      </p:tavLst>
                                    </p:anim>
                                    <p:anim calcmode="lin" valueType="num">
                                      <p:cBhvr additive="base">
                                        <p:cTn id="60" dur="2000" fill="hold"/>
                                        <p:tgtEl>
                                          <p:spTgt spid="6"/>
                                        </p:tgtEl>
                                        <p:attrNameLst>
                                          <p:attrName>ppt_y</p:attrName>
                                        </p:attrNameLst>
                                      </p:cBhvr>
                                      <p:tavLst>
                                        <p:tav tm="0">
                                          <p:val>
                                            <p:strVal val="1+#ppt_h/2"/>
                                          </p:val>
                                        </p:tav>
                                        <p:tav tm="100000">
                                          <p:val>
                                            <p:strVal val="#ppt_y"/>
                                          </p:val>
                                        </p:tav>
                                      </p:tavLst>
                                    </p:anim>
                                  </p:childTnLst>
                                </p:cTn>
                              </p:par>
                              <p:par>
                                <p:cTn id="61" presetID="2" presetClass="entr" presetSubtype="4" fill="hold" grpId="2"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2000" fill="hold"/>
                                        <p:tgtEl>
                                          <p:spTgt spid="7"/>
                                        </p:tgtEl>
                                        <p:attrNameLst>
                                          <p:attrName>ppt_x</p:attrName>
                                        </p:attrNameLst>
                                      </p:cBhvr>
                                      <p:tavLst>
                                        <p:tav tm="0">
                                          <p:val>
                                            <p:strVal val="#ppt_x"/>
                                          </p:val>
                                        </p:tav>
                                        <p:tav tm="100000">
                                          <p:val>
                                            <p:strVal val="#ppt_x"/>
                                          </p:val>
                                        </p:tav>
                                      </p:tavLst>
                                    </p:anim>
                                    <p:anim calcmode="lin" valueType="num">
                                      <p:cBhvr additive="base">
                                        <p:cTn id="64" dur="2000" fill="hold"/>
                                        <p:tgtEl>
                                          <p:spTgt spid="7"/>
                                        </p:tgtEl>
                                        <p:attrNameLst>
                                          <p:attrName>ppt_y</p:attrName>
                                        </p:attrNameLst>
                                      </p:cBhvr>
                                      <p:tavLst>
                                        <p:tav tm="0">
                                          <p:val>
                                            <p:strVal val="1+#ppt_h/2"/>
                                          </p:val>
                                        </p:tav>
                                        <p:tav tm="100000">
                                          <p:val>
                                            <p:strVal val="#ppt_y"/>
                                          </p:val>
                                        </p:tav>
                                      </p:tavLst>
                                    </p:anim>
                                  </p:childTnLst>
                                </p:cTn>
                              </p:par>
                              <p:par>
                                <p:cTn id="65" presetID="2" presetClass="entr" presetSubtype="4"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2000" fill="hold"/>
                                        <p:tgtEl>
                                          <p:spTgt spid="8"/>
                                        </p:tgtEl>
                                        <p:attrNameLst>
                                          <p:attrName>ppt_x</p:attrName>
                                        </p:attrNameLst>
                                      </p:cBhvr>
                                      <p:tavLst>
                                        <p:tav tm="0">
                                          <p:val>
                                            <p:strVal val="#ppt_x"/>
                                          </p:val>
                                        </p:tav>
                                        <p:tav tm="100000">
                                          <p:val>
                                            <p:strVal val="#ppt_x"/>
                                          </p:val>
                                        </p:tav>
                                      </p:tavLst>
                                    </p:anim>
                                    <p:anim calcmode="lin" valueType="num">
                                      <p:cBhvr additive="base">
                                        <p:cTn id="68" dur="2000" fill="hold"/>
                                        <p:tgtEl>
                                          <p:spTgt spid="8"/>
                                        </p:tgtEl>
                                        <p:attrNameLst>
                                          <p:attrName>ppt_y</p:attrName>
                                        </p:attrNameLst>
                                      </p:cBhvr>
                                      <p:tavLst>
                                        <p:tav tm="0">
                                          <p:val>
                                            <p:strVal val="1+#ppt_h/2"/>
                                          </p:val>
                                        </p:tav>
                                        <p:tav tm="100000">
                                          <p:val>
                                            <p:strVal val="#ppt_y"/>
                                          </p:val>
                                        </p:tav>
                                      </p:tavLst>
                                    </p:anim>
                                  </p:childTnLst>
                                </p:cTn>
                              </p:par>
                              <p:par>
                                <p:cTn id="69" presetID="2" presetClass="entr" presetSubtype="4" fill="hold" grpId="2" nodeType="with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additive="base">
                                        <p:cTn id="71" dur="2000" fill="hold"/>
                                        <p:tgtEl>
                                          <p:spTgt spid="9"/>
                                        </p:tgtEl>
                                        <p:attrNameLst>
                                          <p:attrName>ppt_x</p:attrName>
                                        </p:attrNameLst>
                                      </p:cBhvr>
                                      <p:tavLst>
                                        <p:tav tm="0">
                                          <p:val>
                                            <p:strVal val="#ppt_x"/>
                                          </p:val>
                                        </p:tav>
                                        <p:tav tm="100000">
                                          <p:val>
                                            <p:strVal val="#ppt_x"/>
                                          </p:val>
                                        </p:tav>
                                      </p:tavLst>
                                    </p:anim>
                                    <p:anim calcmode="lin" valueType="num">
                                      <p:cBhvr additive="base">
                                        <p:cTn id="72" dur="2000" fill="hold"/>
                                        <p:tgtEl>
                                          <p:spTgt spid="9"/>
                                        </p:tgtEl>
                                        <p:attrNameLst>
                                          <p:attrName>ppt_y</p:attrName>
                                        </p:attrNameLst>
                                      </p:cBhvr>
                                      <p:tavLst>
                                        <p:tav tm="0">
                                          <p:val>
                                            <p:strVal val="1+#ppt_h/2"/>
                                          </p:val>
                                        </p:tav>
                                        <p:tav tm="100000">
                                          <p:val>
                                            <p:strVal val="#ppt_y"/>
                                          </p:val>
                                        </p:tav>
                                      </p:tavLst>
                                    </p:anim>
                                  </p:childTnLst>
                                </p:cTn>
                              </p:par>
                              <p:par>
                                <p:cTn id="73" presetID="2" presetClass="entr" presetSubtype="4" fill="hold" grpId="2"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ppt_x"/>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4" fill="hold" grpId="2"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ppt_x"/>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4" fill="hold" grpId="2"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2000" fill="hold"/>
                                        <p:tgtEl>
                                          <p:spTgt spid="12"/>
                                        </p:tgtEl>
                                        <p:attrNameLst>
                                          <p:attrName>ppt_x</p:attrName>
                                        </p:attrNameLst>
                                      </p:cBhvr>
                                      <p:tavLst>
                                        <p:tav tm="0">
                                          <p:val>
                                            <p:strVal val="#ppt_x"/>
                                          </p:val>
                                        </p:tav>
                                        <p:tav tm="100000">
                                          <p:val>
                                            <p:strVal val="#ppt_x"/>
                                          </p:val>
                                        </p:tav>
                                      </p:tavLst>
                                    </p:anim>
                                    <p:anim calcmode="lin" valueType="num">
                                      <p:cBhvr additive="base">
                                        <p:cTn id="84" dur="2000" fill="hold"/>
                                        <p:tgtEl>
                                          <p:spTgt spid="12"/>
                                        </p:tgtEl>
                                        <p:attrNameLst>
                                          <p:attrName>ppt_y</p:attrName>
                                        </p:attrNameLst>
                                      </p:cBhvr>
                                      <p:tavLst>
                                        <p:tav tm="0">
                                          <p:val>
                                            <p:strVal val="1+#ppt_h/2"/>
                                          </p:val>
                                        </p:tav>
                                        <p:tav tm="100000">
                                          <p:val>
                                            <p:strVal val="#ppt_y"/>
                                          </p:val>
                                        </p:tav>
                                      </p:tavLst>
                                    </p:anim>
                                  </p:childTnLst>
                                </p:cTn>
                              </p:par>
                              <p:par>
                                <p:cTn id="85" presetID="2" presetClass="entr" presetSubtype="4"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2000" fill="hold"/>
                                        <p:tgtEl>
                                          <p:spTgt spid="13"/>
                                        </p:tgtEl>
                                        <p:attrNameLst>
                                          <p:attrName>ppt_x</p:attrName>
                                        </p:attrNameLst>
                                      </p:cBhvr>
                                      <p:tavLst>
                                        <p:tav tm="0">
                                          <p:val>
                                            <p:strVal val="#ppt_x"/>
                                          </p:val>
                                        </p:tav>
                                        <p:tav tm="100000">
                                          <p:val>
                                            <p:strVal val="#ppt_x"/>
                                          </p:val>
                                        </p:tav>
                                      </p:tavLst>
                                    </p:anim>
                                    <p:anim calcmode="lin" valueType="num">
                                      <p:cBhvr additive="base">
                                        <p:cTn id="88" dur="2000" fill="hold"/>
                                        <p:tgtEl>
                                          <p:spTgt spid="13"/>
                                        </p:tgtEl>
                                        <p:attrNameLst>
                                          <p:attrName>ppt_y</p:attrName>
                                        </p:attrNameLst>
                                      </p:cBhvr>
                                      <p:tavLst>
                                        <p:tav tm="0">
                                          <p:val>
                                            <p:strVal val="1+#ppt_h/2"/>
                                          </p:val>
                                        </p:tav>
                                        <p:tav tm="100000">
                                          <p:val>
                                            <p:strVal val="#ppt_y"/>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par>
                                <p:cTn id="92" presetID="8" presetClass="emph" presetSubtype="0" fill="hold" grpId="1" nodeType="withEffect">
                                  <p:stCondLst>
                                    <p:cond delay="0"/>
                                  </p:stCondLst>
                                  <p:childTnLst>
                                    <p:animRot by="21600000">
                                      <p:cBhvr>
                                        <p:cTn id="93" dur="2000" fill="hold"/>
                                        <p:tgtEl>
                                          <p:spTgt spid="14"/>
                                        </p:tgtEl>
                                        <p:attrNameLst>
                                          <p:attrName>r</p:attrName>
                                        </p:attrNameLst>
                                      </p:cBhvr>
                                    </p:animRot>
                                  </p:childTnLst>
                                </p:cTn>
                              </p:par>
                              <p:par>
                                <p:cTn id="94" presetID="13" presetClass="entr" presetSubtype="16" fill="hold" grpId="0"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8" presetClass="emph" presetSubtype="0" fill="hold" grpId="1" nodeType="withEffect">
                                  <p:stCondLst>
                                    <p:cond delay="0"/>
                                  </p:stCondLst>
                                  <p:childTnLst>
                                    <p:animRot by="21600000">
                                      <p:cBhvr>
                                        <p:cTn id="98" dur="2000" fill="hold"/>
                                        <p:tgtEl>
                                          <p:spTgt spid="15"/>
                                        </p:tgtEl>
                                        <p:attrNameLst>
                                          <p:attrName>r</p:attrName>
                                        </p:attrNameLst>
                                      </p:cBhvr>
                                    </p:animRot>
                                  </p:childTnLst>
                                </p:cTn>
                              </p:par>
                              <p:par>
                                <p:cTn id="99" presetID="13" presetClass="entr" presetSubtype="16" fill="hold" grpId="0"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2000"/>
                                        <p:tgtEl>
                                          <p:spTgt spid="16"/>
                                        </p:tgtEl>
                                      </p:cBhvr>
                                    </p:animEffect>
                                  </p:childTnLst>
                                </p:cTn>
                              </p:par>
                              <p:par>
                                <p:cTn id="102" presetID="8" presetClass="emph" presetSubtype="0" fill="hold" grpId="1" nodeType="withEffect">
                                  <p:stCondLst>
                                    <p:cond delay="0"/>
                                  </p:stCondLst>
                                  <p:childTnLst>
                                    <p:animRot by="21600000">
                                      <p:cBhvr>
                                        <p:cTn id="103" dur="2000" fill="hold"/>
                                        <p:tgtEl>
                                          <p:spTgt spid="16"/>
                                        </p:tgtEl>
                                        <p:attrNameLst>
                                          <p:attrName>r</p:attrName>
                                        </p:attrNameLst>
                                      </p:cBhvr>
                                    </p:animRot>
                                  </p:childTnLst>
                                </p:cTn>
                              </p:par>
                              <p:par>
                                <p:cTn id="104" presetID="1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Effect transition="in" filter="plus(in)">
                                      <p:cBhvr>
                                        <p:cTn id="106" dur="2000"/>
                                        <p:tgtEl>
                                          <p:spTgt spid="17"/>
                                        </p:tgtEl>
                                      </p:cBhvr>
                                    </p:animEffect>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13" presetClass="entr" presetSubtype="16" fill="hold" grpId="0" nodeType="with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plus(in)">
                                      <p:cBhvr>
                                        <p:cTn id="111" dur="2000"/>
                                        <p:tgtEl>
                                          <p:spTgt spid="18"/>
                                        </p:tgtEl>
                                      </p:cBhvr>
                                    </p:animEffect>
                                  </p:childTnLst>
                                </p:cTn>
                              </p:par>
                              <p:par>
                                <p:cTn id="112" presetID="8" presetClass="emph" presetSubtype="0" fill="hold" grpId="1" nodeType="withEffect">
                                  <p:stCondLst>
                                    <p:cond delay="0"/>
                                  </p:stCondLst>
                                  <p:childTnLst>
                                    <p:animRot by="21600000">
                                      <p:cBhvr>
                                        <p:cTn id="113" dur="2000" fill="hold"/>
                                        <p:tgtEl>
                                          <p:spTgt spid="18"/>
                                        </p:tgtEl>
                                        <p:attrNameLst>
                                          <p:attrName>r</p:attrName>
                                        </p:attrNameLst>
                                      </p:cBhvr>
                                    </p:animRot>
                                  </p:childTnLst>
                                </p:cTn>
                              </p:par>
                              <p:par>
                                <p:cTn id="114" presetID="13" presetClass="entr" presetSubtype="16" fill="hold" grpId="0"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13" presetClass="entr" presetSubtype="16"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plus(in)">
                                      <p:cBhvr>
                                        <p:cTn id="121" dur="2000"/>
                                        <p:tgtEl>
                                          <p:spTgt spid="20"/>
                                        </p:tgtEl>
                                      </p:cBhvr>
                                    </p:animEffect>
                                  </p:childTnLst>
                                </p:cTn>
                              </p:par>
                              <p:par>
                                <p:cTn id="122" presetID="8" presetClass="emph" presetSubtype="0" fill="hold" grpId="1" nodeType="withEffect">
                                  <p:stCondLst>
                                    <p:cond delay="0"/>
                                  </p:stCondLst>
                                  <p:childTnLst>
                                    <p:animRot by="21600000">
                                      <p:cBhvr>
                                        <p:cTn id="123" dur="2000" fill="hold"/>
                                        <p:tgtEl>
                                          <p:spTgt spid="20"/>
                                        </p:tgtEl>
                                        <p:attrNameLst>
                                          <p:attrName>r</p:attrName>
                                        </p:attrNameLst>
                                      </p:cBhvr>
                                    </p:animRot>
                                  </p:childTnLst>
                                </p:cTn>
                              </p:par>
                              <p:par>
                                <p:cTn id="124" presetID="13" presetClass="entr" presetSubtype="16" fill="hold" grpId="0" nodeType="with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plus(in)">
                                      <p:cBhvr>
                                        <p:cTn id="126" dur="2000"/>
                                        <p:tgtEl>
                                          <p:spTgt spid="21"/>
                                        </p:tgtEl>
                                      </p:cBhvr>
                                    </p:animEffect>
                                  </p:childTnLst>
                                </p:cTn>
                              </p:par>
                              <p:par>
                                <p:cTn id="127" presetID="8" presetClass="emph" presetSubtype="0" fill="hold" grpId="1" nodeType="withEffect">
                                  <p:stCondLst>
                                    <p:cond delay="0"/>
                                  </p:stCondLst>
                                  <p:childTnLst>
                                    <p:animRot by="21600000">
                                      <p:cBhvr>
                                        <p:cTn id="128" dur="2000" fill="hold"/>
                                        <p:tgtEl>
                                          <p:spTgt spid="21"/>
                                        </p:tgtEl>
                                        <p:attrNameLst>
                                          <p:attrName>r</p:attrName>
                                        </p:attrNameLst>
                                      </p:cBhvr>
                                    </p:animRot>
                                  </p:childTnLst>
                                </p:cTn>
                              </p:par>
                              <p:par>
                                <p:cTn id="129" presetID="13" presetClass="entr" presetSubtype="16" fill="hold" grpId="0" nodeType="withEffect">
                                  <p:stCondLst>
                                    <p:cond delay="0"/>
                                  </p:stCondLst>
                                  <p:childTnLst>
                                    <p:set>
                                      <p:cBhvr>
                                        <p:cTn id="130" dur="1" fill="hold">
                                          <p:stCondLst>
                                            <p:cond delay="0"/>
                                          </p:stCondLst>
                                        </p:cTn>
                                        <p:tgtEl>
                                          <p:spTgt spid="22"/>
                                        </p:tgtEl>
                                        <p:attrNameLst>
                                          <p:attrName>style.visibility</p:attrName>
                                        </p:attrNameLst>
                                      </p:cBhvr>
                                      <p:to>
                                        <p:strVal val="visible"/>
                                      </p:to>
                                    </p:set>
                                    <p:animEffect transition="in" filter="plus(in)">
                                      <p:cBhvr>
                                        <p:cTn id="131" dur="2000"/>
                                        <p:tgtEl>
                                          <p:spTgt spid="22"/>
                                        </p:tgtEl>
                                      </p:cBhvr>
                                    </p:animEffect>
                                  </p:childTnLst>
                                </p:cTn>
                              </p:par>
                              <p:par>
                                <p:cTn id="132" presetID="8" presetClass="emph" presetSubtype="0" fill="hold" grpId="1" nodeType="withEffect">
                                  <p:stCondLst>
                                    <p:cond delay="0"/>
                                  </p:stCondLst>
                                  <p:childTnLst>
                                    <p:animRot by="21600000">
                                      <p:cBhvr>
                                        <p:cTn id="133" dur="2000" fill="hold"/>
                                        <p:tgtEl>
                                          <p:spTgt spid="22"/>
                                        </p:tgtEl>
                                        <p:attrNameLst>
                                          <p:attrName>r</p:attrName>
                                        </p:attrNameLst>
                                      </p:cBhvr>
                                    </p:animRot>
                                  </p:childTnLst>
                                </p:cTn>
                              </p:par>
                              <p:par>
                                <p:cTn id="134" presetID="2" presetClass="entr" presetSubtype="4" fill="hold" grpId="2"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2000" fill="hold"/>
                                        <p:tgtEl>
                                          <p:spTgt spid="14"/>
                                        </p:tgtEl>
                                        <p:attrNameLst>
                                          <p:attrName>ppt_x</p:attrName>
                                        </p:attrNameLst>
                                      </p:cBhvr>
                                      <p:tavLst>
                                        <p:tav tm="0">
                                          <p:val>
                                            <p:strVal val="#ppt_x"/>
                                          </p:val>
                                        </p:tav>
                                        <p:tav tm="100000">
                                          <p:val>
                                            <p:strVal val="#ppt_x"/>
                                          </p:val>
                                        </p:tav>
                                      </p:tavLst>
                                    </p:anim>
                                    <p:anim calcmode="lin" valueType="num">
                                      <p:cBhvr additive="base">
                                        <p:cTn id="137" dur="2000" fill="hold"/>
                                        <p:tgtEl>
                                          <p:spTgt spid="14"/>
                                        </p:tgtEl>
                                        <p:attrNameLst>
                                          <p:attrName>ppt_y</p:attrName>
                                        </p:attrNameLst>
                                      </p:cBhvr>
                                      <p:tavLst>
                                        <p:tav tm="0">
                                          <p:val>
                                            <p:strVal val="1+#ppt_h/2"/>
                                          </p:val>
                                        </p:tav>
                                        <p:tav tm="100000">
                                          <p:val>
                                            <p:strVal val="#ppt_y"/>
                                          </p:val>
                                        </p:tav>
                                      </p:tavLst>
                                    </p:anim>
                                  </p:childTnLst>
                                </p:cTn>
                              </p:par>
                              <p:par>
                                <p:cTn id="138" presetID="2" presetClass="entr" presetSubtype="4" fill="hold" grpId="2" nodeType="withEffect">
                                  <p:stCondLst>
                                    <p:cond delay="0"/>
                                  </p:stCondLst>
                                  <p:childTnLst>
                                    <p:set>
                                      <p:cBhvr>
                                        <p:cTn id="139" dur="1" fill="hold">
                                          <p:stCondLst>
                                            <p:cond delay="0"/>
                                          </p:stCondLst>
                                        </p:cTn>
                                        <p:tgtEl>
                                          <p:spTgt spid="15"/>
                                        </p:tgtEl>
                                        <p:attrNameLst>
                                          <p:attrName>style.visibility</p:attrName>
                                        </p:attrNameLst>
                                      </p:cBhvr>
                                      <p:to>
                                        <p:strVal val="visible"/>
                                      </p:to>
                                    </p:set>
                                    <p:anim calcmode="lin" valueType="num">
                                      <p:cBhvr additive="base">
                                        <p:cTn id="140" dur="2000" fill="hold"/>
                                        <p:tgtEl>
                                          <p:spTgt spid="15"/>
                                        </p:tgtEl>
                                        <p:attrNameLst>
                                          <p:attrName>ppt_x</p:attrName>
                                        </p:attrNameLst>
                                      </p:cBhvr>
                                      <p:tavLst>
                                        <p:tav tm="0">
                                          <p:val>
                                            <p:strVal val="#ppt_x"/>
                                          </p:val>
                                        </p:tav>
                                        <p:tav tm="100000">
                                          <p:val>
                                            <p:strVal val="#ppt_x"/>
                                          </p:val>
                                        </p:tav>
                                      </p:tavLst>
                                    </p:anim>
                                    <p:anim calcmode="lin" valueType="num">
                                      <p:cBhvr additive="base">
                                        <p:cTn id="141" dur="2000" fill="hold"/>
                                        <p:tgtEl>
                                          <p:spTgt spid="15"/>
                                        </p:tgtEl>
                                        <p:attrNameLst>
                                          <p:attrName>ppt_y</p:attrName>
                                        </p:attrNameLst>
                                      </p:cBhvr>
                                      <p:tavLst>
                                        <p:tav tm="0">
                                          <p:val>
                                            <p:strVal val="1+#ppt_h/2"/>
                                          </p:val>
                                        </p:tav>
                                        <p:tav tm="100000">
                                          <p:val>
                                            <p:strVal val="#ppt_y"/>
                                          </p:val>
                                        </p:tav>
                                      </p:tavLst>
                                    </p:anim>
                                  </p:childTnLst>
                                </p:cTn>
                              </p:par>
                              <p:par>
                                <p:cTn id="142" presetID="2" presetClass="entr" presetSubtype="4"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 calcmode="lin" valueType="num">
                                      <p:cBhvr additive="base">
                                        <p:cTn id="144" dur="2000" fill="hold"/>
                                        <p:tgtEl>
                                          <p:spTgt spid="16"/>
                                        </p:tgtEl>
                                        <p:attrNameLst>
                                          <p:attrName>ppt_x</p:attrName>
                                        </p:attrNameLst>
                                      </p:cBhvr>
                                      <p:tavLst>
                                        <p:tav tm="0">
                                          <p:val>
                                            <p:strVal val="#ppt_x"/>
                                          </p:val>
                                        </p:tav>
                                        <p:tav tm="100000">
                                          <p:val>
                                            <p:strVal val="#ppt_x"/>
                                          </p:val>
                                        </p:tav>
                                      </p:tavLst>
                                    </p:anim>
                                    <p:anim calcmode="lin" valueType="num">
                                      <p:cBhvr additive="base">
                                        <p:cTn id="145" dur="2000" fill="hold"/>
                                        <p:tgtEl>
                                          <p:spTgt spid="16"/>
                                        </p:tgtEl>
                                        <p:attrNameLst>
                                          <p:attrName>ppt_y</p:attrName>
                                        </p:attrNameLst>
                                      </p:cBhvr>
                                      <p:tavLst>
                                        <p:tav tm="0">
                                          <p:val>
                                            <p:strVal val="1+#ppt_h/2"/>
                                          </p:val>
                                        </p:tav>
                                        <p:tav tm="100000">
                                          <p:val>
                                            <p:strVal val="#ppt_y"/>
                                          </p:val>
                                        </p:tav>
                                      </p:tavLst>
                                    </p:anim>
                                  </p:childTnLst>
                                </p:cTn>
                              </p:par>
                              <p:par>
                                <p:cTn id="146" presetID="2" presetClass="entr" presetSubtype="4"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 calcmode="lin" valueType="num">
                                      <p:cBhvr additive="base">
                                        <p:cTn id="148" dur="2000" fill="hold"/>
                                        <p:tgtEl>
                                          <p:spTgt spid="17"/>
                                        </p:tgtEl>
                                        <p:attrNameLst>
                                          <p:attrName>ppt_x</p:attrName>
                                        </p:attrNameLst>
                                      </p:cBhvr>
                                      <p:tavLst>
                                        <p:tav tm="0">
                                          <p:val>
                                            <p:strVal val="#ppt_x"/>
                                          </p:val>
                                        </p:tav>
                                        <p:tav tm="100000">
                                          <p:val>
                                            <p:strVal val="#ppt_x"/>
                                          </p:val>
                                        </p:tav>
                                      </p:tavLst>
                                    </p:anim>
                                    <p:anim calcmode="lin" valueType="num">
                                      <p:cBhvr additive="base">
                                        <p:cTn id="149" dur="2000" fill="hold"/>
                                        <p:tgtEl>
                                          <p:spTgt spid="17"/>
                                        </p:tgtEl>
                                        <p:attrNameLst>
                                          <p:attrName>ppt_y</p:attrName>
                                        </p:attrNameLst>
                                      </p:cBhvr>
                                      <p:tavLst>
                                        <p:tav tm="0">
                                          <p:val>
                                            <p:strVal val="1+#ppt_h/2"/>
                                          </p:val>
                                        </p:tav>
                                        <p:tav tm="100000">
                                          <p:val>
                                            <p:strVal val="#ppt_y"/>
                                          </p:val>
                                        </p:tav>
                                      </p:tavLst>
                                    </p:anim>
                                  </p:childTnLst>
                                </p:cTn>
                              </p:par>
                              <p:par>
                                <p:cTn id="150" presetID="2" presetClass="entr" presetSubtype="4" fill="hold" grpId="2" nodeType="withEffect">
                                  <p:stCondLst>
                                    <p:cond delay="0"/>
                                  </p:stCondLst>
                                  <p:childTnLst>
                                    <p:set>
                                      <p:cBhvr>
                                        <p:cTn id="151" dur="1" fill="hold">
                                          <p:stCondLst>
                                            <p:cond delay="0"/>
                                          </p:stCondLst>
                                        </p:cTn>
                                        <p:tgtEl>
                                          <p:spTgt spid="18"/>
                                        </p:tgtEl>
                                        <p:attrNameLst>
                                          <p:attrName>style.visibility</p:attrName>
                                        </p:attrNameLst>
                                      </p:cBhvr>
                                      <p:to>
                                        <p:strVal val="visible"/>
                                      </p:to>
                                    </p:set>
                                    <p:anim calcmode="lin" valueType="num">
                                      <p:cBhvr additive="base">
                                        <p:cTn id="152" dur="2000" fill="hold"/>
                                        <p:tgtEl>
                                          <p:spTgt spid="18"/>
                                        </p:tgtEl>
                                        <p:attrNameLst>
                                          <p:attrName>ppt_x</p:attrName>
                                        </p:attrNameLst>
                                      </p:cBhvr>
                                      <p:tavLst>
                                        <p:tav tm="0">
                                          <p:val>
                                            <p:strVal val="#ppt_x"/>
                                          </p:val>
                                        </p:tav>
                                        <p:tav tm="100000">
                                          <p:val>
                                            <p:strVal val="#ppt_x"/>
                                          </p:val>
                                        </p:tav>
                                      </p:tavLst>
                                    </p:anim>
                                    <p:anim calcmode="lin" valueType="num">
                                      <p:cBhvr additive="base">
                                        <p:cTn id="153" dur="2000" fill="hold"/>
                                        <p:tgtEl>
                                          <p:spTgt spid="18"/>
                                        </p:tgtEl>
                                        <p:attrNameLst>
                                          <p:attrName>ppt_y</p:attrName>
                                        </p:attrNameLst>
                                      </p:cBhvr>
                                      <p:tavLst>
                                        <p:tav tm="0">
                                          <p:val>
                                            <p:strVal val="1+#ppt_h/2"/>
                                          </p:val>
                                        </p:tav>
                                        <p:tav tm="100000">
                                          <p:val>
                                            <p:strVal val="#ppt_y"/>
                                          </p:val>
                                        </p:tav>
                                      </p:tavLst>
                                    </p:anim>
                                  </p:childTnLst>
                                </p:cTn>
                              </p:par>
                              <p:par>
                                <p:cTn id="154" presetID="2" presetClass="entr" presetSubtype="4" fill="hold" grpId="2" nodeType="withEffect">
                                  <p:stCondLst>
                                    <p:cond delay="0"/>
                                  </p:stCondLst>
                                  <p:childTnLst>
                                    <p:set>
                                      <p:cBhvr>
                                        <p:cTn id="155" dur="1" fill="hold">
                                          <p:stCondLst>
                                            <p:cond delay="0"/>
                                          </p:stCondLst>
                                        </p:cTn>
                                        <p:tgtEl>
                                          <p:spTgt spid="19"/>
                                        </p:tgtEl>
                                        <p:attrNameLst>
                                          <p:attrName>style.visibility</p:attrName>
                                        </p:attrNameLst>
                                      </p:cBhvr>
                                      <p:to>
                                        <p:strVal val="visible"/>
                                      </p:to>
                                    </p:set>
                                    <p:anim calcmode="lin" valueType="num">
                                      <p:cBhvr additive="base">
                                        <p:cTn id="156" dur="2000" fill="hold"/>
                                        <p:tgtEl>
                                          <p:spTgt spid="19"/>
                                        </p:tgtEl>
                                        <p:attrNameLst>
                                          <p:attrName>ppt_x</p:attrName>
                                        </p:attrNameLst>
                                      </p:cBhvr>
                                      <p:tavLst>
                                        <p:tav tm="0">
                                          <p:val>
                                            <p:strVal val="#ppt_x"/>
                                          </p:val>
                                        </p:tav>
                                        <p:tav tm="100000">
                                          <p:val>
                                            <p:strVal val="#ppt_x"/>
                                          </p:val>
                                        </p:tav>
                                      </p:tavLst>
                                    </p:anim>
                                    <p:anim calcmode="lin" valueType="num">
                                      <p:cBhvr additive="base">
                                        <p:cTn id="157" dur="2000" fill="hold"/>
                                        <p:tgtEl>
                                          <p:spTgt spid="19"/>
                                        </p:tgtEl>
                                        <p:attrNameLst>
                                          <p:attrName>ppt_y</p:attrName>
                                        </p:attrNameLst>
                                      </p:cBhvr>
                                      <p:tavLst>
                                        <p:tav tm="0">
                                          <p:val>
                                            <p:strVal val="1+#ppt_h/2"/>
                                          </p:val>
                                        </p:tav>
                                        <p:tav tm="100000">
                                          <p:val>
                                            <p:strVal val="#ppt_y"/>
                                          </p:val>
                                        </p:tav>
                                      </p:tavLst>
                                    </p:anim>
                                  </p:childTnLst>
                                </p:cTn>
                              </p:par>
                              <p:par>
                                <p:cTn id="158" presetID="2" presetClass="entr" presetSubtype="4" fill="hold" grpId="2"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2000" fill="hold"/>
                                        <p:tgtEl>
                                          <p:spTgt spid="20"/>
                                        </p:tgtEl>
                                        <p:attrNameLst>
                                          <p:attrName>ppt_x</p:attrName>
                                        </p:attrNameLst>
                                      </p:cBhvr>
                                      <p:tavLst>
                                        <p:tav tm="0">
                                          <p:val>
                                            <p:strVal val="#ppt_x"/>
                                          </p:val>
                                        </p:tav>
                                        <p:tav tm="100000">
                                          <p:val>
                                            <p:strVal val="#ppt_x"/>
                                          </p:val>
                                        </p:tav>
                                      </p:tavLst>
                                    </p:anim>
                                    <p:anim calcmode="lin" valueType="num">
                                      <p:cBhvr additive="base">
                                        <p:cTn id="161" dur="2000" fill="hold"/>
                                        <p:tgtEl>
                                          <p:spTgt spid="20"/>
                                        </p:tgtEl>
                                        <p:attrNameLst>
                                          <p:attrName>ppt_y</p:attrName>
                                        </p:attrNameLst>
                                      </p:cBhvr>
                                      <p:tavLst>
                                        <p:tav tm="0">
                                          <p:val>
                                            <p:strVal val="1+#ppt_h/2"/>
                                          </p:val>
                                        </p:tav>
                                        <p:tav tm="100000">
                                          <p:val>
                                            <p:strVal val="#ppt_y"/>
                                          </p:val>
                                        </p:tav>
                                      </p:tavLst>
                                    </p:anim>
                                  </p:childTnLst>
                                </p:cTn>
                              </p:par>
                              <p:par>
                                <p:cTn id="162" presetID="2" presetClass="entr" presetSubtype="4" fill="hold" grpId="2" nodeType="withEffect">
                                  <p:stCondLst>
                                    <p:cond delay="0"/>
                                  </p:stCondLst>
                                  <p:childTnLst>
                                    <p:set>
                                      <p:cBhvr>
                                        <p:cTn id="163" dur="1" fill="hold">
                                          <p:stCondLst>
                                            <p:cond delay="0"/>
                                          </p:stCondLst>
                                        </p:cTn>
                                        <p:tgtEl>
                                          <p:spTgt spid="21"/>
                                        </p:tgtEl>
                                        <p:attrNameLst>
                                          <p:attrName>style.visibility</p:attrName>
                                        </p:attrNameLst>
                                      </p:cBhvr>
                                      <p:to>
                                        <p:strVal val="visible"/>
                                      </p:to>
                                    </p:set>
                                    <p:anim calcmode="lin" valueType="num">
                                      <p:cBhvr additive="base">
                                        <p:cTn id="164" dur="2000" fill="hold"/>
                                        <p:tgtEl>
                                          <p:spTgt spid="21"/>
                                        </p:tgtEl>
                                        <p:attrNameLst>
                                          <p:attrName>ppt_x</p:attrName>
                                        </p:attrNameLst>
                                      </p:cBhvr>
                                      <p:tavLst>
                                        <p:tav tm="0">
                                          <p:val>
                                            <p:strVal val="#ppt_x"/>
                                          </p:val>
                                        </p:tav>
                                        <p:tav tm="100000">
                                          <p:val>
                                            <p:strVal val="#ppt_x"/>
                                          </p:val>
                                        </p:tav>
                                      </p:tavLst>
                                    </p:anim>
                                    <p:anim calcmode="lin" valueType="num">
                                      <p:cBhvr additive="base">
                                        <p:cTn id="165" dur="2000" fill="hold"/>
                                        <p:tgtEl>
                                          <p:spTgt spid="21"/>
                                        </p:tgtEl>
                                        <p:attrNameLst>
                                          <p:attrName>ppt_y</p:attrName>
                                        </p:attrNameLst>
                                      </p:cBhvr>
                                      <p:tavLst>
                                        <p:tav tm="0">
                                          <p:val>
                                            <p:strVal val="1+#ppt_h/2"/>
                                          </p:val>
                                        </p:tav>
                                        <p:tav tm="100000">
                                          <p:val>
                                            <p:strVal val="#ppt_y"/>
                                          </p:val>
                                        </p:tav>
                                      </p:tavLst>
                                    </p:anim>
                                  </p:childTnLst>
                                </p:cTn>
                              </p:par>
                              <p:par>
                                <p:cTn id="166" presetID="2" presetClass="entr" presetSubtype="4" fill="hold" grpId="2" nodeType="withEffect">
                                  <p:stCondLst>
                                    <p:cond delay="0"/>
                                  </p:stCondLst>
                                  <p:childTnLst>
                                    <p:set>
                                      <p:cBhvr>
                                        <p:cTn id="167" dur="1" fill="hold">
                                          <p:stCondLst>
                                            <p:cond delay="0"/>
                                          </p:stCondLst>
                                        </p:cTn>
                                        <p:tgtEl>
                                          <p:spTgt spid="22"/>
                                        </p:tgtEl>
                                        <p:attrNameLst>
                                          <p:attrName>style.visibility</p:attrName>
                                        </p:attrNameLst>
                                      </p:cBhvr>
                                      <p:to>
                                        <p:strVal val="visible"/>
                                      </p:to>
                                    </p:set>
                                    <p:anim calcmode="lin" valueType="num">
                                      <p:cBhvr additive="base">
                                        <p:cTn id="168" dur="2000" fill="hold"/>
                                        <p:tgtEl>
                                          <p:spTgt spid="22"/>
                                        </p:tgtEl>
                                        <p:attrNameLst>
                                          <p:attrName>ppt_x</p:attrName>
                                        </p:attrNameLst>
                                      </p:cBhvr>
                                      <p:tavLst>
                                        <p:tav tm="0">
                                          <p:val>
                                            <p:strVal val="#ppt_x"/>
                                          </p:val>
                                        </p:tav>
                                        <p:tav tm="100000">
                                          <p:val>
                                            <p:strVal val="#ppt_x"/>
                                          </p:val>
                                        </p:tav>
                                      </p:tavLst>
                                    </p:anim>
                                    <p:anim calcmode="lin" valueType="num">
                                      <p:cBhvr additive="base">
                                        <p:cTn id="169" dur="2000" fill="hold"/>
                                        <p:tgtEl>
                                          <p:spTgt spid="22"/>
                                        </p:tgtEl>
                                        <p:attrNameLst>
                                          <p:attrName>ppt_y</p:attrName>
                                        </p:attrNameLst>
                                      </p:cBhvr>
                                      <p:tavLst>
                                        <p:tav tm="0">
                                          <p:val>
                                            <p:strVal val="1+#ppt_h/2"/>
                                          </p:val>
                                        </p:tav>
                                        <p:tav tm="100000">
                                          <p:val>
                                            <p:strVal val="#ppt_y"/>
                                          </p:val>
                                        </p:tav>
                                      </p:tavLst>
                                    </p:anim>
                                  </p:childTnLst>
                                </p:cTn>
                              </p:par>
                              <p:par>
                                <p:cTn id="170" presetID="42" presetClass="entr" presetSubtype="0" fill="hold"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fade">
                                      <p:cBhvr>
                                        <p:cTn id="172" dur="2000"/>
                                        <p:tgtEl>
                                          <p:spTgt spid="4"/>
                                        </p:tgtEl>
                                      </p:cBhvr>
                                    </p:animEffect>
                                    <p:anim calcmode="lin" valueType="num">
                                      <p:cBhvr>
                                        <p:cTn id="173" dur="2000" fill="hold"/>
                                        <p:tgtEl>
                                          <p:spTgt spid="4"/>
                                        </p:tgtEl>
                                        <p:attrNameLst>
                                          <p:attrName>ppt_x</p:attrName>
                                        </p:attrNameLst>
                                      </p:cBhvr>
                                      <p:tavLst>
                                        <p:tav tm="0">
                                          <p:val>
                                            <p:strVal val="#ppt_x"/>
                                          </p:val>
                                        </p:tav>
                                        <p:tav tm="100000">
                                          <p:val>
                                            <p:strVal val="#ppt_x"/>
                                          </p:val>
                                        </p:tav>
                                      </p:tavLst>
                                    </p:anim>
                                    <p:anim calcmode="lin" valueType="num">
                                      <p:cBhvr>
                                        <p:cTn id="174"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p:spPr>
        <p:txBody>
          <a:bodyPr/>
          <a:lstStyle/>
          <a:p>
            <a:endParaRPr lang="es-ES" dirty="0"/>
          </a:p>
        </p:txBody>
      </p:sp>
      <p:sp>
        <p:nvSpPr>
          <p:cNvPr id="3" name="2 Subtítulo"/>
          <p:cNvSpPr>
            <a:spLocks noGrp="1"/>
          </p:cNvSpPr>
          <p:nvPr>
            <p:ph type="subTitle" idx="1"/>
          </p:nvPr>
        </p:nvSpPr>
        <p:spPr>
          <a:xfrm>
            <a:off x="0" y="0"/>
            <a:ext cx="9144000" cy="6858000"/>
          </a:xfrm>
          <a:effectLst/>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0"/>
            <a:ext cx="9144000" cy="6858000"/>
          </a:xfrm>
          <a:prstGeom prst="rect">
            <a:avLst/>
          </a:prstGeom>
          <a:effectLst/>
        </p:spPr>
      </p:pic>
      <p:sp>
        <p:nvSpPr>
          <p:cNvPr id="5" name="4 Cheurón"/>
          <p:cNvSpPr/>
          <p:nvPr/>
        </p:nvSpPr>
        <p:spPr>
          <a:xfrm rot="5400000">
            <a:off x="2750344" y="-750111"/>
            <a:ext cx="3714753" cy="5214976"/>
          </a:xfrm>
          <a:prstGeom prst="chevron">
            <a:avLst>
              <a:gd name="adj" fmla="val 88740"/>
            </a:avLst>
          </a:prstGeom>
          <a:gradFill flip="none" rotWithShape="1">
            <a:gsLst>
              <a:gs pos="38000">
                <a:srgbClr val="FF0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036096" y="2678888"/>
            <a:ext cx="3143248" cy="5214976"/>
          </a:xfrm>
          <a:prstGeom prst="chevron">
            <a:avLst>
              <a:gd name="adj" fmla="val 89487"/>
            </a:avLst>
          </a:prstGeom>
          <a:gradFill flip="none" rotWithShape="1">
            <a:gsLst>
              <a:gs pos="38000">
                <a:srgbClr val="FF0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036098" y="-1035863"/>
            <a:ext cx="3143246" cy="5214976"/>
          </a:xfrm>
          <a:prstGeom prst="chevron">
            <a:avLst>
              <a:gd name="adj" fmla="val 88497"/>
            </a:avLst>
          </a:prstGeom>
          <a:gradFill flip="none" rotWithShape="1">
            <a:gsLst>
              <a:gs pos="38000">
                <a:srgbClr val="FF0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286129" y="2928921"/>
            <a:ext cx="2643182" cy="5214976"/>
          </a:xfrm>
          <a:prstGeom prst="chevron">
            <a:avLst>
              <a:gd name="adj" fmla="val 87971"/>
            </a:avLst>
          </a:prstGeom>
          <a:gradFill flip="none" rotWithShape="1">
            <a:gsLst>
              <a:gs pos="38000">
                <a:srgbClr val="FF0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321849" y="-1321614"/>
            <a:ext cx="2571744" cy="5214976"/>
          </a:xfrm>
          <a:prstGeom prst="chevron">
            <a:avLst>
              <a:gd name="adj" fmla="val 88228"/>
            </a:avLst>
          </a:prstGeom>
          <a:gradFill flip="none" rotWithShape="1">
            <a:gsLst>
              <a:gs pos="38000">
                <a:srgbClr val="FF0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536162" y="3178954"/>
            <a:ext cx="2143116" cy="5214976"/>
          </a:xfrm>
          <a:prstGeom prst="chevron">
            <a:avLst>
              <a:gd name="adj" fmla="val 85244"/>
            </a:avLst>
          </a:prstGeom>
          <a:gradFill flip="none" rotWithShape="1">
            <a:gsLst>
              <a:gs pos="38000">
                <a:srgbClr val="FF0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3536174" y="-1535942"/>
            <a:ext cx="2143092" cy="5214976"/>
          </a:xfrm>
          <a:prstGeom prst="chevron">
            <a:avLst>
              <a:gd name="adj" fmla="val 88228"/>
            </a:avLst>
          </a:prstGeom>
          <a:gradFill flip="none" rotWithShape="1">
            <a:gsLst>
              <a:gs pos="38000">
                <a:srgbClr val="FF0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3750476" y="3393268"/>
            <a:ext cx="1714488" cy="5214976"/>
          </a:xfrm>
          <a:prstGeom prst="chevron">
            <a:avLst>
              <a:gd name="adj" fmla="val 85244"/>
            </a:avLst>
          </a:prstGeom>
          <a:gradFill flip="none" rotWithShape="1">
            <a:gsLst>
              <a:gs pos="38000">
                <a:srgbClr val="FF0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5400000">
            <a:off x="3750500" y="-1750268"/>
            <a:ext cx="1714440" cy="5214976"/>
          </a:xfrm>
          <a:prstGeom prst="chevron">
            <a:avLst>
              <a:gd name="adj" fmla="val 88228"/>
            </a:avLst>
          </a:prstGeom>
          <a:gradFill flip="none" rotWithShape="1">
            <a:gsLst>
              <a:gs pos="38000">
                <a:srgbClr val="FF0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5400000" flipH="1">
            <a:off x="3929071" y="3571863"/>
            <a:ext cx="1357298" cy="5214976"/>
          </a:xfrm>
          <a:prstGeom prst="chevron">
            <a:avLst>
              <a:gd name="adj" fmla="val 85244"/>
            </a:avLst>
          </a:prstGeom>
          <a:gradFill flip="none" rotWithShape="1">
            <a:gsLst>
              <a:gs pos="38000">
                <a:srgbClr val="FF0000"/>
              </a:gs>
              <a:gs pos="50000">
                <a:srgbClr val="C00000">
                  <a:shade val="67500"/>
                  <a:satMod val="115000"/>
                </a:srgbClr>
              </a:gs>
              <a:gs pos="100000">
                <a:srgbClr val="C000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ppt_x"/>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ppt_x"/>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ppt_x"/>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13" presetClass="exit" presetSubtype="32" fill="hold" grpId="2" nodeType="afterEffect">
                                  <p:stCondLst>
                                    <p:cond delay="0"/>
                                  </p:stCondLst>
                                  <p:childTnLst>
                                    <p:animEffect transition="out" filter="plus(out)">
                                      <p:cBhvr>
                                        <p:cTn id="70" dur="3000"/>
                                        <p:tgtEl>
                                          <p:spTgt spid="5"/>
                                        </p:tgtEl>
                                      </p:cBhvr>
                                    </p:animEffect>
                                    <p:set>
                                      <p:cBhvr>
                                        <p:cTn id="71" dur="1" fill="hold">
                                          <p:stCondLst>
                                            <p:cond delay="2999"/>
                                          </p:stCondLst>
                                        </p:cTn>
                                        <p:tgtEl>
                                          <p:spTgt spid="5"/>
                                        </p:tgtEl>
                                        <p:attrNameLst>
                                          <p:attrName>style.visibility</p:attrName>
                                        </p:attrNameLst>
                                      </p:cBhvr>
                                      <p:to>
                                        <p:strVal val="hidden"/>
                                      </p:to>
                                    </p:set>
                                  </p:childTnLst>
                                </p:cTn>
                              </p:par>
                              <p:par>
                                <p:cTn id="72" presetID="13" presetClass="exit" presetSubtype="32" fill="hold" grpId="2" nodeType="withEffect">
                                  <p:stCondLst>
                                    <p:cond delay="0"/>
                                  </p:stCondLst>
                                  <p:childTnLst>
                                    <p:animEffect transition="out" filter="plus(out)">
                                      <p:cBhvr>
                                        <p:cTn id="73" dur="3000"/>
                                        <p:tgtEl>
                                          <p:spTgt spid="7"/>
                                        </p:tgtEl>
                                      </p:cBhvr>
                                    </p:animEffect>
                                    <p:set>
                                      <p:cBhvr>
                                        <p:cTn id="74" dur="1" fill="hold">
                                          <p:stCondLst>
                                            <p:cond delay="2999"/>
                                          </p:stCondLst>
                                        </p:cTn>
                                        <p:tgtEl>
                                          <p:spTgt spid="7"/>
                                        </p:tgtEl>
                                        <p:attrNameLst>
                                          <p:attrName>style.visibility</p:attrName>
                                        </p:attrNameLst>
                                      </p:cBhvr>
                                      <p:to>
                                        <p:strVal val="hidden"/>
                                      </p:to>
                                    </p:set>
                                  </p:childTnLst>
                                </p:cTn>
                              </p:par>
                              <p:par>
                                <p:cTn id="75" presetID="13" presetClass="exit" presetSubtype="32" fill="hold" grpId="2" nodeType="withEffect">
                                  <p:stCondLst>
                                    <p:cond delay="0"/>
                                  </p:stCondLst>
                                  <p:childTnLst>
                                    <p:animEffect transition="out" filter="plus(out)">
                                      <p:cBhvr>
                                        <p:cTn id="76" dur="3000"/>
                                        <p:tgtEl>
                                          <p:spTgt spid="9"/>
                                        </p:tgtEl>
                                      </p:cBhvr>
                                    </p:animEffect>
                                    <p:set>
                                      <p:cBhvr>
                                        <p:cTn id="77" dur="1" fill="hold">
                                          <p:stCondLst>
                                            <p:cond delay="2999"/>
                                          </p:stCondLst>
                                        </p:cTn>
                                        <p:tgtEl>
                                          <p:spTgt spid="9"/>
                                        </p:tgtEl>
                                        <p:attrNameLst>
                                          <p:attrName>style.visibility</p:attrName>
                                        </p:attrNameLst>
                                      </p:cBhvr>
                                      <p:to>
                                        <p:strVal val="hidden"/>
                                      </p:to>
                                    </p:set>
                                  </p:childTnLst>
                                </p:cTn>
                              </p:par>
                              <p:par>
                                <p:cTn id="78" presetID="13" presetClass="exit" presetSubtype="32" fill="hold" grpId="2" nodeType="withEffect">
                                  <p:stCondLst>
                                    <p:cond delay="0"/>
                                  </p:stCondLst>
                                  <p:childTnLst>
                                    <p:animEffect transition="out" filter="plus(out)">
                                      <p:cBhvr>
                                        <p:cTn id="79" dur="3000"/>
                                        <p:tgtEl>
                                          <p:spTgt spid="11"/>
                                        </p:tgtEl>
                                      </p:cBhvr>
                                    </p:animEffect>
                                    <p:set>
                                      <p:cBhvr>
                                        <p:cTn id="80" dur="1" fill="hold">
                                          <p:stCondLst>
                                            <p:cond delay="2999"/>
                                          </p:stCondLst>
                                        </p:cTn>
                                        <p:tgtEl>
                                          <p:spTgt spid="11"/>
                                        </p:tgtEl>
                                        <p:attrNameLst>
                                          <p:attrName>style.visibility</p:attrName>
                                        </p:attrNameLst>
                                      </p:cBhvr>
                                      <p:to>
                                        <p:strVal val="hidden"/>
                                      </p:to>
                                    </p:set>
                                  </p:childTnLst>
                                </p:cTn>
                              </p:par>
                              <p:par>
                                <p:cTn id="81" presetID="13" presetClass="exit" presetSubtype="32" fill="hold" grpId="2" nodeType="withEffect">
                                  <p:stCondLst>
                                    <p:cond delay="0"/>
                                  </p:stCondLst>
                                  <p:childTnLst>
                                    <p:animEffect transition="out" filter="plus(out)">
                                      <p:cBhvr>
                                        <p:cTn id="82" dur="3000"/>
                                        <p:tgtEl>
                                          <p:spTgt spid="14"/>
                                        </p:tgtEl>
                                      </p:cBhvr>
                                    </p:animEffect>
                                    <p:set>
                                      <p:cBhvr>
                                        <p:cTn id="83" dur="1" fill="hold">
                                          <p:stCondLst>
                                            <p:cond delay="2999"/>
                                          </p:stCondLst>
                                        </p:cTn>
                                        <p:tgtEl>
                                          <p:spTgt spid="14"/>
                                        </p:tgtEl>
                                        <p:attrNameLst>
                                          <p:attrName>style.visibility</p:attrName>
                                        </p:attrNameLst>
                                      </p:cBhvr>
                                      <p:to>
                                        <p:strVal val="hidden"/>
                                      </p:to>
                                    </p:set>
                                  </p:childTnLst>
                                </p:cTn>
                              </p:par>
                              <p:par>
                                <p:cTn id="84" presetID="13" presetClass="exit" presetSubtype="32" fill="hold" grpId="2" nodeType="withEffect">
                                  <p:stCondLst>
                                    <p:cond delay="0"/>
                                  </p:stCondLst>
                                  <p:childTnLst>
                                    <p:animEffect transition="out" filter="plus(out)">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13" presetClass="exit" presetSubtype="32" fill="hold" grpId="2" nodeType="withEffect">
                                  <p:stCondLst>
                                    <p:cond delay="0"/>
                                  </p:stCondLst>
                                  <p:childTnLst>
                                    <p:animEffect transition="out" filter="plus(out)">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13" presetClass="exit" presetSubtype="32" fill="hold" grpId="2" nodeType="withEffect">
                                  <p:stCondLst>
                                    <p:cond delay="0"/>
                                  </p:stCondLst>
                                  <p:childTnLst>
                                    <p:animEffect transition="out" filter="plus(out)">
                                      <p:cBhvr>
                                        <p:cTn id="91" dur="3000"/>
                                        <p:tgtEl>
                                          <p:spTgt spid="10"/>
                                        </p:tgtEl>
                                      </p:cBhvr>
                                    </p:animEffect>
                                    <p:set>
                                      <p:cBhvr>
                                        <p:cTn id="92" dur="1" fill="hold">
                                          <p:stCondLst>
                                            <p:cond delay="2999"/>
                                          </p:stCondLst>
                                        </p:cTn>
                                        <p:tgtEl>
                                          <p:spTgt spid="10"/>
                                        </p:tgtEl>
                                        <p:attrNameLst>
                                          <p:attrName>style.visibility</p:attrName>
                                        </p:attrNameLst>
                                      </p:cBhvr>
                                      <p:to>
                                        <p:strVal val="hidden"/>
                                      </p:to>
                                    </p:set>
                                  </p:childTnLst>
                                </p:cTn>
                              </p:par>
                              <p:par>
                                <p:cTn id="93" presetID="13" presetClass="exit" presetSubtype="32" fill="hold" grpId="2" nodeType="withEffect">
                                  <p:stCondLst>
                                    <p:cond delay="0"/>
                                  </p:stCondLst>
                                  <p:childTnLst>
                                    <p:animEffect transition="out" filter="plus(out)">
                                      <p:cBhvr>
                                        <p:cTn id="94" dur="3000"/>
                                        <p:tgtEl>
                                          <p:spTgt spid="12"/>
                                        </p:tgtEl>
                                      </p:cBhvr>
                                    </p:animEffect>
                                    <p:set>
                                      <p:cBhvr>
                                        <p:cTn id="95" dur="1" fill="hold">
                                          <p:stCondLst>
                                            <p:cond delay="2999"/>
                                          </p:stCondLst>
                                        </p:cTn>
                                        <p:tgtEl>
                                          <p:spTgt spid="12"/>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15"/>
                                        </p:tgtEl>
                                      </p:cBhvr>
                                    </p:animEffect>
                                    <p:set>
                                      <p:cBhvr>
                                        <p:cTn id="98" dur="1" fill="hold">
                                          <p:stCondLst>
                                            <p:cond delay="2999"/>
                                          </p:stCondLst>
                                        </p:cTn>
                                        <p:tgtEl>
                                          <p:spTgt spid="15"/>
                                        </p:tgtEl>
                                        <p:attrNameLst>
                                          <p:attrName>style.visibility</p:attrName>
                                        </p:attrNameLst>
                                      </p:cBhvr>
                                      <p:to>
                                        <p:strVal val="hidden"/>
                                      </p:to>
                                    </p:set>
                                  </p:childTnLst>
                                </p:cTn>
                              </p:par>
                              <p:par>
                                <p:cTn id="99" presetID="2" presetClass="exit" presetSubtype="4" fill="hold" grpId="3" nodeType="with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ppt_x"/>
                                          </p:val>
                                        </p:tav>
                                      </p:tavLst>
                                    </p:anim>
                                    <p:anim calcmode="lin" valueType="num">
                                      <p:cBhvr additive="base">
                                        <p:cTn id="101" dur="3000"/>
                                        <p:tgtEl>
                                          <p:spTgt spid="5"/>
                                        </p:tgtEl>
                                        <p:attrNameLst>
                                          <p:attrName>ppt_y</p:attrName>
                                        </p:attrNameLst>
                                      </p:cBhvr>
                                      <p:tavLst>
                                        <p:tav tm="0">
                                          <p:val>
                                            <p:strVal val="ppt_y"/>
                                          </p:val>
                                        </p:tav>
                                        <p:tav tm="100000">
                                          <p:val>
                                            <p:strVal val="1+ppt_h/2"/>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4" fill="hold" grpId="3"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ppt_x"/>
                                          </p:val>
                                        </p:tav>
                                      </p:tavLst>
                                    </p:anim>
                                    <p:anim calcmode="lin" valueType="num">
                                      <p:cBhvr additive="base">
                                        <p:cTn id="105" dur="3000"/>
                                        <p:tgtEl>
                                          <p:spTgt spid="7"/>
                                        </p:tgtEl>
                                        <p:attrNameLst>
                                          <p:attrName>ppt_y</p:attrName>
                                        </p:attrNameLst>
                                      </p:cBhvr>
                                      <p:tavLst>
                                        <p:tav tm="0">
                                          <p:val>
                                            <p:strVal val="ppt_y"/>
                                          </p:val>
                                        </p:tav>
                                        <p:tav tm="100000">
                                          <p:val>
                                            <p:strVal val="1+ppt_h/2"/>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4" fill="hold" grpId="3"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ppt_x"/>
                                          </p:val>
                                        </p:tav>
                                      </p:tavLst>
                                    </p:anim>
                                    <p:anim calcmode="lin" valueType="num">
                                      <p:cBhvr additive="base">
                                        <p:cTn id="109" dur="3000"/>
                                        <p:tgtEl>
                                          <p:spTgt spid="9"/>
                                        </p:tgtEl>
                                        <p:attrNameLst>
                                          <p:attrName>ppt_y</p:attrName>
                                        </p:attrNameLst>
                                      </p:cBhvr>
                                      <p:tavLst>
                                        <p:tav tm="0">
                                          <p:val>
                                            <p:strVal val="ppt_y"/>
                                          </p:val>
                                        </p:tav>
                                        <p:tav tm="100000">
                                          <p:val>
                                            <p:strVal val="1+ppt_h/2"/>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4" fill="hold" grpId="3"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ppt_x"/>
                                          </p:val>
                                        </p:tav>
                                      </p:tavLst>
                                    </p:anim>
                                    <p:anim calcmode="lin" valueType="num">
                                      <p:cBhvr additive="base">
                                        <p:cTn id="113" dur="3000"/>
                                        <p:tgtEl>
                                          <p:spTgt spid="11"/>
                                        </p:tgtEl>
                                        <p:attrNameLst>
                                          <p:attrName>ppt_y</p:attrName>
                                        </p:attrNameLst>
                                      </p:cBhvr>
                                      <p:tavLst>
                                        <p:tav tm="0">
                                          <p:val>
                                            <p:strVal val="ppt_y"/>
                                          </p:val>
                                        </p:tav>
                                        <p:tav tm="100000">
                                          <p:val>
                                            <p:strVal val="1+ppt_h/2"/>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4" fill="hold" grpId="3" nodeType="withEffect">
                                  <p:stCondLst>
                                    <p:cond delay="0"/>
                                  </p:stCondLst>
                                  <p:childTnLst>
                                    <p:anim calcmode="lin" valueType="num">
                                      <p:cBhvr additive="base">
                                        <p:cTn id="116" dur="3000"/>
                                        <p:tgtEl>
                                          <p:spTgt spid="14"/>
                                        </p:tgtEl>
                                        <p:attrNameLst>
                                          <p:attrName>ppt_x</p:attrName>
                                        </p:attrNameLst>
                                      </p:cBhvr>
                                      <p:tavLst>
                                        <p:tav tm="0">
                                          <p:val>
                                            <p:strVal val="ppt_x"/>
                                          </p:val>
                                        </p:tav>
                                        <p:tav tm="100000">
                                          <p:val>
                                            <p:strVal val="ppt_x"/>
                                          </p:val>
                                        </p:tav>
                                      </p:tavLst>
                                    </p:anim>
                                    <p:anim calcmode="lin" valueType="num">
                                      <p:cBhvr additive="base">
                                        <p:cTn id="117" dur="3000"/>
                                        <p:tgtEl>
                                          <p:spTgt spid="14"/>
                                        </p:tgtEl>
                                        <p:attrNameLst>
                                          <p:attrName>ppt_y</p:attrName>
                                        </p:attrNameLst>
                                      </p:cBhvr>
                                      <p:tavLst>
                                        <p:tav tm="0">
                                          <p:val>
                                            <p:strVal val="ppt_y"/>
                                          </p:val>
                                        </p:tav>
                                        <p:tav tm="100000">
                                          <p:val>
                                            <p:strVal val="1+ppt_h/2"/>
                                          </p:val>
                                        </p:tav>
                                      </p:tavLst>
                                    </p:anim>
                                    <p:set>
                                      <p:cBhvr>
                                        <p:cTn id="118" dur="1" fill="hold">
                                          <p:stCondLst>
                                            <p:cond delay="2999"/>
                                          </p:stCondLst>
                                        </p:cTn>
                                        <p:tgtEl>
                                          <p:spTgt spid="14"/>
                                        </p:tgtEl>
                                        <p:attrNameLst>
                                          <p:attrName>style.visibility</p:attrName>
                                        </p:attrNameLst>
                                      </p:cBhvr>
                                      <p:to>
                                        <p:strVal val="hidden"/>
                                      </p:to>
                                    </p:set>
                                  </p:childTnLst>
                                </p:cTn>
                              </p:par>
                              <p:par>
                                <p:cTn id="119" presetID="2" presetClass="exit" presetSubtype="1" fill="hold" grpId="3" nodeType="withEffect">
                                  <p:stCondLst>
                                    <p:cond delay="0"/>
                                  </p:stCondLst>
                                  <p:childTnLst>
                                    <p:anim calcmode="lin" valueType="num">
                                      <p:cBhvr additive="base">
                                        <p:cTn id="120" dur="3000"/>
                                        <p:tgtEl>
                                          <p:spTgt spid="6"/>
                                        </p:tgtEl>
                                        <p:attrNameLst>
                                          <p:attrName>ppt_x</p:attrName>
                                        </p:attrNameLst>
                                      </p:cBhvr>
                                      <p:tavLst>
                                        <p:tav tm="0">
                                          <p:val>
                                            <p:strVal val="ppt_x"/>
                                          </p:val>
                                        </p:tav>
                                        <p:tav tm="100000">
                                          <p:val>
                                            <p:strVal val="ppt_x"/>
                                          </p:val>
                                        </p:tav>
                                      </p:tavLst>
                                    </p:anim>
                                    <p:anim calcmode="lin" valueType="num">
                                      <p:cBhvr additive="base">
                                        <p:cTn id="121" dur="3000"/>
                                        <p:tgtEl>
                                          <p:spTgt spid="6"/>
                                        </p:tgtEl>
                                        <p:attrNameLst>
                                          <p:attrName>ppt_y</p:attrName>
                                        </p:attrNameLst>
                                      </p:cBhvr>
                                      <p:tavLst>
                                        <p:tav tm="0">
                                          <p:val>
                                            <p:strVal val="ppt_y"/>
                                          </p:val>
                                        </p:tav>
                                        <p:tav tm="100000">
                                          <p:val>
                                            <p:strVal val="0-ppt_h/2"/>
                                          </p:val>
                                        </p:tav>
                                      </p:tavLst>
                                    </p:anim>
                                    <p:set>
                                      <p:cBhvr>
                                        <p:cTn id="122" dur="1" fill="hold">
                                          <p:stCondLst>
                                            <p:cond delay="2999"/>
                                          </p:stCondLst>
                                        </p:cTn>
                                        <p:tgtEl>
                                          <p:spTgt spid="6"/>
                                        </p:tgtEl>
                                        <p:attrNameLst>
                                          <p:attrName>style.visibility</p:attrName>
                                        </p:attrNameLst>
                                      </p:cBhvr>
                                      <p:to>
                                        <p:strVal val="hidden"/>
                                      </p:to>
                                    </p:set>
                                  </p:childTnLst>
                                </p:cTn>
                              </p:par>
                              <p:par>
                                <p:cTn id="123" presetID="2" presetClass="exit" presetSubtype="1" fill="hold" grpId="3" nodeType="withEffect">
                                  <p:stCondLst>
                                    <p:cond delay="0"/>
                                  </p:stCondLst>
                                  <p:childTnLst>
                                    <p:anim calcmode="lin" valueType="num">
                                      <p:cBhvr additive="base">
                                        <p:cTn id="124" dur="3000"/>
                                        <p:tgtEl>
                                          <p:spTgt spid="8"/>
                                        </p:tgtEl>
                                        <p:attrNameLst>
                                          <p:attrName>ppt_x</p:attrName>
                                        </p:attrNameLst>
                                      </p:cBhvr>
                                      <p:tavLst>
                                        <p:tav tm="0">
                                          <p:val>
                                            <p:strVal val="ppt_x"/>
                                          </p:val>
                                        </p:tav>
                                        <p:tav tm="100000">
                                          <p:val>
                                            <p:strVal val="ppt_x"/>
                                          </p:val>
                                        </p:tav>
                                      </p:tavLst>
                                    </p:anim>
                                    <p:anim calcmode="lin" valueType="num">
                                      <p:cBhvr additive="base">
                                        <p:cTn id="125" dur="3000"/>
                                        <p:tgtEl>
                                          <p:spTgt spid="8"/>
                                        </p:tgtEl>
                                        <p:attrNameLst>
                                          <p:attrName>ppt_y</p:attrName>
                                        </p:attrNameLst>
                                      </p:cBhvr>
                                      <p:tavLst>
                                        <p:tav tm="0">
                                          <p:val>
                                            <p:strVal val="ppt_y"/>
                                          </p:val>
                                        </p:tav>
                                        <p:tav tm="100000">
                                          <p:val>
                                            <p:strVal val="0-ppt_h/2"/>
                                          </p:val>
                                        </p:tav>
                                      </p:tavLst>
                                    </p:anim>
                                    <p:set>
                                      <p:cBhvr>
                                        <p:cTn id="126" dur="1" fill="hold">
                                          <p:stCondLst>
                                            <p:cond delay="2999"/>
                                          </p:stCondLst>
                                        </p:cTn>
                                        <p:tgtEl>
                                          <p:spTgt spid="8"/>
                                        </p:tgtEl>
                                        <p:attrNameLst>
                                          <p:attrName>style.visibility</p:attrName>
                                        </p:attrNameLst>
                                      </p:cBhvr>
                                      <p:to>
                                        <p:strVal val="hidden"/>
                                      </p:to>
                                    </p:set>
                                  </p:childTnLst>
                                </p:cTn>
                              </p:par>
                              <p:par>
                                <p:cTn id="127" presetID="2" presetClass="exit" presetSubtype="1" fill="hold" grpId="3" nodeType="withEffect">
                                  <p:stCondLst>
                                    <p:cond delay="0"/>
                                  </p:stCondLst>
                                  <p:childTnLst>
                                    <p:anim calcmode="lin" valueType="num">
                                      <p:cBhvr additive="base">
                                        <p:cTn id="128" dur="3000"/>
                                        <p:tgtEl>
                                          <p:spTgt spid="10"/>
                                        </p:tgtEl>
                                        <p:attrNameLst>
                                          <p:attrName>ppt_x</p:attrName>
                                        </p:attrNameLst>
                                      </p:cBhvr>
                                      <p:tavLst>
                                        <p:tav tm="0">
                                          <p:val>
                                            <p:strVal val="ppt_x"/>
                                          </p:val>
                                        </p:tav>
                                        <p:tav tm="100000">
                                          <p:val>
                                            <p:strVal val="ppt_x"/>
                                          </p:val>
                                        </p:tav>
                                      </p:tavLst>
                                    </p:anim>
                                    <p:anim calcmode="lin" valueType="num">
                                      <p:cBhvr additive="base">
                                        <p:cTn id="129" dur="3000"/>
                                        <p:tgtEl>
                                          <p:spTgt spid="10"/>
                                        </p:tgtEl>
                                        <p:attrNameLst>
                                          <p:attrName>ppt_y</p:attrName>
                                        </p:attrNameLst>
                                      </p:cBhvr>
                                      <p:tavLst>
                                        <p:tav tm="0">
                                          <p:val>
                                            <p:strVal val="ppt_y"/>
                                          </p:val>
                                        </p:tav>
                                        <p:tav tm="100000">
                                          <p:val>
                                            <p:strVal val="0-ppt_h/2"/>
                                          </p:val>
                                        </p:tav>
                                      </p:tavLst>
                                    </p:anim>
                                    <p:set>
                                      <p:cBhvr>
                                        <p:cTn id="130" dur="1" fill="hold">
                                          <p:stCondLst>
                                            <p:cond delay="2999"/>
                                          </p:stCondLst>
                                        </p:cTn>
                                        <p:tgtEl>
                                          <p:spTgt spid="10"/>
                                        </p:tgtEl>
                                        <p:attrNameLst>
                                          <p:attrName>style.visibility</p:attrName>
                                        </p:attrNameLst>
                                      </p:cBhvr>
                                      <p:to>
                                        <p:strVal val="hidden"/>
                                      </p:to>
                                    </p:set>
                                  </p:childTnLst>
                                </p:cTn>
                              </p:par>
                              <p:par>
                                <p:cTn id="131" presetID="2" presetClass="exit" presetSubtype="1"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ppt_x"/>
                                          </p:val>
                                        </p:tav>
                                      </p:tavLst>
                                    </p:anim>
                                    <p:anim calcmode="lin" valueType="num">
                                      <p:cBhvr additive="base">
                                        <p:cTn id="133" dur="3000"/>
                                        <p:tgtEl>
                                          <p:spTgt spid="12"/>
                                        </p:tgtEl>
                                        <p:attrNameLst>
                                          <p:attrName>ppt_y</p:attrName>
                                        </p:attrNameLst>
                                      </p:cBhvr>
                                      <p:tavLst>
                                        <p:tav tm="0">
                                          <p:val>
                                            <p:strVal val="ppt_y"/>
                                          </p:val>
                                        </p:tav>
                                        <p:tav tm="100000">
                                          <p:val>
                                            <p:strVal val="0-ppt_h/2"/>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1" fill="hold" grpId="3" nodeType="withEffect">
                                  <p:stCondLst>
                                    <p:cond delay="0"/>
                                  </p:stCondLst>
                                  <p:childTnLst>
                                    <p:anim calcmode="lin" valueType="num">
                                      <p:cBhvr additive="base">
                                        <p:cTn id="136" dur="3000"/>
                                        <p:tgtEl>
                                          <p:spTgt spid="15"/>
                                        </p:tgtEl>
                                        <p:attrNameLst>
                                          <p:attrName>ppt_x</p:attrName>
                                        </p:attrNameLst>
                                      </p:cBhvr>
                                      <p:tavLst>
                                        <p:tav tm="0">
                                          <p:val>
                                            <p:strVal val="ppt_x"/>
                                          </p:val>
                                        </p:tav>
                                        <p:tav tm="100000">
                                          <p:val>
                                            <p:strVal val="ppt_x"/>
                                          </p:val>
                                        </p:tav>
                                      </p:tavLst>
                                    </p:anim>
                                    <p:anim calcmode="lin" valueType="num">
                                      <p:cBhvr additive="base">
                                        <p:cTn id="137" dur="3000"/>
                                        <p:tgtEl>
                                          <p:spTgt spid="15"/>
                                        </p:tgtEl>
                                        <p:attrNameLst>
                                          <p:attrName>ppt_y</p:attrName>
                                        </p:attrNameLst>
                                      </p:cBhvr>
                                      <p:tavLst>
                                        <p:tav tm="0">
                                          <p:val>
                                            <p:strVal val="ppt_y"/>
                                          </p:val>
                                        </p:tav>
                                        <p:tav tm="100000">
                                          <p:val>
                                            <p:strVal val="0-ppt_h/2"/>
                                          </p:val>
                                        </p:tav>
                                      </p:tavLst>
                                    </p:anim>
                                    <p:set>
                                      <p:cBhvr>
                                        <p:cTn id="138" dur="1" fill="hold">
                                          <p:stCondLst>
                                            <p:cond delay="2999"/>
                                          </p:stCondLst>
                                        </p:cTn>
                                        <p:tgtEl>
                                          <p:spTgt spid="15"/>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8" presetClass="entr" presetSubtype="32"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diamond(out)">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stretch>
              <a:fillRect/>
            </a:stretch>
          </a:blipFill>
        </p:spPr>
        <p:txBody>
          <a:bodyPr/>
          <a:lstStyle/>
          <a:p>
            <a:endParaRPr lang="es-ES" dirty="0"/>
          </a:p>
        </p:txBody>
      </p:sp>
      <p:pic>
        <p:nvPicPr>
          <p:cNvPr id="4" name="3 Marcador de contenido" descr="squirrel_png_by_dbszabo1-d3dn7or.png"/>
          <p:cNvPicPr>
            <a:picLocks noGrp="1" noChangeAspect="1"/>
          </p:cNvPicPr>
          <p:nvPr>
            <p:ph idx="1"/>
          </p:nvPr>
        </p:nvPicPr>
        <p:blipFill>
          <a:blip r:embed="rId3" cstate="print"/>
          <a:stretch>
            <a:fillRect/>
          </a:stretch>
        </p:blipFill>
        <p:spPr>
          <a:xfrm>
            <a:off x="6215074" y="2357429"/>
            <a:ext cx="2928926" cy="4507291"/>
          </a:xfrm>
          <a:effectLst>
            <a:softEdge rad="31750"/>
          </a:effectLst>
        </p:spPr>
      </p:pic>
      <p:sp>
        <p:nvSpPr>
          <p:cNvPr id="9" name="8 CuadroTexto"/>
          <p:cNvSpPr txBox="1"/>
          <p:nvPr/>
        </p:nvSpPr>
        <p:spPr>
          <a:xfrm>
            <a:off x="1214414" y="1285860"/>
            <a:ext cx="214314" cy="369332"/>
          </a:xfrm>
          <a:prstGeom prst="rect">
            <a:avLst/>
          </a:prstGeom>
          <a:noFill/>
        </p:spPr>
        <p:txBody>
          <a:bodyPr wrap="square" rtlCol="0">
            <a:spAutoFit/>
          </a:bodyPr>
          <a:lstStyle/>
          <a:p>
            <a:endParaRPr lang="es-ES" dirty="0"/>
          </a:p>
        </p:txBody>
      </p:sp>
      <p:sp>
        <p:nvSpPr>
          <p:cNvPr id="10" name="9 CuadroTexto"/>
          <p:cNvSpPr txBox="1"/>
          <p:nvPr/>
        </p:nvSpPr>
        <p:spPr>
          <a:xfrm>
            <a:off x="2357422" y="1285860"/>
            <a:ext cx="4214842" cy="3970318"/>
          </a:xfrm>
          <a:prstGeom prst="rect">
            <a:avLst/>
          </a:prstGeom>
          <a:noFill/>
        </p:spPr>
        <p:txBody>
          <a:bodyPr wrap="square" rtlCol="0">
            <a:spAutoFit/>
          </a:bodyPr>
          <a:lstStyle/>
          <a:p>
            <a:r>
              <a:rPr lang="es-ES" b="1" dirty="0" smtClean="0">
                <a:solidFill>
                  <a:srgbClr val="FFC000"/>
                </a:solidFill>
                <a:effectLst>
                  <a:outerShdw blurRad="38100" dist="38100" dir="2700000" algn="tl">
                    <a:srgbClr val="000000">
                      <a:alpha val="43137"/>
                    </a:srgbClr>
                  </a:outerShdw>
                </a:effectLst>
              </a:rPr>
              <a:t>Hay un gran número de especies de ardillas, muy distintas en color y tamaño, propagadas por todo el mundo excepto en Australia. Se alimentan de semillas, cortezas, frutos secos, brotes tiernos y bellotas, que entierran durante el verano en el suelo a unos centímetros de profundidad, para luego alimentarse de ellos durante el invierno. Este almacenamiento no lo hacen las ardillas en un solo punto, sino que lo reparten en una extensa zona del lugar en el que viven.</a:t>
            </a:r>
          </a:p>
          <a:p>
            <a:endParaRPr lang="es-ES" b="1" dirty="0">
              <a:solidFill>
                <a:srgbClr val="FFC000"/>
              </a:solidFill>
              <a:effectLst>
                <a:outerShdw blurRad="38100" dist="38100" dir="2700000" algn="tl">
                  <a:srgbClr val="000000">
                    <a:alpha val="43137"/>
                  </a:srgbClr>
                </a:outerShdw>
              </a:effectLst>
            </a:endParaRPr>
          </a:p>
        </p:txBody>
      </p:sp>
      <p:sp>
        <p:nvSpPr>
          <p:cNvPr id="6"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u.jpg"/>
          <p:cNvPicPr>
            <a:picLocks noChangeAspect="1"/>
          </p:cNvPicPr>
          <p:nvPr/>
        </p:nvPicPr>
        <p:blipFill>
          <a:blip r:embed="rId2"/>
          <a:stretch>
            <a:fillRect/>
          </a:stretch>
        </p:blipFill>
        <p:spPr>
          <a:xfrm>
            <a:off x="0" y="3345"/>
            <a:ext cx="9144000" cy="6851309"/>
          </a:xfrm>
          <a:prstGeom prst="rect">
            <a:avLst/>
          </a:prstGeom>
        </p:spPr>
      </p:pic>
      <p:sp>
        <p:nvSpPr>
          <p:cNvPr id="5" name="4 Triángulo isósceles"/>
          <p:cNvSpPr/>
          <p:nvPr/>
        </p:nvSpPr>
        <p:spPr>
          <a:xfrm>
            <a:off x="4500562" y="1142984"/>
            <a:ext cx="714380"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5929322" y="1142984"/>
            <a:ext cx="714380"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5143504" y="1142984"/>
            <a:ext cx="785818"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6643702" y="1142984"/>
            <a:ext cx="714380"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8072462" y="1142984"/>
            <a:ext cx="714380"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7286644" y="1142984"/>
            <a:ext cx="785818"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14282" y="1142984"/>
            <a:ext cx="714380"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1643042" y="1142984"/>
            <a:ext cx="714380"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857224" y="1142984"/>
            <a:ext cx="785818"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2357422" y="1142984"/>
            <a:ext cx="714380"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3786182" y="1142984"/>
            <a:ext cx="714380"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3000364" y="1142984"/>
            <a:ext cx="785818" cy="3071834"/>
          </a:xfrm>
          <a:prstGeom prst="triangle">
            <a:avLst/>
          </a:prstGeom>
          <a:gradFill flip="none" rotWithShape="1">
            <a:gsLst>
              <a:gs pos="60000">
                <a:srgbClr val="92D050">
                  <a:shade val="30000"/>
                  <a:satMod val="115000"/>
                  <a:alpha val="14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2000" fill="hold"/>
                                        <p:tgtEl>
                                          <p:spTgt spid="11"/>
                                        </p:tgtEl>
                                        <p:attrNameLst>
                                          <p:attrName>ppt_x</p:attrName>
                                        </p:attrNameLst>
                                      </p:cBhvr>
                                      <p:tavLst>
                                        <p:tav tm="0">
                                          <p:val>
                                            <p:strVal val="1+#ppt_w/2"/>
                                          </p:val>
                                        </p:tav>
                                        <p:tav tm="100000">
                                          <p:val>
                                            <p:strVal val="#ppt_x"/>
                                          </p:val>
                                        </p:tav>
                                      </p:tavLst>
                                    </p:anim>
                                    <p:anim calcmode="lin" valueType="num">
                                      <p:cBhvr additive="base">
                                        <p:cTn id="11" dur="2000" fill="hold"/>
                                        <p:tgtEl>
                                          <p:spTgt spid="11"/>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2000" fill="hold"/>
                                        <p:tgtEl>
                                          <p:spTgt spid="12"/>
                                        </p:tgtEl>
                                        <p:attrNameLst>
                                          <p:attrName>ppt_x</p:attrName>
                                        </p:attrNameLst>
                                      </p:cBhvr>
                                      <p:tavLst>
                                        <p:tav tm="0">
                                          <p:val>
                                            <p:strVal val="1+#ppt_w/2"/>
                                          </p:val>
                                        </p:tav>
                                        <p:tav tm="100000">
                                          <p:val>
                                            <p:strVal val="#ppt_x"/>
                                          </p:val>
                                        </p:tav>
                                      </p:tavLst>
                                    </p:anim>
                                    <p:anim calcmode="lin" valueType="num">
                                      <p:cBhvr additive="base">
                                        <p:cTn id="15" dur="2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2000" fill="hold"/>
                                        <p:tgtEl>
                                          <p:spTgt spid="13"/>
                                        </p:tgtEl>
                                        <p:attrNameLst>
                                          <p:attrName>ppt_x</p:attrName>
                                        </p:attrNameLst>
                                      </p:cBhvr>
                                      <p:tavLst>
                                        <p:tav tm="0">
                                          <p:val>
                                            <p:strVal val="1+#ppt_w/2"/>
                                          </p:val>
                                        </p:tav>
                                        <p:tav tm="100000">
                                          <p:val>
                                            <p:strVal val="#ppt_x"/>
                                          </p:val>
                                        </p:tav>
                                      </p:tavLst>
                                    </p:anim>
                                    <p:anim calcmode="lin" valueType="num">
                                      <p:cBhvr additive="base">
                                        <p:cTn id="19" dur="2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2000" fill="hold"/>
                                        <p:tgtEl>
                                          <p:spTgt spid="14"/>
                                        </p:tgtEl>
                                        <p:attrNameLst>
                                          <p:attrName>ppt_x</p:attrName>
                                        </p:attrNameLst>
                                      </p:cBhvr>
                                      <p:tavLst>
                                        <p:tav tm="0">
                                          <p:val>
                                            <p:strVal val="1+#ppt_w/2"/>
                                          </p:val>
                                        </p:tav>
                                        <p:tav tm="100000">
                                          <p:val>
                                            <p:strVal val="#ppt_x"/>
                                          </p:val>
                                        </p:tav>
                                      </p:tavLst>
                                    </p:anim>
                                    <p:anim calcmode="lin" valueType="num">
                                      <p:cBhvr additive="base">
                                        <p:cTn id="23" dur="2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1+#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1+#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0-#ppt_w/2"/>
                                          </p:val>
                                        </p:tav>
                                        <p:tav tm="100000">
                                          <p:val>
                                            <p:strVal val="#ppt_x"/>
                                          </p:val>
                                        </p:tav>
                                      </p:tavLst>
                                    </p:anim>
                                    <p:anim calcmode="lin" valueType="num">
                                      <p:cBhvr additive="base">
                                        <p:cTn id="35" dur="2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0-#ppt_w/2"/>
                                          </p:val>
                                        </p:tav>
                                        <p:tav tm="100000">
                                          <p:val>
                                            <p:strVal val="#ppt_x"/>
                                          </p:val>
                                        </p:tav>
                                      </p:tavLst>
                                    </p:anim>
                                    <p:anim calcmode="lin" valueType="num">
                                      <p:cBhvr additive="base">
                                        <p:cTn id="43" dur="2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0-#ppt_w/2"/>
                                          </p:val>
                                        </p:tav>
                                        <p:tav tm="100000">
                                          <p:val>
                                            <p:strVal val="#ppt_x"/>
                                          </p:val>
                                        </p:tav>
                                      </p:tavLst>
                                    </p:anim>
                                    <p:anim calcmode="lin" valueType="num">
                                      <p:cBhvr additive="base">
                                        <p:cTn id="47" dur="2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0"/>
                                        </p:tgtEl>
                                        <p:attrNameLst>
                                          <p:attrName>r</p:attrName>
                                        </p:attrNameLst>
                                      </p:cBhvr>
                                    </p:animRot>
                                  </p:childTnLst>
                                </p:cTn>
                              </p:par>
                            </p:childTnLst>
                          </p:cTn>
                        </p:par>
                        <p:par>
                          <p:cTn id="80" fill="hold">
                            <p:stCondLst>
                              <p:cond delay="2000"/>
                            </p:stCondLst>
                            <p:childTnLst>
                              <p:par>
                                <p:cTn id="81" presetID="2" presetClass="exit" presetSubtype="2" fill="hold" grpId="2" nodeType="after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ppt_y"/>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1+ppt_w/2"/>
                                          </p:val>
                                        </p:tav>
                                      </p:tavLst>
                                    </p:anim>
                                    <p:anim calcmode="lin" valueType="num">
                                      <p:cBhvr additive="base">
                                        <p:cTn id="87" dur="2000"/>
                                        <p:tgtEl>
                                          <p:spTgt spid="12"/>
                                        </p:tgtEl>
                                        <p:attrNameLst>
                                          <p:attrName>ppt_y</p:attrName>
                                        </p:attrNameLst>
                                      </p:cBhvr>
                                      <p:tavLst>
                                        <p:tav tm="0">
                                          <p:val>
                                            <p:strVal val="ppt_y"/>
                                          </p:val>
                                        </p:tav>
                                        <p:tav tm="100000">
                                          <p:val>
                                            <p:strVal val="ppt_y"/>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1+ppt_w/2"/>
                                          </p:val>
                                        </p:tav>
                                      </p:tavLst>
                                    </p:anim>
                                    <p:anim calcmode="lin" valueType="num">
                                      <p:cBhvr additive="base">
                                        <p:cTn id="91" dur="2000"/>
                                        <p:tgtEl>
                                          <p:spTgt spid="13"/>
                                        </p:tgtEl>
                                        <p:attrNameLst>
                                          <p:attrName>ppt_y</p:attrName>
                                        </p:attrNameLst>
                                      </p:cBhvr>
                                      <p:tavLst>
                                        <p:tav tm="0">
                                          <p:val>
                                            <p:strVal val="ppt_y"/>
                                          </p:val>
                                        </p:tav>
                                        <p:tav tm="100000">
                                          <p:val>
                                            <p:strVal val="ppt_y"/>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2000"/>
                                        <p:tgtEl>
                                          <p:spTgt spid="14"/>
                                        </p:tgtEl>
                                        <p:attrNameLst>
                                          <p:attrName>ppt_x</p:attrName>
                                        </p:attrNameLst>
                                      </p:cBhvr>
                                      <p:tavLst>
                                        <p:tav tm="0">
                                          <p:val>
                                            <p:strVal val="ppt_x"/>
                                          </p:val>
                                        </p:tav>
                                        <p:tav tm="100000">
                                          <p:val>
                                            <p:strVal val="1+ppt_w/2"/>
                                          </p:val>
                                        </p:tav>
                                      </p:tavLst>
                                    </p:anim>
                                    <p:anim calcmode="lin" valueType="num">
                                      <p:cBhvr additive="base">
                                        <p:cTn id="95" dur="2000"/>
                                        <p:tgtEl>
                                          <p:spTgt spid="14"/>
                                        </p:tgtEl>
                                        <p:attrNameLst>
                                          <p:attrName>ppt_y</p:attrName>
                                        </p:attrNameLst>
                                      </p:cBhvr>
                                      <p:tavLst>
                                        <p:tav tm="0">
                                          <p:val>
                                            <p:strVal val="ppt_y"/>
                                          </p:val>
                                        </p:tav>
                                        <p:tav tm="100000">
                                          <p:val>
                                            <p:strVal val="ppt_y"/>
                                          </p:val>
                                        </p:tav>
                                      </p:tavLst>
                                    </p:anim>
                                    <p:set>
                                      <p:cBhvr>
                                        <p:cTn id="96" dur="1" fill="hold">
                                          <p:stCondLst>
                                            <p:cond delay="1999"/>
                                          </p:stCondLst>
                                        </p:cTn>
                                        <p:tgtEl>
                                          <p:spTgt spid="14"/>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1+ppt_w/2"/>
                                          </p:val>
                                        </p:tav>
                                      </p:tavLst>
                                    </p:anim>
                                    <p:anim calcmode="lin" valueType="num">
                                      <p:cBhvr additive="base">
                                        <p:cTn id="99" dur="2000"/>
                                        <p:tgtEl>
                                          <p:spTgt spid="15"/>
                                        </p:tgtEl>
                                        <p:attrNameLst>
                                          <p:attrName>ppt_y</p:attrName>
                                        </p:attrNameLst>
                                      </p:cBhvr>
                                      <p:tavLst>
                                        <p:tav tm="0">
                                          <p:val>
                                            <p:strVal val="ppt_y"/>
                                          </p:val>
                                        </p:tav>
                                        <p:tav tm="100000">
                                          <p:val>
                                            <p:strVal val="ppt_y"/>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16"/>
                                        </p:tgtEl>
                                        <p:attrNameLst>
                                          <p:attrName>ppt_x</p:attrName>
                                        </p:attrNameLst>
                                      </p:cBhvr>
                                      <p:tavLst>
                                        <p:tav tm="0">
                                          <p:val>
                                            <p:strVal val="ppt_x"/>
                                          </p:val>
                                        </p:tav>
                                        <p:tav tm="100000">
                                          <p:val>
                                            <p:strVal val="1+ppt_w/2"/>
                                          </p:val>
                                        </p:tav>
                                      </p:tavLst>
                                    </p:anim>
                                    <p:anim calcmode="lin" valueType="num">
                                      <p:cBhvr additive="base">
                                        <p:cTn id="103" dur="2000"/>
                                        <p:tgtEl>
                                          <p:spTgt spid="16"/>
                                        </p:tgtEl>
                                        <p:attrNameLst>
                                          <p:attrName>ppt_y</p:attrName>
                                        </p:attrNameLst>
                                      </p:cBhvr>
                                      <p:tavLst>
                                        <p:tav tm="0">
                                          <p:val>
                                            <p:strVal val="ppt_y"/>
                                          </p:val>
                                        </p:tav>
                                        <p:tav tm="100000">
                                          <p:val>
                                            <p:strVal val="ppt_y"/>
                                          </p:val>
                                        </p:tav>
                                      </p:tavLst>
                                    </p:anim>
                                    <p:set>
                                      <p:cBhvr>
                                        <p:cTn id="104" dur="1" fill="hold">
                                          <p:stCondLst>
                                            <p:cond delay="1999"/>
                                          </p:stCondLst>
                                        </p:cTn>
                                        <p:tgtEl>
                                          <p:spTgt spid="16"/>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0-ppt_w/2"/>
                                          </p:val>
                                        </p:tav>
                                      </p:tavLst>
                                    </p:anim>
                                    <p:anim calcmode="lin" valueType="num">
                                      <p:cBhvr additive="base">
                                        <p:cTn id="107" dur="2000"/>
                                        <p:tgtEl>
                                          <p:spTgt spid="5"/>
                                        </p:tgtEl>
                                        <p:attrNameLst>
                                          <p:attrName>ppt_y</p:attrName>
                                        </p:attrNameLst>
                                      </p:cBhvr>
                                      <p:tavLst>
                                        <p:tav tm="0">
                                          <p:val>
                                            <p:strVal val="ppt_y"/>
                                          </p:val>
                                        </p:tav>
                                        <p:tav tm="100000">
                                          <p:val>
                                            <p:strVal val="ppt_y"/>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2000"/>
                                        <p:tgtEl>
                                          <p:spTgt spid="6"/>
                                        </p:tgtEl>
                                        <p:attrNameLst>
                                          <p:attrName>ppt_x</p:attrName>
                                        </p:attrNameLst>
                                      </p:cBhvr>
                                      <p:tavLst>
                                        <p:tav tm="0">
                                          <p:val>
                                            <p:strVal val="ppt_x"/>
                                          </p:val>
                                        </p:tav>
                                        <p:tav tm="100000">
                                          <p:val>
                                            <p:strVal val="0-ppt_w/2"/>
                                          </p:val>
                                        </p:tav>
                                      </p:tavLst>
                                    </p:anim>
                                    <p:anim calcmode="lin" valueType="num">
                                      <p:cBhvr additive="base">
                                        <p:cTn id="111" dur="2000"/>
                                        <p:tgtEl>
                                          <p:spTgt spid="6"/>
                                        </p:tgtEl>
                                        <p:attrNameLst>
                                          <p:attrName>ppt_y</p:attrName>
                                        </p:attrNameLst>
                                      </p:cBhvr>
                                      <p:tavLst>
                                        <p:tav tm="0">
                                          <p:val>
                                            <p:strVal val="ppt_y"/>
                                          </p:val>
                                        </p:tav>
                                        <p:tav tm="100000">
                                          <p:val>
                                            <p:strVal val="ppt_y"/>
                                          </p:val>
                                        </p:tav>
                                      </p:tavLst>
                                    </p:anim>
                                    <p:set>
                                      <p:cBhvr>
                                        <p:cTn id="112" dur="1" fill="hold">
                                          <p:stCondLst>
                                            <p:cond delay="1999"/>
                                          </p:stCondLst>
                                        </p:cTn>
                                        <p:tgtEl>
                                          <p:spTgt spid="6"/>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2000"/>
                                        <p:tgtEl>
                                          <p:spTgt spid="7"/>
                                        </p:tgtEl>
                                        <p:attrNameLst>
                                          <p:attrName>ppt_x</p:attrName>
                                        </p:attrNameLst>
                                      </p:cBhvr>
                                      <p:tavLst>
                                        <p:tav tm="0">
                                          <p:val>
                                            <p:strVal val="ppt_x"/>
                                          </p:val>
                                        </p:tav>
                                        <p:tav tm="100000">
                                          <p:val>
                                            <p:strVal val="0-ppt_w/2"/>
                                          </p:val>
                                        </p:tav>
                                      </p:tavLst>
                                    </p:anim>
                                    <p:anim calcmode="lin" valueType="num">
                                      <p:cBhvr additive="base">
                                        <p:cTn id="115" dur="2000"/>
                                        <p:tgtEl>
                                          <p:spTgt spid="7"/>
                                        </p:tgtEl>
                                        <p:attrNameLst>
                                          <p:attrName>ppt_y</p:attrName>
                                        </p:attrNameLst>
                                      </p:cBhvr>
                                      <p:tavLst>
                                        <p:tav tm="0">
                                          <p:val>
                                            <p:strVal val="ppt_y"/>
                                          </p:val>
                                        </p:tav>
                                        <p:tav tm="100000">
                                          <p:val>
                                            <p:strVal val="ppt_y"/>
                                          </p:val>
                                        </p:tav>
                                      </p:tavLst>
                                    </p:anim>
                                    <p:set>
                                      <p:cBhvr>
                                        <p:cTn id="116" dur="1" fill="hold">
                                          <p:stCondLst>
                                            <p:cond delay="1999"/>
                                          </p:stCondLst>
                                        </p:cTn>
                                        <p:tgtEl>
                                          <p:spTgt spid="7"/>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ppt_y"/>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ppt_y"/>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ppt_y"/>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5945" y="0"/>
            <a:ext cx="9132109" cy="6858000"/>
          </a:xfrm>
          <a:prstGeom prst="rect">
            <a:avLst/>
          </a:prstGeom>
        </p:spPr>
      </p:pic>
      <p:sp>
        <p:nvSpPr>
          <p:cNvPr id="5" name="4 Anillo"/>
          <p:cNvSpPr/>
          <p:nvPr/>
        </p:nvSpPr>
        <p:spPr>
          <a:xfrm>
            <a:off x="0"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928662"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357290"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85918"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143108"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500298"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488"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72"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71868"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071934"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00562"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929190"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643570"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000760"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286544"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715140"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215206"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643834"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8072462"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8429652" y="1571612"/>
            <a:ext cx="714348" cy="3357586"/>
          </a:xfrm>
          <a:prstGeom prst="donut">
            <a:avLst>
              <a:gd name="adj" fmla="val 32792"/>
            </a:avLst>
          </a:prstGeom>
          <a:solidFill>
            <a:srgbClr val="CC99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1+#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1+#ppt_w/2"/>
                                          </p:val>
                                        </p:tav>
                                        <p:tav tm="100000">
                                          <p:val>
                                            <p:strVal val="#ppt_x"/>
                                          </p:val>
                                        </p:tav>
                                      </p:tavLst>
                                    </p:anim>
                                    <p:anim calcmode="lin" valueType="num">
                                      <p:cBhvr additive="base">
                                        <p:cTn id="95" dur="2000" fill="hold"/>
                                        <p:tgtEl>
                                          <p:spTgt spid="26"/>
                                        </p:tgtEl>
                                        <p:attrNameLst>
                                          <p:attrName>ppt_y</p:attrName>
                                        </p:attrNameLst>
                                      </p:cBhvr>
                                      <p:tavLst>
                                        <p:tav tm="0">
                                          <p:val>
                                            <p:strVal val="#ppt_y"/>
                                          </p:val>
                                        </p:tav>
                                        <p:tav tm="100000">
                                          <p:val>
                                            <p:strVal val="#ppt_y"/>
                                          </p:val>
                                        </p:tav>
                                      </p:tavLst>
                                    </p:anim>
                                  </p:childTnLst>
                                </p:cTn>
                              </p:par>
                              <p:par>
                                <p:cTn id="96" presetID="35" presetClass="entr" presetSubtype="0"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fade">
                                      <p:cBhvr>
                                        <p:cTn id="98" dur="2000"/>
                                        <p:tgtEl>
                                          <p:spTgt spid="5"/>
                                        </p:tgtEl>
                                      </p:cBhvr>
                                    </p:animEffect>
                                    <p:anim calcmode="lin" valueType="num">
                                      <p:cBhvr>
                                        <p:cTn id="99" dur="2000" fill="hold"/>
                                        <p:tgtEl>
                                          <p:spTgt spid="5"/>
                                        </p:tgtEl>
                                        <p:attrNameLst>
                                          <p:attrName>style.rotation</p:attrName>
                                        </p:attrNameLst>
                                      </p:cBhvr>
                                      <p:tavLst>
                                        <p:tav tm="0">
                                          <p:val>
                                            <p:fltVal val="720"/>
                                          </p:val>
                                        </p:tav>
                                        <p:tav tm="100000">
                                          <p:val>
                                            <p:fltVal val="0"/>
                                          </p:val>
                                        </p:tav>
                                      </p:tavLst>
                                    </p:anim>
                                    <p:anim calcmode="lin" valueType="num">
                                      <p:cBhvr>
                                        <p:cTn id="100" dur="2000" fill="hold"/>
                                        <p:tgtEl>
                                          <p:spTgt spid="5"/>
                                        </p:tgtEl>
                                        <p:attrNameLst>
                                          <p:attrName>ppt_h</p:attrName>
                                        </p:attrNameLst>
                                      </p:cBhvr>
                                      <p:tavLst>
                                        <p:tav tm="0">
                                          <p:val>
                                            <p:fltVal val="0"/>
                                          </p:val>
                                        </p:tav>
                                        <p:tav tm="100000">
                                          <p:val>
                                            <p:strVal val="#ppt_h"/>
                                          </p:val>
                                        </p:tav>
                                      </p:tavLst>
                                    </p:anim>
                                    <p:anim calcmode="lin" valueType="num">
                                      <p:cBhvr>
                                        <p:cTn id="101" dur="2000" fill="hold"/>
                                        <p:tgtEl>
                                          <p:spTgt spid="5"/>
                                        </p:tgtEl>
                                        <p:attrNameLst>
                                          <p:attrName>ppt_w</p:attrName>
                                        </p:attrNameLst>
                                      </p:cBhvr>
                                      <p:tavLst>
                                        <p:tav tm="0">
                                          <p:val>
                                            <p:fltVal val="0"/>
                                          </p:val>
                                        </p:tav>
                                        <p:tav tm="100000">
                                          <p:val>
                                            <p:strVal val="#ppt_w"/>
                                          </p:val>
                                        </p:tav>
                                      </p:tavLst>
                                    </p:anim>
                                  </p:childTnLst>
                                </p:cTn>
                              </p:par>
                              <p:par>
                                <p:cTn id="102" presetID="35" presetClass="entr" presetSubtype="0" fill="hold" grpId="1" nodeType="withEffect">
                                  <p:stCondLst>
                                    <p:cond delay="0"/>
                                  </p:stCondLst>
                                  <p:childTnLst>
                                    <p:set>
                                      <p:cBhvr>
                                        <p:cTn id="103" dur="1" fill="hold">
                                          <p:stCondLst>
                                            <p:cond delay="0"/>
                                          </p:stCondLst>
                                        </p:cTn>
                                        <p:tgtEl>
                                          <p:spTgt spid="6"/>
                                        </p:tgtEl>
                                        <p:attrNameLst>
                                          <p:attrName>style.visibility</p:attrName>
                                        </p:attrNameLst>
                                      </p:cBhvr>
                                      <p:to>
                                        <p:strVal val="visible"/>
                                      </p:to>
                                    </p:set>
                                    <p:animEffect transition="in" filter="fade">
                                      <p:cBhvr>
                                        <p:cTn id="104" dur="2000"/>
                                        <p:tgtEl>
                                          <p:spTgt spid="6"/>
                                        </p:tgtEl>
                                      </p:cBhvr>
                                    </p:animEffect>
                                    <p:anim calcmode="lin" valueType="num">
                                      <p:cBhvr>
                                        <p:cTn id="105" dur="2000" fill="hold"/>
                                        <p:tgtEl>
                                          <p:spTgt spid="6"/>
                                        </p:tgtEl>
                                        <p:attrNameLst>
                                          <p:attrName>style.rotation</p:attrName>
                                        </p:attrNameLst>
                                      </p:cBhvr>
                                      <p:tavLst>
                                        <p:tav tm="0">
                                          <p:val>
                                            <p:fltVal val="720"/>
                                          </p:val>
                                        </p:tav>
                                        <p:tav tm="100000">
                                          <p:val>
                                            <p:fltVal val="0"/>
                                          </p:val>
                                        </p:tav>
                                      </p:tavLst>
                                    </p:anim>
                                    <p:anim calcmode="lin" valueType="num">
                                      <p:cBhvr>
                                        <p:cTn id="106" dur="2000" fill="hold"/>
                                        <p:tgtEl>
                                          <p:spTgt spid="6"/>
                                        </p:tgtEl>
                                        <p:attrNameLst>
                                          <p:attrName>ppt_h</p:attrName>
                                        </p:attrNameLst>
                                      </p:cBhvr>
                                      <p:tavLst>
                                        <p:tav tm="0">
                                          <p:val>
                                            <p:fltVal val="0"/>
                                          </p:val>
                                        </p:tav>
                                        <p:tav tm="100000">
                                          <p:val>
                                            <p:strVal val="#ppt_h"/>
                                          </p:val>
                                        </p:tav>
                                      </p:tavLst>
                                    </p:anim>
                                    <p:anim calcmode="lin" valueType="num">
                                      <p:cBhvr>
                                        <p:cTn id="107" dur="2000" fill="hold"/>
                                        <p:tgtEl>
                                          <p:spTgt spid="6"/>
                                        </p:tgtEl>
                                        <p:attrNameLst>
                                          <p:attrName>ppt_w</p:attrName>
                                        </p:attrNameLst>
                                      </p:cBhvr>
                                      <p:tavLst>
                                        <p:tav tm="0">
                                          <p:val>
                                            <p:fltVal val="0"/>
                                          </p:val>
                                        </p:tav>
                                        <p:tav tm="100000">
                                          <p:val>
                                            <p:strVal val="#ppt_w"/>
                                          </p:val>
                                        </p:tav>
                                      </p:tavLst>
                                    </p:anim>
                                  </p:childTnLst>
                                </p:cTn>
                              </p:par>
                              <p:par>
                                <p:cTn id="108" presetID="35" presetClass="entr" presetSubtype="0"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Effect transition="in" filter="fade">
                                      <p:cBhvr>
                                        <p:cTn id="110" dur="2000"/>
                                        <p:tgtEl>
                                          <p:spTgt spid="7"/>
                                        </p:tgtEl>
                                      </p:cBhvr>
                                    </p:animEffect>
                                    <p:anim calcmode="lin" valueType="num">
                                      <p:cBhvr>
                                        <p:cTn id="111" dur="2000" fill="hold"/>
                                        <p:tgtEl>
                                          <p:spTgt spid="7"/>
                                        </p:tgtEl>
                                        <p:attrNameLst>
                                          <p:attrName>style.rotation</p:attrName>
                                        </p:attrNameLst>
                                      </p:cBhvr>
                                      <p:tavLst>
                                        <p:tav tm="0">
                                          <p:val>
                                            <p:fltVal val="720"/>
                                          </p:val>
                                        </p:tav>
                                        <p:tav tm="100000">
                                          <p:val>
                                            <p:fltVal val="0"/>
                                          </p:val>
                                        </p:tav>
                                      </p:tavLst>
                                    </p:anim>
                                    <p:anim calcmode="lin" valueType="num">
                                      <p:cBhvr>
                                        <p:cTn id="112" dur="2000" fill="hold"/>
                                        <p:tgtEl>
                                          <p:spTgt spid="7"/>
                                        </p:tgtEl>
                                        <p:attrNameLst>
                                          <p:attrName>ppt_h</p:attrName>
                                        </p:attrNameLst>
                                      </p:cBhvr>
                                      <p:tavLst>
                                        <p:tav tm="0">
                                          <p:val>
                                            <p:fltVal val="0"/>
                                          </p:val>
                                        </p:tav>
                                        <p:tav tm="100000">
                                          <p:val>
                                            <p:strVal val="#ppt_h"/>
                                          </p:val>
                                        </p:tav>
                                      </p:tavLst>
                                    </p:anim>
                                    <p:anim calcmode="lin" valueType="num">
                                      <p:cBhvr>
                                        <p:cTn id="113" dur="2000" fill="hold"/>
                                        <p:tgtEl>
                                          <p:spTgt spid="7"/>
                                        </p:tgtEl>
                                        <p:attrNameLst>
                                          <p:attrName>ppt_w</p:attrName>
                                        </p:attrNameLst>
                                      </p:cBhvr>
                                      <p:tavLst>
                                        <p:tav tm="0">
                                          <p:val>
                                            <p:fltVal val="0"/>
                                          </p:val>
                                        </p:tav>
                                        <p:tav tm="100000">
                                          <p:val>
                                            <p:strVal val="#ppt_w"/>
                                          </p:val>
                                        </p:tav>
                                      </p:tavLst>
                                    </p:anim>
                                  </p:childTnLst>
                                </p:cTn>
                              </p:par>
                              <p:par>
                                <p:cTn id="114" presetID="35" presetClass="entr" presetSubtype="0" fill="hold" grpId="1" nodeType="withEffect">
                                  <p:stCondLst>
                                    <p:cond delay="0"/>
                                  </p:stCondLst>
                                  <p:childTnLst>
                                    <p:set>
                                      <p:cBhvr>
                                        <p:cTn id="115" dur="1" fill="hold">
                                          <p:stCondLst>
                                            <p:cond delay="0"/>
                                          </p:stCondLst>
                                        </p:cTn>
                                        <p:tgtEl>
                                          <p:spTgt spid="8"/>
                                        </p:tgtEl>
                                        <p:attrNameLst>
                                          <p:attrName>style.visibility</p:attrName>
                                        </p:attrNameLst>
                                      </p:cBhvr>
                                      <p:to>
                                        <p:strVal val="visible"/>
                                      </p:to>
                                    </p:set>
                                    <p:animEffect transition="in" filter="fade">
                                      <p:cBhvr>
                                        <p:cTn id="116" dur="2000"/>
                                        <p:tgtEl>
                                          <p:spTgt spid="8"/>
                                        </p:tgtEl>
                                      </p:cBhvr>
                                    </p:animEffect>
                                    <p:anim calcmode="lin" valueType="num">
                                      <p:cBhvr>
                                        <p:cTn id="117" dur="2000" fill="hold"/>
                                        <p:tgtEl>
                                          <p:spTgt spid="8"/>
                                        </p:tgtEl>
                                        <p:attrNameLst>
                                          <p:attrName>style.rotation</p:attrName>
                                        </p:attrNameLst>
                                      </p:cBhvr>
                                      <p:tavLst>
                                        <p:tav tm="0">
                                          <p:val>
                                            <p:fltVal val="720"/>
                                          </p:val>
                                        </p:tav>
                                        <p:tav tm="100000">
                                          <p:val>
                                            <p:fltVal val="0"/>
                                          </p:val>
                                        </p:tav>
                                      </p:tavLst>
                                    </p:anim>
                                    <p:anim calcmode="lin" valueType="num">
                                      <p:cBhvr>
                                        <p:cTn id="118" dur="2000" fill="hold"/>
                                        <p:tgtEl>
                                          <p:spTgt spid="8"/>
                                        </p:tgtEl>
                                        <p:attrNameLst>
                                          <p:attrName>ppt_h</p:attrName>
                                        </p:attrNameLst>
                                      </p:cBhvr>
                                      <p:tavLst>
                                        <p:tav tm="0">
                                          <p:val>
                                            <p:fltVal val="0"/>
                                          </p:val>
                                        </p:tav>
                                        <p:tav tm="100000">
                                          <p:val>
                                            <p:strVal val="#ppt_h"/>
                                          </p:val>
                                        </p:tav>
                                      </p:tavLst>
                                    </p:anim>
                                    <p:anim calcmode="lin" valueType="num">
                                      <p:cBhvr>
                                        <p:cTn id="119" dur="2000" fill="hold"/>
                                        <p:tgtEl>
                                          <p:spTgt spid="8"/>
                                        </p:tgtEl>
                                        <p:attrNameLst>
                                          <p:attrName>ppt_w</p:attrName>
                                        </p:attrNameLst>
                                      </p:cBhvr>
                                      <p:tavLst>
                                        <p:tav tm="0">
                                          <p:val>
                                            <p:fltVal val="0"/>
                                          </p:val>
                                        </p:tav>
                                        <p:tav tm="100000">
                                          <p:val>
                                            <p:strVal val="#ppt_w"/>
                                          </p:val>
                                        </p:tav>
                                      </p:tavLst>
                                    </p:anim>
                                  </p:childTnLst>
                                </p:cTn>
                              </p:par>
                              <p:par>
                                <p:cTn id="120" presetID="35" presetClass="entr" presetSubtype="0"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Effect transition="in" filter="fade">
                                      <p:cBhvr>
                                        <p:cTn id="122" dur="2000"/>
                                        <p:tgtEl>
                                          <p:spTgt spid="9"/>
                                        </p:tgtEl>
                                      </p:cBhvr>
                                    </p:animEffect>
                                    <p:anim calcmode="lin" valueType="num">
                                      <p:cBhvr>
                                        <p:cTn id="123" dur="2000" fill="hold"/>
                                        <p:tgtEl>
                                          <p:spTgt spid="9"/>
                                        </p:tgtEl>
                                        <p:attrNameLst>
                                          <p:attrName>style.rotation</p:attrName>
                                        </p:attrNameLst>
                                      </p:cBhvr>
                                      <p:tavLst>
                                        <p:tav tm="0">
                                          <p:val>
                                            <p:fltVal val="720"/>
                                          </p:val>
                                        </p:tav>
                                        <p:tav tm="100000">
                                          <p:val>
                                            <p:fltVal val="0"/>
                                          </p:val>
                                        </p:tav>
                                      </p:tavLst>
                                    </p:anim>
                                    <p:anim calcmode="lin" valueType="num">
                                      <p:cBhvr>
                                        <p:cTn id="124" dur="2000" fill="hold"/>
                                        <p:tgtEl>
                                          <p:spTgt spid="9"/>
                                        </p:tgtEl>
                                        <p:attrNameLst>
                                          <p:attrName>ppt_h</p:attrName>
                                        </p:attrNameLst>
                                      </p:cBhvr>
                                      <p:tavLst>
                                        <p:tav tm="0">
                                          <p:val>
                                            <p:fltVal val="0"/>
                                          </p:val>
                                        </p:tav>
                                        <p:tav tm="100000">
                                          <p:val>
                                            <p:strVal val="#ppt_h"/>
                                          </p:val>
                                        </p:tav>
                                      </p:tavLst>
                                    </p:anim>
                                    <p:anim calcmode="lin" valueType="num">
                                      <p:cBhvr>
                                        <p:cTn id="125" dur="2000" fill="hold"/>
                                        <p:tgtEl>
                                          <p:spTgt spid="9"/>
                                        </p:tgtEl>
                                        <p:attrNameLst>
                                          <p:attrName>ppt_w</p:attrName>
                                        </p:attrNameLst>
                                      </p:cBhvr>
                                      <p:tavLst>
                                        <p:tav tm="0">
                                          <p:val>
                                            <p:fltVal val="0"/>
                                          </p:val>
                                        </p:tav>
                                        <p:tav tm="100000">
                                          <p:val>
                                            <p:strVal val="#ppt_w"/>
                                          </p:val>
                                        </p:tav>
                                      </p:tavLst>
                                    </p:anim>
                                  </p:childTnLst>
                                </p:cTn>
                              </p:par>
                              <p:par>
                                <p:cTn id="126" presetID="35" presetClass="entr" presetSubtype="0" fill="hold" grpId="1" nodeType="withEffect">
                                  <p:stCondLst>
                                    <p:cond delay="0"/>
                                  </p:stCondLst>
                                  <p:childTnLst>
                                    <p:set>
                                      <p:cBhvr>
                                        <p:cTn id="127" dur="1" fill="hold">
                                          <p:stCondLst>
                                            <p:cond delay="0"/>
                                          </p:stCondLst>
                                        </p:cTn>
                                        <p:tgtEl>
                                          <p:spTgt spid="10"/>
                                        </p:tgtEl>
                                        <p:attrNameLst>
                                          <p:attrName>style.visibility</p:attrName>
                                        </p:attrNameLst>
                                      </p:cBhvr>
                                      <p:to>
                                        <p:strVal val="visible"/>
                                      </p:to>
                                    </p:set>
                                    <p:animEffect transition="in" filter="fade">
                                      <p:cBhvr>
                                        <p:cTn id="128" dur="2000"/>
                                        <p:tgtEl>
                                          <p:spTgt spid="10"/>
                                        </p:tgtEl>
                                      </p:cBhvr>
                                    </p:animEffect>
                                    <p:anim calcmode="lin" valueType="num">
                                      <p:cBhvr>
                                        <p:cTn id="129" dur="2000" fill="hold"/>
                                        <p:tgtEl>
                                          <p:spTgt spid="10"/>
                                        </p:tgtEl>
                                        <p:attrNameLst>
                                          <p:attrName>style.rotation</p:attrName>
                                        </p:attrNameLst>
                                      </p:cBhvr>
                                      <p:tavLst>
                                        <p:tav tm="0">
                                          <p:val>
                                            <p:fltVal val="720"/>
                                          </p:val>
                                        </p:tav>
                                        <p:tav tm="100000">
                                          <p:val>
                                            <p:fltVal val="0"/>
                                          </p:val>
                                        </p:tav>
                                      </p:tavLst>
                                    </p:anim>
                                    <p:anim calcmode="lin" valueType="num">
                                      <p:cBhvr>
                                        <p:cTn id="130" dur="2000" fill="hold"/>
                                        <p:tgtEl>
                                          <p:spTgt spid="10"/>
                                        </p:tgtEl>
                                        <p:attrNameLst>
                                          <p:attrName>ppt_h</p:attrName>
                                        </p:attrNameLst>
                                      </p:cBhvr>
                                      <p:tavLst>
                                        <p:tav tm="0">
                                          <p:val>
                                            <p:fltVal val="0"/>
                                          </p:val>
                                        </p:tav>
                                        <p:tav tm="100000">
                                          <p:val>
                                            <p:strVal val="#ppt_h"/>
                                          </p:val>
                                        </p:tav>
                                      </p:tavLst>
                                    </p:anim>
                                    <p:anim calcmode="lin" valueType="num">
                                      <p:cBhvr>
                                        <p:cTn id="131" dur="2000" fill="hold"/>
                                        <p:tgtEl>
                                          <p:spTgt spid="10"/>
                                        </p:tgtEl>
                                        <p:attrNameLst>
                                          <p:attrName>ppt_w</p:attrName>
                                        </p:attrNameLst>
                                      </p:cBhvr>
                                      <p:tavLst>
                                        <p:tav tm="0">
                                          <p:val>
                                            <p:fltVal val="0"/>
                                          </p:val>
                                        </p:tav>
                                        <p:tav tm="100000">
                                          <p:val>
                                            <p:strVal val="#ppt_w"/>
                                          </p:val>
                                        </p:tav>
                                      </p:tavLst>
                                    </p:anim>
                                  </p:childTnLst>
                                </p:cTn>
                              </p:par>
                              <p:par>
                                <p:cTn id="132" presetID="35" presetClass="entr" presetSubtype="0" fill="hold" grpId="1" nodeType="withEffect">
                                  <p:stCondLst>
                                    <p:cond delay="0"/>
                                  </p:stCondLst>
                                  <p:childTnLst>
                                    <p:set>
                                      <p:cBhvr>
                                        <p:cTn id="133" dur="1" fill="hold">
                                          <p:stCondLst>
                                            <p:cond delay="0"/>
                                          </p:stCondLst>
                                        </p:cTn>
                                        <p:tgtEl>
                                          <p:spTgt spid="11"/>
                                        </p:tgtEl>
                                        <p:attrNameLst>
                                          <p:attrName>style.visibility</p:attrName>
                                        </p:attrNameLst>
                                      </p:cBhvr>
                                      <p:to>
                                        <p:strVal val="visible"/>
                                      </p:to>
                                    </p:set>
                                    <p:animEffect transition="in" filter="fade">
                                      <p:cBhvr>
                                        <p:cTn id="134" dur="2000"/>
                                        <p:tgtEl>
                                          <p:spTgt spid="11"/>
                                        </p:tgtEl>
                                      </p:cBhvr>
                                    </p:animEffect>
                                    <p:anim calcmode="lin" valueType="num">
                                      <p:cBhvr>
                                        <p:cTn id="135" dur="2000" fill="hold"/>
                                        <p:tgtEl>
                                          <p:spTgt spid="11"/>
                                        </p:tgtEl>
                                        <p:attrNameLst>
                                          <p:attrName>style.rotation</p:attrName>
                                        </p:attrNameLst>
                                      </p:cBhvr>
                                      <p:tavLst>
                                        <p:tav tm="0">
                                          <p:val>
                                            <p:fltVal val="720"/>
                                          </p:val>
                                        </p:tav>
                                        <p:tav tm="100000">
                                          <p:val>
                                            <p:fltVal val="0"/>
                                          </p:val>
                                        </p:tav>
                                      </p:tavLst>
                                    </p:anim>
                                    <p:anim calcmode="lin" valueType="num">
                                      <p:cBhvr>
                                        <p:cTn id="136" dur="2000" fill="hold"/>
                                        <p:tgtEl>
                                          <p:spTgt spid="11"/>
                                        </p:tgtEl>
                                        <p:attrNameLst>
                                          <p:attrName>ppt_h</p:attrName>
                                        </p:attrNameLst>
                                      </p:cBhvr>
                                      <p:tavLst>
                                        <p:tav tm="0">
                                          <p:val>
                                            <p:fltVal val="0"/>
                                          </p:val>
                                        </p:tav>
                                        <p:tav tm="100000">
                                          <p:val>
                                            <p:strVal val="#ppt_h"/>
                                          </p:val>
                                        </p:tav>
                                      </p:tavLst>
                                    </p:anim>
                                    <p:anim calcmode="lin" valueType="num">
                                      <p:cBhvr>
                                        <p:cTn id="137" dur="2000" fill="hold"/>
                                        <p:tgtEl>
                                          <p:spTgt spid="11"/>
                                        </p:tgtEl>
                                        <p:attrNameLst>
                                          <p:attrName>ppt_w</p:attrName>
                                        </p:attrNameLst>
                                      </p:cBhvr>
                                      <p:tavLst>
                                        <p:tav tm="0">
                                          <p:val>
                                            <p:fltVal val="0"/>
                                          </p:val>
                                        </p:tav>
                                        <p:tav tm="100000">
                                          <p:val>
                                            <p:strVal val="#ppt_w"/>
                                          </p:val>
                                        </p:tav>
                                      </p:tavLst>
                                    </p:anim>
                                  </p:childTnLst>
                                </p:cTn>
                              </p:par>
                              <p:par>
                                <p:cTn id="138" presetID="35" presetClass="entr" presetSubtype="0" fill="hold" grpId="1" nodeType="withEffect">
                                  <p:stCondLst>
                                    <p:cond delay="0"/>
                                  </p:stCondLst>
                                  <p:childTnLst>
                                    <p:set>
                                      <p:cBhvr>
                                        <p:cTn id="139" dur="1" fill="hold">
                                          <p:stCondLst>
                                            <p:cond delay="0"/>
                                          </p:stCondLst>
                                        </p:cTn>
                                        <p:tgtEl>
                                          <p:spTgt spid="12"/>
                                        </p:tgtEl>
                                        <p:attrNameLst>
                                          <p:attrName>style.visibility</p:attrName>
                                        </p:attrNameLst>
                                      </p:cBhvr>
                                      <p:to>
                                        <p:strVal val="visible"/>
                                      </p:to>
                                    </p:set>
                                    <p:animEffect transition="in" filter="fade">
                                      <p:cBhvr>
                                        <p:cTn id="140" dur="2000"/>
                                        <p:tgtEl>
                                          <p:spTgt spid="12"/>
                                        </p:tgtEl>
                                      </p:cBhvr>
                                    </p:animEffect>
                                    <p:anim calcmode="lin" valueType="num">
                                      <p:cBhvr>
                                        <p:cTn id="141" dur="2000" fill="hold"/>
                                        <p:tgtEl>
                                          <p:spTgt spid="12"/>
                                        </p:tgtEl>
                                        <p:attrNameLst>
                                          <p:attrName>style.rotation</p:attrName>
                                        </p:attrNameLst>
                                      </p:cBhvr>
                                      <p:tavLst>
                                        <p:tav tm="0">
                                          <p:val>
                                            <p:fltVal val="720"/>
                                          </p:val>
                                        </p:tav>
                                        <p:tav tm="100000">
                                          <p:val>
                                            <p:fltVal val="0"/>
                                          </p:val>
                                        </p:tav>
                                      </p:tavLst>
                                    </p:anim>
                                    <p:anim calcmode="lin" valueType="num">
                                      <p:cBhvr>
                                        <p:cTn id="142" dur="2000" fill="hold"/>
                                        <p:tgtEl>
                                          <p:spTgt spid="12"/>
                                        </p:tgtEl>
                                        <p:attrNameLst>
                                          <p:attrName>ppt_h</p:attrName>
                                        </p:attrNameLst>
                                      </p:cBhvr>
                                      <p:tavLst>
                                        <p:tav tm="0">
                                          <p:val>
                                            <p:fltVal val="0"/>
                                          </p:val>
                                        </p:tav>
                                        <p:tav tm="100000">
                                          <p:val>
                                            <p:strVal val="#ppt_h"/>
                                          </p:val>
                                        </p:tav>
                                      </p:tavLst>
                                    </p:anim>
                                    <p:anim calcmode="lin" valueType="num">
                                      <p:cBhvr>
                                        <p:cTn id="143" dur="2000" fill="hold"/>
                                        <p:tgtEl>
                                          <p:spTgt spid="12"/>
                                        </p:tgtEl>
                                        <p:attrNameLst>
                                          <p:attrName>ppt_w</p:attrName>
                                        </p:attrNameLst>
                                      </p:cBhvr>
                                      <p:tavLst>
                                        <p:tav tm="0">
                                          <p:val>
                                            <p:fltVal val="0"/>
                                          </p:val>
                                        </p:tav>
                                        <p:tav tm="100000">
                                          <p:val>
                                            <p:strVal val="#ppt_w"/>
                                          </p:val>
                                        </p:tav>
                                      </p:tavLst>
                                    </p:anim>
                                  </p:childTnLst>
                                </p:cTn>
                              </p:par>
                              <p:par>
                                <p:cTn id="144" presetID="35" presetClass="entr" presetSubtype="0" fill="hold" grpId="1"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fade">
                                      <p:cBhvr>
                                        <p:cTn id="146" dur="2000"/>
                                        <p:tgtEl>
                                          <p:spTgt spid="13"/>
                                        </p:tgtEl>
                                      </p:cBhvr>
                                    </p:animEffect>
                                    <p:anim calcmode="lin" valueType="num">
                                      <p:cBhvr>
                                        <p:cTn id="147" dur="2000" fill="hold"/>
                                        <p:tgtEl>
                                          <p:spTgt spid="13"/>
                                        </p:tgtEl>
                                        <p:attrNameLst>
                                          <p:attrName>style.rotation</p:attrName>
                                        </p:attrNameLst>
                                      </p:cBhvr>
                                      <p:tavLst>
                                        <p:tav tm="0">
                                          <p:val>
                                            <p:fltVal val="720"/>
                                          </p:val>
                                        </p:tav>
                                        <p:tav tm="100000">
                                          <p:val>
                                            <p:fltVal val="0"/>
                                          </p:val>
                                        </p:tav>
                                      </p:tavLst>
                                    </p:anim>
                                    <p:anim calcmode="lin" valueType="num">
                                      <p:cBhvr>
                                        <p:cTn id="148" dur="2000" fill="hold"/>
                                        <p:tgtEl>
                                          <p:spTgt spid="13"/>
                                        </p:tgtEl>
                                        <p:attrNameLst>
                                          <p:attrName>ppt_h</p:attrName>
                                        </p:attrNameLst>
                                      </p:cBhvr>
                                      <p:tavLst>
                                        <p:tav tm="0">
                                          <p:val>
                                            <p:fltVal val="0"/>
                                          </p:val>
                                        </p:tav>
                                        <p:tav tm="100000">
                                          <p:val>
                                            <p:strVal val="#ppt_h"/>
                                          </p:val>
                                        </p:tav>
                                      </p:tavLst>
                                    </p:anim>
                                    <p:anim calcmode="lin" valueType="num">
                                      <p:cBhvr>
                                        <p:cTn id="149" dur="2000" fill="hold"/>
                                        <p:tgtEl>
                                          <p:spTgt spid="13"/>
                                        </p:tgtEl>
                                        <p:attrNameLst>
                                          <p:attrName>ppt_w</p:attrName>
                                        </p:attrNameLst>
                                      </p:cBhvr>
                                      <p:tavLst>
                                        <p:tav tm="0">
                                          <p:val>
                                            <p:fltVal val="0"/>
                                          </p:val>
                                        </p:tav>
                                        <p:tav tm="100000">
                                          <p:val>
                                            <p:strVal val="#ppt_w"/>
                                          </p:val>
                                        </p:tav>
                                      </p:tavLst>
                                    </p:anim>
                                  </p:childTnLst>
                                </p:cTn>
                              </p:par>
                              <p:par>
                                <p:cTn id="150" presetID="35" presetClass="entr" presetSubtype="0" fill="hold" grpId="1" nodeType="withEffect">
                                  <p:stCondLst>
                                    <p:cond delay="0"/>
                                  </p:stCondLst>
                                  <p:childTnLst>
                                    <p:set>
                                      <p:cBhvr>
                                        <p:cTn id="151" dur="1" fill="hold">
                                          <p:stCondLst>
                                            <p:cond delay="0"/>
                                          </p:stCondLst>
                                        </p:cTn>
                                        <p:tgtEl>
                                          <p:spTgt spid="14"/>
                                        </p:tgtEl>
                                        <p:attrNameLst>
                                          <p:attrName>style.visibility</p:attrName>
                                        </p:attrNameLst>
                                      </p:cBhvr>
                                      <p:to>
                                        <p:strVal val="visible"/>
                                      </p:to>
                                    </p:set>
                                    <p:animEffect transition="in" filter="fade">
                                      <p:cBhvr>
                                        <p:cTn id="152" dur="2000"/>
                                        <p:tgtEl>
                                          <p:spTgt spid="14"/>
                                        </p:tgtEl>
                                      </p:cBhvr>
                                    </p:animEffect>
                                    <p:anim calcmode="lin" valueType="num">
                                      <p:cBhvr>
                                        <p:cTn id="153" dur="2000" fill="hold"/>
                                        <p:tgtEl>
                                          <p:spTgt spid="14"/>
                                        </p:tgtEl>
                                        <p:attrNameLst>
                                          <p:attrName>style.rotation</p:attrName>
                                        </p:attrNameLst>
                                      </p:cBhvr>
                                      <p:tavLst>
                                        <p:tav tm="0">
                                          <p:val>
                                            <p:fltVal val="720"/>
                                          </p:val>
                                        </p:tav>
                                        <p:tav tm="100000">
                                          <p:val>
                                            <p:fltVal val="0"/>
                                          </p:val>
                                        </p:tav>
                                      </p:tavLst>
                                    </p:anim>
                                    <p:anim calcmode="lin" valueType="num">
                                      <p:cBhvr>
                                        <p:cTn id="154" dur="2000" fill="hold"/>
                                        <p:tgtEl>
                                          <p:spTgt spid="14"/>
                                        </p:tgtEl>
                                        <p:attrNameLst>
                                          <p:attrName>ppt_h</p:attrName>
                                        </p:attrNameLst>
                                      </p:cBhvr>
                                      <p:tavLst>
                                        <p:tav tm="0">
                                          <p:val>
                                            <p:fltVal val="0"/>
                                          </p:val>
                                        </p:tav>
                                        <p:tav tm="100000">
                                          <p:val>
                                            <p:strVal val="#ppt_h"/>
                                          </p:val>
                                        </p:tav>
                                      </p:tavLst>
                                    </p:anim>
                                    <p:anim calcmode="lin" valueType="num">
                                      <p:cBhvr>
                                        <p:cTn id="155" dur="2000" fill="hold"/>
                                        <p:tgtEl>
                                          <p:spTgt spid="14"/>
                                        </p:tgtEl>
                                        <p:attrNameLst>
                                          <p:attrName>ppt_w</p:attrName>
                                        </p:attrNameLst>
                                      </p:cBhvr>
                                      <p:tavLst>
                                        <p:tav tm="0">
                                          <p:val>
                                            <p:fltVal val="0"/>
                                          </p:val>
                                        </p:tav>
                                        <p:tav tm="100000">
                                          <p:val>
                                            <p:strVal val="#ppt_w"/>
                                          </p:val>
                                        </p:tav>
                                      </p:tavLst>
                                    </p:anim>
                                  </p:childTnLst>
                                </p:cTn>
                              </p:par>
                              <p:par>
                                <p:cTn id="156" presetID="35" presetClass="entr" presetSubtype="0" fill="hold" grpId="1" nodeType="withEffect">
                                  <p:stCondLst>
                                    <p:cond delay="0"/>
                                  </p:stCondLst>
                                  <p:childTnLst>
                                    <p:set>
                                      <p:cBhvr>
                                        <p:cTn id="157" dur="1" fill="hold">
                                          <p:stCondLst>
                                            <p:cond delay="0"/>
                                          </p:stCondLst>
                                        </p:cTn>
                                        <p:tgtEl>
                                          <p:spTgt spid="15"/>
                                        </p:tgtEl>
                                        <p:attrNameLst>
                                          <p:attrName>style.visibility</p:attrName>
                                        </p:attrNameLst>
                                      </p:cBhvr>
                                      <p:to>
                                        <p:strVal val="visible"/>
                                      </p:to>
                                    </p:set>
                                    <p:animEffect transition="in" filter="fade">
                                      <p:cBhvr>
                                        <p:cTn id="158" dur="2000"/>
                                        <p:tgtEl>
                                          <p:spTgt spid="15"/>
                                        </p:tgtEl>
                                      </p:cBhvr>
                                    </p:animEffect>
                                    <p:anim calcmode="lin" valueType="num">
                                      <p:cBhvr>
                                        <p:cTn id="159" dur="2000" fill="hold"/>
                                        <p:tgtEl>
                                          <p:spTgt spid="15"/>
                                        </p:tgtEl>
                                        <p:attrNameLst>
                                          <p:attrName>style.rotation</p:attrName>
                                        </p:attrNameLst>
                                      </p:cBhvr>
                                      <p:tavLst>
                                        <p:tav tm="0">
                                          <p:val>
                                            <p:fltVal val="720"/>
                                          </p:val>
                                        </p:tav>
                                        <p:tav tm="100000">
                                          <p:val>
                                            <p:fltVal val="0"/>
                                          </p:val>
                                        </p:tav>
                                      </p:tavLst>
                                    </p:anim>
                                    <p:anim calcmode="lin" valueType="num">
                                      <p:cBhvr>
                                        <p:cTn id="160" dur="2000" fill="hold"/>
                                        <p:tgtEl>
                                          <p:spTgt spid="15"/>
                                        </p:tgtEl>
                                        <p:attrNameLst>
                                          <p:attrName>ppt_h</p:attrName>
                                        </p:attrNameLst>
                                      </p:cBhvr>
                                      <p:tavLst>
                                        <p:tav tm="0">
                                          <p:val>
                                            <p:fltVal val="0"/>
                                          </p:val>
                                        </p:tav>
                                        <p:tav tm="100000">
                                          <p:val>
                                            <p:strVal val="#ppt_h"/>
                                          </p:val>
                                        </p:tav>
                                      </p:tavLst>
                                    </p:anim>
                                    <p:anim calcmode="lin" valueType="num">
                                      <p:cBhvr>
                                        <p:cTn id="161" dur="2000" fill="hold"/>
                                        <p:tgtEl>
                                          <p:spTgt spid="15"/>
                                        </p:tgtEl>
                                        <p:attrNameLst>
                                          <p:attrName>ppt_w</p:attrName>
                                        </p:attrNameLst>
                                      </p:cBhvr>
                                      <p:tavLst>
                                        <p:tav tm="0">
                                          <p:val>
                                            <p:fltVal val="0"/>
                                          </p:val>
                                        </p:tav>
                                        <p:tav tm="100000">
                                          <p:val>
                                            <p:strVal val="#ppt_w"/>
                                          </p:val>
                                        </p:tav>
                                      </p:tavLst>
                                    </p:anim>
                                  </p:childTnLst>
                                </p:cTn>
                              </p:par>
                              <p:par>
                                <p:cTn id="162" presetID="35" presetClass="entr" presetSubtype="0" fill="hold" grpId="1" nodeType="withEffect">
                                  <p:stCondLst>
                                    <p:cond delay="0"/>
                                  </p:stCondLst>
                                  <p:childTnLst>
                                    <p:set>
                                      <p:cBhvr>
                                        <p:cTn id="163" dur="1" fill="hold">
                                          <p:stCondLst>
                                            <p:cond delay="0"/>
                                          </p:stCondLst>
                                        </p:cTn>
                                        <p:tgtEl>
                                          <p:spTgt spid="16"/>
                                        </p:tgtEl>
                                        <p:attrNameLst>
                                          <p:attrName>style.visibility</p:attrName>
                                        </p:attrNameLst>
                                      </p:cBhvr>
                                      <p:to>
                                        <p:strVal val="visible"/>
                                      </p:to>
                                    </p:set>
                                    <p:animEffect transition="in" filter="fade">
                                      <p:cBhvr>
                                        <p:cTn id="164" dur="2000"/>
                                        <p:tgtEl>
                                          <p:spTgt spid="16"/>
                                        </p:tgtEl>
                                      </p:cBhvr>
                                    </p:animEffect>
                                    <p:anim calcmode="lin" valueType="num">
                                      <p:cBhvr>
                                        <p:cTn id="165" dur="2000" fill="hold"/>
                                        <p:tgtEl>
                                          <p:spTgt spid="16"/>
                                        </p:tgtEl>
                                        <p:attrNameLst>
                                          <p:attrName>style.rotation</p:attrName>
                                        </p:attrNameLst>
                                      </p:cBhvr>
                                      <p:tavLst>
                                        <p:tav tm="0">
                                          <p:val>
                                            <p:fltVal val="720"/>
                                          </p:val>
                                        </p:tav>
                                        <p:tav tm="100000">
                                          <p:val>
                                            <p:fltVal val="0"/>
                                          </p:val>
                                        </p:tav>
                                      </p:tavLst>
                                    </p:anim>
                                    <p:anim calcmode="lin" valueType="num">
                                      <p:cBhvr>
                                        <p:cTn id="166" dur="2000" fill="hold"/>
                                        <p:tgtEl>
                                          <p:spTgt spid="16"/>
                                        </p:tgtEl>
                                        <p:attrNameLst>
                                          <p:attrName>ppt_h</p:attrName>
                                        </p:attrNameLst>
                                      </p:cBhvr>
                                      <p:tavLst>
                                        <p:tav tm="0">
                                          <p:val>
                                            <p:fltVal val="0"/>
                                          </p:val>
                                        </p:tav>
                                        <p:tav tm="100000">
                                          <p:val>
                                            <p:strVal val="#ppt_h"/>
                                          </p:val>
                                        </p:tav>
                                      </p:tavLst>
                                    </p:anim>
                                    <p:anim calcmode="lin" valueType="num">
                                      <p:cBhvr>
                                        <p:cTn id="167" dur="2000" fill="hold"/>
                                        <p:tgtEl>
                                          <p:spTgt spid="16"/>
                                        </p:tgtEl>
                                        <p:attrNameLst>
                                          <p:attrName>ppt_w</p:attrName>
                                        </p:attrNameLst>
                                      </p:cBhvr>
                                      <p:tavLst>
                                        <p:tav tm="0">
                                          <p:val>
                                            <p:fltVal val="0"/>
                                          </p:val>
                                        </p:tav>
                                        <p:tav tm="100000">
                                          <p:val>
                                            <p:strVal val="#ppt_w"/>
                                          </p:val>
                                        </p:tav>
                                      </p:tavLst>
                                    </p:anim>
                                  </p:childTnLst>
                                </p:cTn>
                              </p:par>
                              <p:par>
                                <p:cTn id="168" presetID="35" presetClass="entr" presetSubtype="0"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Effect transition="in" filter="fade">
                                      <p:cBhvr>
                                        <p:cTn id="170" dur="2000"/>
                                        <p:tgtEl>
                                          <p:spTgt spid="17"/>
                                        </p:tgtEl>
                                      </p:cBhvr>
                                    </p:animEffect>
                                    <p:anim calcmode="lin" valueType="num">
                                      <p:cBhvr>
                                        <p:cTn id="171" dur="2000" fill="hold"/>
                                        <p:tgtEl>
                                          <p:spTgt spid="17"/>
                                        </p:tgtEl>
                                        <p:attrNameLst>
                                          <p:attrName>style.rotation</p:attrName>
                                        </p:attrNameLst>
                                      </p:cBhvr>
                                      <p:tavLst>
                                        <p:tav tm="0">
                                          <p:val>
                                            <p:fltVal val="720"/>
                                          </p:val>
                                        </p:tav>
                                        <p:tav tm="100000">
                                          <p:val>
                                            <p:fltVal val="0"/>
                                          </p:val>
                                        </p:tav>
                                      </p:tavLst>
                                    </p:anim>
                                    <p:anim calcmode="lin" valueType="num">
                                      <p:cBhvr>
                                        <p:cTn id="172" dur="2000" fill="hold"/>
                                        <p:tgtEl>
                                          <p:spTgt spid="17"/>
                                        </p:tgtEl>
                                        <p:attrNameLst>
                                          <p:attrName>ppt_h</p:attrName>
                                        </p:attrNameLst>
                                      </p:cBhvr>
                                      <p:tavLst>
                                        <p:tav tm="0">
                                          <p:val>
                                            <p:fltVal val="0"/>
                                          </p:val>
                                        </p:tav>
                                        <p:tav tm="100000">
                                          <p:val>
                                            <p:strVal val="#ppt_h"/>
                                          </p:val>
                                        </p:tav>
                                      </p:tavLst>
                                    </p:anim>
                                    <p:anim calcmode="lin" valueType="num">
                                      <p:cBhvr>
                                        <p:cTn id="173" dur="2000" fill="hold"/>
                                        <p:tgtEl>
                                          <p:spTgt spid="17"/>
                                        </p:tgtEl>
                                        <p:attrNameLst>
                                          <p:attrName>ppt_w</p:attrName>
                                        </p:attrNameLst>
                                      </p:cBhvr>
                                      <p:tavLst>
                                        <p:tav tm="0">
                                          <p:val>
                                            <p:fltVal val="0"/>
                                          </p:val>
                                        </p:tav>
                                        <p:tav tm="100000">
                                          <p:val>
                                            <p:strVal val="#ppt_w"/>
                                          </p:val>
                                        </p:tav>
                                      </p:tavLst>
                                    </p:anim>
                                  </p:childTnLst>
                                </p:cTn>
                              </p:par>
                              <p:par>
                                <p:cTn id="174" presetID="35" presetClass="entr" presetSubtype="0" fill="hold" grpId="1" nodeType="withEffect">
                                  <p:stCondLst>
                                    <p:cond delay="0"/>
                                  </p:stCondLst>
                                  <p:childTnLst>
                                    <p:set>
                                      <p:cBhvr>
                                        <p:cTn id="175" dur="1" fill="hold">
                                          <p:stCondLst>
                                            <p:cond delay="0"/>
                                          </p:stCondLst>
                                        </p:cTn>
                                        <p:tgtEl>
                                          <p:spTgt spid="18"/>
                                        </p:tgtEl>
                                        <p:attrNameLst>
                                          <p:attrName>style.visibility</p:attrName>
                                        </p:attrNameLst>
                                      </p:cBhvr>
                                      <p:to>
                                        <p:strVal val="visible"/>
                                      </p:to>
                                    </p:set>
                                    <p:animEffect transition="in" filter="fade">
                                      <p:cBhvr>
                                        <p:cTn id="176" dur="2000"/>
                                        <p:tgtEl>
                                          <p:spTgt spid="18"/>
                                        </p:tgtEl>
                                      </p:cBhvr>
                                    </p:animEffect>
                                    <p:anim calcmode="lin" valueType="num">
                                      <p:cBhvr>
                                        <p:cTn id="177" dur="2000" fill="hold"/>
                                        <p:tgtEl>
                                          <p:spTgt spid="18"/>
                                        </p:tgtEl>
                                        <p:attrNameLst>
                                          <p:attrName>style.rotation</p:attrName>
                                        </p:attrNameLst>
                                      </p:cBhvr>
                                      <p:tavLst>
                                        <p:tav tm="0">
                                          <p:val>
                                            <p:fltVal val="720"/>
                                          </p:val>
                                        </p:tav>
                                        <p:tav tm="100000">
                                          <p:val>
                                            <p:fltVal val="0"/>
                                          </p:val>
                                        </p:tav>
                                      </p:tavLst>
                                    </p:anim>
                                    <p:anim calcmode="lin" valueType="num">
                                      <p:cBhvr>
                                        <p:cTn id="178" dur="2000" fill="hold"/>
                                        <p:tgtEl>
                                          <p:spTgt spid="18"/>
                                        </p:tgtEl>
                                        <p:attrNameLst>
                                          <p:attrName>ppt_h</p:attrName>
                                        </p:attrNameLst>
                                      </p:cBhvr>
                                      <p:tavLst>
                                        <p:tav tm="0">
                                          <p:val>
                                            <p:fltVal val="0"/>
                                          </p:val>
                                        </p:tav>
                                        <p:tav tm="100000">
                                          <p:val>
                                            <p:strVal val="#ppt_h"/>
                                          </p:val>
                                        </p:tav>
                                      </p:tavLst>
                                    </p:anim>
                                    <p:anim calcmode="lin" valueType="num">
                                      <p:cBhvr>
                                        <p:cTn id="179" dur="2000" fill="hold"/>
                                        <p:tgtEl>
                                          <p:spTgt spid="18"/>
                                        </p:tgtEl>
                                        <p:attrNameLst>
                                          <p:attrName>ppt_w</p:attrName>
                                        </p:attrNameLst>
                                      </p:cBhvr>
                                      <p:tavLst>
                                        <p:tav tm="0">
                                          <p:val>
                                            <p:fltVal val="0"/>
                                          </p:val>
                                        </p:tav>
                                        <p:tav tm="100000">
                                          <p:val>
                                            <p:strVal val="#ppt_w"/>
                                          </p:val>
                                        </p:tav>
                                      </p:tavLst>
                                    </p:anim>
                                  </p:childTnLst>
                                </p:cTn>
                              </p:par>
                              <p:par>
                                <p:cTn id="180" presetID="35" presetClass="entr" presetSubtype="0" fill="hold" grpId="1"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fade">
                                      <p:cBhvr>
                                        <p:cTn id="182" dur="2000"/>
                                        <p:tgtEl>
                                          <p:spTgt spid="19"/>
                                        </p:tgtEl>
                                      </p:cBhvr>
                                    </p:animEffect>
                                    <p:anim calcmode="lin" valueType="num">
                                      <p:cBhvr>
                                        <p:cTn id="183" dur="2000" fill="hold"/>
                                        <p:tgtEl>
                                          <p:spTgt spid="19"/>
                                        </p:tgtEl>
                                        <p:attrNameLst>
                                          <p:attrName>style.rotation</p:attrName>
                                        </p:attrNameLst>
                                      </p:cBhvr>
                                      <p:tavLst>
                                        <p:tav tm="0">
                                          <p:val>
                                            <p:fltVal val="720"/>
                                          </p:val>
                                        </p:tav>
                                        <p:tav tm="100000">
                                          <p:val>
                                            <p:fltVal val="0"/>
                                          </p:val>
                                        </p:tav>
                                      </p:tavLst>
                                    </p:anim>
                                    <p:anim calcmode="lin" valueType="num">
                                      <p:cBhvr>
                                        <p:cTn id="184" dur="2000" fill="hold"/>
                                        <p:tgtEl>
                                          <p:spTgt spid="19"/>
                                        </p:tgtEl>
                                        <p:attrNameLst>
                                          <p:attrName>ppt_h</p:attrName>
                                        </p:attrNameLst>
                                      </p:cBhvr>
                                      <p:tavLst>
                                        <p:tav tm="0">
                                          <p:val>
                                            <p:fltVal val="0"/>
                                          </p:val>
                                        </p:tav>
                                        <p:tav tm="100000">
                                          <p:val>
                                            <p:strVal val="#ppt_h"/>
                                          </p:val>
                                        </p:tav>
                                      </p:tavLst>
                                    </p:anim>
                                    <p:anim calcmode="lin" valueType="num">
                                      <p:cBhvr>
                                        <p:cTn id="185" dur="2000" fill="hold"/>
                                        <p:tgtEl>
                                          <p:spTgt spid="19"/>
                                        </p:tgtEl>
                                        <p:attrNameLst>
                                          <p:attrName>ppt_w</p:attrName>
                                        </p:attrNameLst>
                                      </p:cBhvr>
                                      <p:tavLst>
                                        <p:tav tm="0">
                                          <p:val>
                                            <p:fltVal val="0"/>
                                          </p:val>
                                        </p:tav>
                                        <p:tav tm="100000">
                                          <p:val>
                                            <p:strVal val="#ppt_w"/>
                                          </p:val>
                                        </p:tav>
                                      </p:tavLst>
                                    </p:anim>
                                  </p:childTnLst>
                                </p:cTn>
                              </p:par>
                              <p:par>
                                <p:cTn id="186" presetID="35" presetClass="entr" presetSubtype="0" fill="hold" grpId="1" nodeType="withEffect">
                                  <p:stCondLst>
                                    <p:cond delay="0"/>
                                  </p:stCondLst>
                                  <p:childTnLst>
                                    <p:set>
                                      <p:cBhvr>
                                        <p:cTn id="187" dur="1" fill="hold">
                                          <p:stCondLst>
                                            <p:cond delay="0"/>
                                          </p:stCondLst>
                                        </p:cTn>
                                        <p:tgtEl>
                                          <p:spTgt spid="20"/>
                                        </p:tgtEl>
                                        <p:attrNameLst>
                                          <p:attrName>style.visibility</p:attrName>
                                        </p:attrNameLst>
                                      </p:cBhvr>
                                      <p:to>
                                        <p:strVal val="visible"/>
                                      </p:to>
                                    </p:set>
                                    <p:animEffect transition="in" filter="fade">
                                      <p:cBhvr>
                                        <p:cTn id="188" dur="2000"/>
                                        <p:tgtEl>
                                          <p:spTgt spid="20"/>
                                        </p:tgtEl>
                                      </p:cBhvr>
                                    </p:animEffect>
                                    <p:anim calcmode="lin" valueType="num">
                                      <p:cBhvr>
                                        <p:cTn id="189" dur="2000" fill="hold"/>
                                        <p:tgtEl>
                                          <p:spTgt spid="20"/>
                                        </p:tgtEl>
                                        <p:attrNameLst>
                                          <p:attrName>style.rotation</p:attrName>
                                        </p:attrNameLst>
                                      </p:cBhvr>
                                      <p:tavLst>
                                        <p:tav tm="0">
                                          <p:val>
                                            <p:fltVal val="720"/>
                                          </p:val>
                                        </p:tav>
                                        <p:tav tm="100000">
                                          <p:val>
                                            <p:fltVal val="0"/>
                                          </p:val>
                                        </p:tav>
                                      </p:tavLst>
                                    </p:anim>
                                    <p:anim calcmode="lin" valueType="num">
                                      <p:cBhvr>
                                        <p:cTn id="190" dur="2000" fill="hold"/>
                                        <p:tgtEl>
                                          <p:spTgt spid="20"/>
                                        </p:tgtEl>
                                        <p:attrNameLst>
                                          <p:attrName>ppt_h</p:attrName>
                                        </p:attrNameLst>
                                      </p:cBhvr>
                                      <p:tavLst>
                                        <p:tav tm="0">
                                          <p:val>
                                            <p:fltVal val="0"/>
                                          </p:val>
                                        </p:tav>
                                        <p:tav tm="100000">
                                          <p:val>
                                            <p:strVal val="#ppt_h"/>
                                          </p:val>
                                        </p:tav>
                                      </p:tavLst>
                                    </p:anim>
                                    <p:anim calcmode="lin" valueType="num">
                                      <p:cBhvr>
                                        <p:cTn id="191" dur="2000" fill="hold"/>
                                        <p:tgtEl>
                                          <p:spTgt spid="20"/>
                                        </p:tgtEl>
                                        <p:attrNameLst>
                                          <p:attrName>ppt_w</p:attrName>
                                        </p:attrNameLst>
                                      </p:cBhvr>
                                      <p:tavLst>
                                        <p:tav tm="0">
                                          <p:val>
                                            <p:fltVal val="0"/>
                                          </p:val>
                                        </p:tav>
                                        <p:tav tm="100000">
                                          <p:val>
                                            <p:strVal val="#ppt_w"/>
                                          </p:val>
                                        </p:tav>
                                      </p:tavLst>
                                    </p:anim>
                                  </p:childTnLst>
                                </p:cTn>
                              </p:par>
                              <p:par>
                                <p:cTn id="192" presetID="35" presetClass="entr" presetSubtype="0" fill="hold" grpId="1" nodeType="withEffect">
                                  <p:stCondLst>
                                    <p:cond delay="0"/>
                                  </p:stCondLst>
                                  <p:childTnLst>
                                    <p:set>
                                      <p:cBhvr>
                                        <p:cTn id="193" dur="1" fill="hold">
                                          <p:stCondLst>
                                            <p:cond delay="0"/>
                                          </p:stCondLst>
                                        </p:cTn>
                                        <p:tgtEl>
                                          <p:spTgt spid="21"/>
                                        </p:tgtEl>
                                        <p:attrNameLst>
                                          <p:attrName>style.visibility</p:attrName>
                                        </p:attrNameLst>
                                      </p:cBhvr>
                                      <p:to>
                                        <p:strVal val="visible"/>
                                      </p:to>
                                    </p:set>
                                    <p:animEffect transition="in" filter="fade">
                                      <p:cBhvr>
                                        <p:cTn id="194" dur="2000"/>
                                        <p:tgtEl>
                                          <p:spTgt spid="21"/>
                                        </p:tgtEl>
                                      </p:cBhvr>
                                    </p:animEffect>
                                    <p:anim calcmode="lin" valueType="num">
                                      <p:cBhvr>
                                        <p:cTn id="195" dur="2000" fill="hold"/>
                                        <p:tgtEl>
                                          <p:spTgt spid="21"/>
                                        </p:tgtEl>
                                        <p:attrNameLst>
                                          <p:attrName>style.rotation</p:attrName>
                                        </p:attrNameLst>
                                      </p:cBhvr>
                                      <p:tavLst>
                                        <p:tav tm="0">
                                          <p:val>
                                            <p:fltVal val="720"/>
                                          </p:val>
                                        </p:tav>
                                        <p:tav tm="100000">
                                          <p:val>
                                            <p:fltVal val="0"/>
                                          </p:val>
                                        </p:tav>
                                      </p:tavLst>
                                    </p:anim>
                                    <p:anim calcmode="lin" valueType="num">
                                      <p:cBhvr>
                                        <p:cTn id="196" dur="2000" fill="hold"/>
                                        <p:tgtEl>
                                          <p:spTgt spid="21"/>
                                        </p:tgtEl>
                                        <p:attrNameLst>
                                          <p:attrName>ppt_h</p:attrName>
                                        </p:attrNameLst>
                                      </p:cBhvr>
                                      <p:tavLst>
                                        <p:tav tm="0">
                                          <p:val>
                                            <p:fltVal val="0"/>
                                          </p:val>
                                        </p:tav>
                                        <p:tav tm="100000">
                                          <p:val>
                                            <p:strVal val="#ppt_h"/>
                                          </p:val>
                                        </p:tav>
                                      </p:tavLst>
                                    </p:anim>
                                    <p:anim calcmode="lin" valueType="num">
                                      <p:cBhvr>
                                        <p:cTn id="197" dur="2000" fill="hold"/>
                                        <p:tgtEl>
                                          <p:spTgt spid="21"/>
                                        </p:tgtEl>
                                        <p:attrNameLst>
                                          <p:attrName>ppt_w</p:attrName>
                                        </p:attrNameLst>
                                      </p:cBhvr>
                                      <p:tavLst>
                                        <p:tav tm="0">
                                          <p:val>
                                            <p:fltVal val="0"/>
                                          </p:val>
                                        </p:tav>
                                        <p:tav tm="100000">
                                          <p:val>
                                            <p:strVal val="#ppt_w"/>
                                          </p:val>
                                        </p:tav>
                                      </p:tavLst>
                                    </p:anim>
                                  </p:childTnLst>
                                </p:cTn>
                              </p:par>
                              <p:par>
                                <p:cTn id="198" presetID="35" presetClass="entr" presetSubtype="0" fill="hold" grpId="1" nodeType="withEffect">
                                  <p:stCondLst>
                                    <p:cond delay="0"/>
                                  </p:stCondLst>
                                  <p:childTnLst>
                                    <p:set>
                                      <p:cBhvr>
                                        <p:cTn id="199" dur="1" fill="hold">
                                          <p:stCondLst>
                                            <p:cond delay="0"/>
                                          </p:stCondLst>
                                        </p:cTn>
                                        <p:tgtEl>
                                          <p:spTgt spid="22"/>
                                        </p:tgtEl>
                                        <p:attrNameLst>
                                          <p:attrName>style.visibility</p:attrName>
                                        </p:attrNameLst>
                                      </p:cBhvr>
                                      <p:to>
                                        <p:strVal val="visible"/>
                                      </p:to>
                                    </p:set>
                                    <p:animEffect transition="in" filter="fade">
                                      <p:cBhvr>
                                        <p:cTn id="200" dur="2000"/>
                                        <p:tgtEl>
                                          <p:spTgt spid="22"/>
                                        </p:tgtEl>
                                      </p:cBhvr>
                                    </p:animEffect>
                                    <p:anim calcmode="lin" valueType="num">
                                      <p:cBhvr>
                                        <p:cTn id="201" dur="2000" fill="hold"/>
                                        <p:tgtEl>
                                          <p:spTgt spid="22"/>
                                        </p:tgtEl>
                                        <p:attrNameLst>
                                          <p:attrName>style.rotation</p:attrName>
                                        </p:attrNameLst>
                                      </p:cBhvr>
                                      <p:tavLst>
                                        <p:tav tm="0">
                                          <p:val>
                                            <p:fltVal val="720"/>
                                          </p:val>
                                        </p:tav>
                                        <p:tav tm="100000">
                                          <p:val>
                                            <p:fltVal val="0"/>
                                          </p:val>
                                        </p:tav>
                                      </p:tavLst>
                                    </p:anim>
                                    <p:anim calcmode="lin" valueType="num">
                                      <p:cBhvr>
                                        <p:cTn id="202" dur="2000" fill="hold"/>
                                        <p:tgtEl>
                                          <p:spTgt spid="22"/>
                                        </p:tgtEl>
                                        <p:attrNameLst>
                                          <p:attrName>ppt_h</p:attrName>
                                        </p:attrNameLst>
                                      </p:cBhvr>
                                      <p:tavLst>
                                        <p:tav tm="0">
                                          <p:val>
                                            <p:fltVal val="0"/>
                                          </p:val>
                                        </p:tav>
                                        <p:tav tm="100000">
                                          <p:val>
                                            <p:strVal val="#ppt_h"/>
                                          </p:val>
                                        </p:tav>
                                      </p:tavLst>
                                    </p:anim>
                                    <p:anim calcmode="lin" valueType="num">
                                      <p:cBhvr>
                                        <p:cTn id="203" dur="2000" fill="hold"/>
                                        <p:tgtEl>
                                          <p:spTgt spid="22"/>
                                        </p:tgtEl>
                                        <p:attrNameLst>
                                          <p:attrName>ppt_w</p:attrName>
                                        </p:attrNameLst>
                                      </p:cBhvr>
                                      <p:tavLst>
                                        <p:tav tm="0">
                                          <p:val>
                                            <p:fltVal val="0"/>
                                          </p:val>
                                        </p:tav>
                                        <p:tav tm="100000">
                                          <p:val>
                                            <p:strVal val="#ppt_w"/>
                                          </p:val>
                                        </p:tav>
                                      </p:tavLst>
                                    </p:anim>
                                  </p:childTnLst>
                                </p:cTn>
                              </p:par>
                              <p:par>
                                <p:cTn id="204" presetID="35" presetClass="entr" presetSubtype="0" fill="hold" grpId="1" nodeType="withEffect">
                                  <p:stCondLst>
                                    <p:cond delay="0"/>
                                  </p:stCondLst>
                                  <p:childTnLst>
                                    <p:set>
                                      <p:cBhvr>
                                        <p:cTn id="205" dur="1" fill="hold">
                                          <p:stCondLst>
                                            <p:cond delay="0"/>
                                          </p:stCondLst>
                                        </p:cTn>
                                        <p:tgtEl>
                                          <p:spTgt spid="23"/>
                                        </p:tgtEl>
                                        <p:attrNameLst>
                                          <p:attrName>style.visibility</p:attrName>
                                        </p:attrNameLst>
                                      </p:cBhvr>
                                      <p:to>
                                        <p:strVal val="visible"/>
                                      </p:to>
                                    </p:set>
                                    <p:animEffect transition="in" filter="fade">
                                      <p:cBhvr>
                                        <p:cTn id="206" dur="2000"/>
                                        <p:tgtEl>
                                          <p:spTgt spid="23"/>
                                        </p:tgtEl>
                                      </p:cBhvr>
                                    </p:animEffect>
                                    <p:anim calcmode="lin" valueType="num">
                                      <p:cBhvr>
                                        <p:cTn id="207" dur="2000" fill="hold"/>
                                        <p:tgtEl>
                                          <p:spTgt spid="23"/>
                                        </p:tgtEl>
                                        <p:attrNameLst>
                                          <p:attrName>style.rotation</p:attrName>
                                        </p:attrNameLst>
                                      </p:cBhvr>
                                      <p:tavLst>
                                        <p:tav tm="0">
                                          <p:val>
                                            <p:fltVal val="720"/>
                                          </p:val>
                                        </p:tav>
                                        <p:tav tm="100000">
                                          <p:val>
                                            <p:fltVal val="0"/>
                                          </p:val>
                                        </p:tav>
                                      </p:tavLst>
                                    </p:anim>
                                    <p:anim calcmode="lin" valueType="num">
                                      <p:cBhvr>
                                        <p:cTn id="208" dur="2000" fill="hold"/>
                                        <p:tgtEl>
                                          <p:spTgt spid="23"/>
                                        </p:tgtEl>
                                        <p:attrNameLst>
                                          <p:attrName>ppt_h</p:attrName>
                                        </p:attrNameLst>
                                      </p:cBhvr>
                                      <p:tavLst>
                                        <p:tav tm="0">
                                          <p:val>
                                            <p:fltVal val="0"/>
                                          </p:val>
                                        </p:tav>
                                        <p:tav tm="100000">
                                          <p:val>
                                            <p:strVal val="#ppt_h"/>
                                          </p:val>
                                        </p:tav>
                                      </p:tavLst>
                                    </p:anim>
                                    <p:anim calcmode="lin" valueType="num">
                                      <p:cBhvr>
                                        <p:cTn id="209" dur="2000" fill="hold"/>
                                        <p:tgtEl>
                                          <p:spTgt spid="23"/>
                                        </p:tgtEl>
                                        <p:attrNameLst>
                                          <p:attrName>ppt_w</p:attrName>
                                        </p:attrNameLst>
                                      </p:cBhvr>
                                      <p:tavLst>
                                        <p:tav tm="0">
                                          <p:val>
                                            <p:fltVal val="0"/>
                                          </p:val>
                                        </p:tav>
                                        <p:tav tm="100000">
                                          <p:val>
                                            <p:strVal val="#ppt_w"/>
                                          </p:val>
                                        </p:tav>
                                      </p:tavLst>
                                    </p:anim>
                                  </p:childTnLst>
                                </p:cTn>
                              </p:par>
                              <p:par>
                                <p:cTn id="210" presetID="35" presetClass="entr" presetSubtype="0" fill="hold" grpId="1" nodeType="withEffect">
                                  <p:stCondLst>
                                    <p:cond delay="0"/>
                                  </p:stCondLst>
                                  <p:childTnLst>
                                    <p:set>
                                      <p:cBhvr>
                                        <p:cTn id="211" dur="1" fill="hold">
                                          <p:stCondLst>
                                            <p:cond delay="0"/>
                                          </p:stCondLst>
                                        </p:cTn>
                                        <p:tgtEl>
                                          <p:spTgt spid="24"/>
                                        </p:tgtEl>
                                        <p:attrNameLst>
                                          <p:attrName>style.visibility</p:attrName>
                                        </p:attrNameLst>
                                      </p:cBhvr>
                                      <p:to>
                                        <p:strVal val="visible"/>
                                      </p:to>
                                    </p:set>
                                    <p:animEffect transition="in" filter="fade">
                                      <p:cBhvr>
                                        <p:cTn id="212" dur="2000"/>
                                        <p:tgtEl>
                                          <p:spTgt spid="24"/>
                                        </p:tgtEl>
                                      </p:cBhvr>
                                    </p:animEffect>
                                    <p:anim calcmode="lin" valueType="num">
                                      <p:cBhvr>
                                        <p:cTn id="213" dur="2000" fill="hold"/>
                                        <p:tgtEl>
                                          <p:spTgt spid="24"/>
                                        </p:tgtEl>
                                        <p:attrNameLst>
                                          <p:attrName>style.rotation</p:attrName>
                                        </p:attrNameLst>
                                      </p:cBhvr>
                                      <p:tavLst>
                                        <p:tav tm="0">
                                          <p:val>
                                            <p:fltVal val="720"/>
                                          </p:val>
                                        </p:tav>
                                        <p:tav tm="100000">
                                          <p:val>
                                            <p:fltVal val="0"/>
                                          </p:val>
                                        </p:tav>
                                      </p:tavLst>
                                    </p:anim>
                                    <p:anim calcmode="lin" valueType="num">
                                      <p:cBhvr>
                                        <p:cTn id="214" dur="2000" fill="hold"/>
                                        <p:tgtEl>
                                          <p:spTgt spid="24"/>
                                        </p:tgtEl>
                                        <p:attrNameLst>
                                          <p:attrName>ppt_h</p:attrName>
                                        </p:attrNameLst>
                                      </p:cBhvr>
                                      <p:tavLst>
                                        <p:tav tm="0">
                                          <p:val>
                                            <p:fltVal val="0"/>
                                          </p:val>
                                        </p:tav>
                                        <p:tav tm="100000">
                                          <p:val>
                                            <p:strVal val="#ppt_h"/>
                                          </p:val>
                                        </p:tav>
                                      </p:tavLst>
                                    </p:anim>
                                    <p:anim calcmode="lin" valueType="num">
                                      <p:cBhvr>
                                        <p:cTn id="215" dur="2000" fill="hold"/>
                                        <p:tgtEl>
                                          <p:spTgt spid="24"/>
                                        </p:tgtEl>
                                        <p:attrNameLst>
                                          <p:attrName>ppt_w</p:attrName>
                                        </p:attrNameLst>
                                      </p:cBhvr>
                                      <p:tavLst>
                                        <p:tav tm="0">
                                          <p:val>
                                            <p:fltVal val="0"/>
                                          </p:val>
                                        </p:tav>
                                        <p:tav tm="100000">
                                          <p:val>
                                            <p:strVal val="#ppt_w"/>
                                          </p:val>
                                        </p:tav>
                                      </p:tavLst>
                                    </p:anim>
                                  </p:childTnLst>
                                </p:cTn>
                              </p:par>
                              <p:par>
                                <p:cTn id="216" presetID="35" presetClass="entr" presetSubtype="0" fill="hold" grpId="1" nodeType="withEffect">
                                  <p:stCondLst>
                                    <p:cond delay="0"/>
                                  </p:stCondLst>
                                  <p:childTnLst>
                                    <p:set>
                                      <p:cBhvr>
                                        <p:cTn id="217" dur="1" fill="hold">
                                          <p:stCondLst>
                                            <p:cond delay="0"/>
                                          </p:stCondLst>
                                        </p:cTn>
                                        <p:tgtEl>
                                          <p:spTgt spid="25"/>
                                        </p:tgtEl>
                                        <p:attrNameLst>
                                          <p:attrName>style.visibility</p:attrName>
                                        </p:attrNameLst>
                                      </p:cBhvr>
                                      <p:to>
                                        <p:strVal val="visible"/>
                                      </p:to>
                                    </p:set>
                                    <p:animEffect transition="in" filter="fade">
                                      <p:cBhvr>
                                        <p:cTn id="218" dur="2000"/>
                                        <p:tgtEl>
                                          <p:spTgt spid="25"/>
                                        </p:tgtEl>
                                      </p:cBhvr>
                                    </p:animEffect>
                                    <p:anim calcmode="lin" valueType="num">
                                      <p:cBhvr>
                                        <p:cTn id="219" dur="2000" fill="hold"/>
                                        <p:tgtEl>
                                          <p:spTgt spid="25"/>
                                        </p:tgtEl>
                                        <p:attrNameLst>
                                          <p:attrName>style.rotation</p:attrName>
                                        </p:attrNameLst>
                                      </p:cBhvr>
                                      <p:tavLst>
                                        <p:tav tm="0">
                                          <p:val>
                                            <p:fltVal val="720"/>
                                          </p:val>
                                        </p:tav>
                                        <p:tav tm="100000">
                                          <p:val>
                                            <p:fltVal val="0"/>
                                          </p:val>
                                        </p:tav>
                                      </p:tavLst>
                                    </p:anim>
                                    <p:anim calcmode="lin" valueType="num">
                                      <p:cBhvr>
                                        <p:cTn id="220" dur="2000" fill="hold"/>
                                        <p:tgtEl>
                                          <p:spTgt spid="25"/>
                                        </p:tgtEl>
                                        <p:attrNameLst>
                                          <p:attrName>ppt_h</p:attrName>
                                        </p:attrNameLst>
                                      </p:cBhvr>
                                      <p:tavLst>
                                        <p:tav tm="0">
                                          <p:val>
                                            <p:fltVal val="0"/>
                                          </p:val>
                                        </p:tav>
                                        <p:tav tm="100000">
                                          <p:val>
                                            <p:strVal val="#ppt_h"/>
                                          </p:val>
                                        </p:tav>
                                      </p:tavLst>
                                    </p:anim>
                                    <p:anim calcmode="lin" valueType="num">
                                      <p:cBhvr>
                                        <p:cTn id="221" dur="2000" fill="hold"/>
                                        <p:tgtEl>
                                          <p:spTgt spid="25"/>
                                        </p:tgtEl>
                                        <p:attrNameLst>
                                          <p:attrName>ppt_w</p:attrName>
                                        </p:attrNameLst>
                                      </p:cBhvr>
                                      <p:tavLst>
                                        <p:tav tm="0">
                                          <p:val>
                                            <p:fltVal val="0"/>
                                          </p:val>
                                        </p:tav>
                                        <p:tav tm="100000">
                                          <p:val>
                                            <p:strVal val="#ppt_w"/>
                                          </p:val>
                                        </p:tav>
                                      </p:tavLst>
                                    </p:anim>
                                  </p:childTnLst>
                                </p:cTn>
                              </p:par>
                              <p:par>
                                <p:cTn id="222" presetID="35" presetClass="entr" presetSubtype="0" fill="hold" grpId="1" nodeType="withEffect">
                                  <p:stCondLst>
                                    <p:cond delay="0"/>
                                  </p:stCondLst>
                                  <p:childTnLst>
                                    <p:set>
                                      <p:cBhvr>
                                        <p:cTn id="223" dur="1" fill="hold">
                                          <p:stCondLst>
                                            <p:cond delay="0"/>
                                          </p:stCondLst>
                                        </p:cTn>
                                        <p:tgtEl>
                                          <p:spTgt spid="26"/>
                                        </p:tgtEl>
                                        <p:attrNameLst>
                                          <p:attrName>style.visibility</p:attrName>
                                        </p:attrNameLst>
                                      </p:cBhvr>
                                      <p:to>
                                        <p:strVal val="visible"/>
                                      </p:to>
                                    </p:set>
                                    <p:animEffect transition="in" filter="fade">
                                      <p:cBhvr>
                                        <p:cTn id="224" dur="2000"/>
                                        <p:tgtEl>
                                          <p:spTgt spid="26"/>
                                        </p:tgtEl>
                                      </p:cBhvr>
                                    </p:animEffect>
                                    <p:anim calcmode="lin" valueType="num">
                                      <p:cBhvr>
                                        <p:cTn id="225" dur="2000" fill="hold"/>
                                        <p:tgtEl>
                                          <p:spTgt spid="26"/>
                                        </p:tgtEl>
                                        <p:attrNameLst>
                                          <p:attrName>style.rotation</p:attrName>
                                        </p:attrNameLst>
                                      </p:cBhvr>
                                      <p:tavLst>
                                        <p:tav tm="0">
                                          <p:val>
                                            <p:fltVal val="720"/>
                                          </p:val>
                                        </p:tav>
                                        <p:tav tm="100000">
                                          <p:val>
                                            <p:fltVal val="0"/>
                                          </p:val>
                                        </p:tav>
                                      </p:tavLst>
                                    </p:anim>
                                    <p:anim calcmode="lin" valueType="num">
                                      <p:cBhvr>
                                        <p:cTn id="226" dur="2000" fill="hold"/>
                                        <p:tgtEl>
                                          <p:spTgt spid="26"/>
                                        </p:tgtEl>
                                        <p:attrNameLst>
                                          <p:attrName>ppt_h</p:attrName>
                                        </p:attrNameLst>
                                      </p:cBhvr>
                                      <p:tavLst>
                                        <p:tav tm="0">
                                          <p:val>
                                            <p:fltVal val="0"/>
                                          </p:val>
                                        </p:tav>
                                        <p:tav tm="100000">
                                          <p:val>
                                            <p:strVal val="#ppt_h"/>
                                          </p:val>
                                        </p:tav>
                                      </p:tavLst>
                                    </p:anim>
                                    <p:anim calcmode="lin" valueType="num">
                                      <p:cBhvr>
                                        <p:cTn id="227" dur="2000" fill="hold"/>
                                        <p:tgtEl>
                                          <p:spTgt spid="26"/>
                                        </p:tgtEl>
                                        <p:attrNameLst>
                                          <p:attrName>ppt_w</p:attrName>
                                        </p:attrNameLst>
                                      </p:cBhvr>
                                      <p:tavLst>
                                        <p:tav tm="0">
                                          <p:val>
                                            <p:fltVal val="0"/>
                                          </p:val>
                                        </p:tav>
                                        <p:tav tm="100000">
                                          <p:val>
                                            <p:strVal val="#ppt_w"/>
                                          </p:val>
                                        </p:tav>
                                      </p:tavLst>
                                    </p:anim>
                                  </p:childTnLst>
                                </p:cTn>
                              </p:par>
                            </p:childTnLst>
                          </p:cTn>
                        </p:par>
                        <p:par>
                          <p:cTn id="228" fill="hold">
                            <p:stCondLst>
                              <p:cond delay="2000"/>
                            </p:stCondLst>
                            <p:childTnLst>
                              <p:par>
                                <p:cTn id="229" presetID="2" presetClass="exit" presetSubtype="8" fill="hold" grpId="2" nodeType="afterEffect">
                                  <p:stCondLst>
                                    <p:cond delay="0"/>
                                  </p:stCondLst>
                                  <p:childTnLst>
                                    <p:anim calcmode="lin" valueType="num">
                                      <p:cBhvr additive="base">
                                        <p:cTn id="230" dur="2000"/>
                                        <p:tgtEl>
                                          <p:spTgt spid="5"/>
                                        </p:tgtEl>
                                        <p:attrNameLst>
                                          <p:attrName>ppt_x</p:attrName>
                                        </p:attrNameLst>
                                      </p:cBhvr>
                                      <p:tavLst>
                                        <p:tav tm="0">
                                          <p:val>
                                            <p:strVal val="ppt_x"/>
                                          </p:val>
                                        </p:tav>
                                        <p:tav tm="100000">
                                          <p:val>
                                            <p:strVal val="0-ppt_w/2"/>
                                          </p:val>
                                        </p:tav>
                                      </p:tavLst>
                                    </p:anim>
                                    <p:anim calcmode="lin" valueType="num">
                                      <p:cBhvr additive="base">
                                        <p:cTn id="231" dur="2000"/>
                                        <p:tgtEl>
                                          <p:spTgt spid="5"/>
                                        </p:tgtEl>
                                        <p:attrNameLst>
                                          <p:attrName>ppt_y</p:attrName>
                                        </p:attrNameLst>
                                      </p:cBhvr>
                                      <p:tavLst>
                                        <p:tav tm="0">
                                          <p:val>
                                            <p:strVal val="ppt_y"/>
                                          </p:val>
                                        </p:tav>
                                        <p:tav tm="100000">
                                          <p:val>
                                            <p:strVal val="ppt_y"/>
                                          </p:val>
                                        </p:tav>
                                      </p:tavLst>
                                    </p:anim>
                                    <p:set>
                                      <p:cBhvr>
                                        <p:cTn id="232" dur="1" fill="hold">
                                          <p:stCondLst>
                                            <p:cond delay="1999"/>
                                          </p:stCondLst>
                                        </p:cTn>
                                        <p:tgtEl>
                                          <p:spTgt spid="5"/>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1+ppt_w/2"/>
                                          </p:val>
                                        </p:tav>
                                      </p:tavLst>
                                    </p:anim>
                                    <p:anim calcmode="lin" valueType="num">
                                      <p:cBhvr additive="base">
                                        <p:cTn id="235" dur="2000"/>
                                        <p:tgtEl>
                                          <p:spTgt spid="6"/>
                                        </p:tgtEl>
                                        <p:attrNameLst>
                                          <p:attrName>ppt_y</p:attrName>
                                        </p:attrNameLst>
                                      </p:cBhvr>
                                      <p:tavLst>
                                        <p:tav tm="0">
                                          <p:val>
                                            <p:strVal val="ppt_y"/>
                                          </p:val>
                                        </p:tav>
                                        <p:tav tm="100000">
                                          <p:val>
                                            <p:strVal val="ppt_y"/>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7"/>
                                        </p:tgtEl>
                                        <p:attrNameLst>
                                          <p:attrName>ppt_x</p:attrName>
                                        </p:attrNameLst>
                                      </p:cBhvr>
                                      <p:tavLst>
                                        <p:tav tm="0">
                                          <p:val>
                                            <p:strVal val="ppt_x"/>
                                          </p:val>
                                        </p:tav>
                                        <p:tav tm="100000">
                                          <p:val>
                                            <p:strVal val="0-ppt_w/2"/>
                                          </p:val>
                                        </p:tav>
                                      </p:tavLst>
                                    </p:anim>
                                    <p:anim calcmode="lin" valueType="num">
                                      <p:cBhvr additive="base">
                                        <p:cTn id="239" dur="2000"/>
                                        <p:tgtEl>
                                          <p:spTgt spid="7"/>
                                        </p:tgtEl>
                                        <p:attrNameLst>
                                          <p:attrName>ppt_y</p:attrName>
                                        </p:attrNameLst>
                                      </p:cBhvr>
                                      <p:tavLst>
                                        <p:tav tm="0">
                                          <p:val>
                                            <p:strVal val="ppt_y"/>
                                          </p:val>
                                        </p:tav>
                                        <p:tav tm="100000">
                                          <p:val>
                                            <p:strVal val="ppt_y"/>
                                          </p:val>
                                        </p:tav>
                                      </p:tavLst>
                                    </p:anim>
                                    <p:set>
                                      <p:cBhvr>
                                        <p:cTn id="240" dur="1" fill="hold">
                                          <p:stCondLst>
                                            <p:cond delay="1999"/>
                                          </p:stCondLst>
                                        </p:cTn>
                                        <p:tgtEl>
                                          <p:spTgt spid="7"/>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2000"/>
                                        <p:tgtEl>
                                          <p:spTgt spid="8"/>
                                        </p:tgtEl>
                                        <p:attrNameLst>
                                          <p:attrName>ppt_x</p:attrName>
                                        </p:attrNameLst>
                                      </p:cBhvr>
                                      <p:tavLst>
                                        <p:tav tm="0">
                                          <p:val>
                                            <p:strVal val="ppt_x"/>
                                          </p:val>
                                        </p:tav>
                                        <p:tav tm="100000">
                                          <p:val>
                                            <p:strVal val="1+ppt_w/2"/>
                                          </p:val>
                                        </p:tav>
                                      </p:tavLst>
                                    </p:anim>
                                    <p:anim calcmode="lin" valueType="num">
                                      <p:cBhvr additive="base">
                                        <p:cTn id="243" dur="2000"/>
                                        <p:tgtEl>
                                          <p:spTgt spid="8"/>
                                        </p:tgtEl>
                                        <p:attrNameLst>
                                          <p:attrName>ppt_y</p:attrName>
                                        </p:attrNameLst>
                                      </p:cBhvr>
                                      <p:tavLst>
                                        <p:tav tm="0">
                                          <p:val>
                                            <p:strVal val="ppt_y"/>
                                          </p:val>
                                        </p:tav>
                                        <p:tav tm="100000">
                                          <p:val>
                                            <p:strVal val="ppt_y"/>
                                          </p:val>
                                        </p:tav>
                                      </p:tavLst>
                                    </p:anim>
                                    <p:set>
                                      <p:cBhvr>
                                        <p:cTn id="244" dur="1" fill="hold">
                                          <p:stCondLst>
                                            <p:cond delay="1999"/>
                                          </p:stCondLst>
                                        </p:cTn>
                                        <p:tgtEl>
                                          <p:spTgt spid="8"/>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9"/>
                                        </p:tgtEl>
                                        <p:attrNameLst>
                                          <p:attrName>ppt_x</p:attrName>
                                        </p:attrNameLst>
                                      </p:cBhvr>
                                      <p:tavLst>
                                        <p:tav tm="0">
                                          <p:val>
                                            <p:strVal val="ppt_x"/>
                                          </p:val>
                                        </p:tav>
                                        <p:tav tm="100000">
                                          <p:val>
                                            <p:strVal val="0-ppt_w/2"/>
                                          </p:val>
                                        </p:tav>
                                      </p:tavLst>
                                    </p:anim>
                                    <p:anim calcmode="lin" valueType="num">
                                      <p:cBhvr additive="base">
                                        <p:cTn id="247" dur="2000"/>
                                        <p:tgtEl>
                                          <p:spTgt spid="9"/>
                                        </p:tgtEl>
                                        <p:attrNameLst>
                                          <p:attrName>ppt_y</p:attrName>
                                        </p:attrNameLst>
                                      </p:cBhvr>
                                      <p:tavLst>
                                        <p:tav tm="0">
                                          <p:val>
                                            <p:strVal val="ppt_y"/>
                                          </p:val>
                                        </p:tav>
                                        <p:tav tm="100000">
                                          <p:val>
                                            <p:strVal val="ppt_y"/>
                                          </p:val>
                                        </p:tav>
                                      </p:tavLst>
                                    </p:anim>
                                    <p:set>
                                      <p:cBhvr>
                                        <p:cTn id="248" dur="1" fill="hold">
                                          <p:stCondLst>
                                            <p:cond delay="1999"/>
                                          </p:stCondLst>
                                        </p:cTn>
                                        <p:tgtEl>
                                          <p:spTgt spid="9"/>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2000"/>
                                        <p:tgtEl>
                                          <p:spTgt spid="10"/>
                                        </p:tgtEl>
                                        <p:attrNameLst>
                                          <p:attrName>ppt_x</p:attrName>
                                        </p:attrNameLst>
                                      </p:cBhvr>
                                      <p:tavLst>
                                        <p:tav tm="0">
                                          <p:val>
                                            <p:strVal val="ppt_x"/>
                                          </p:val>
                                        </p:tav>
                                        <p:tav tm="100000">
                                          <p:val>
                                            <p:strVal val="1+ppt_w/2"/>
                                          </p:val>
                                        </p:tav>
                                      </p:tavLst>
                                    </p:anim>
                                    <p:anim calcmode="lin" valueType="num">
                                      <p:cBhvr additive="base">
                                        <p:cTn id="251" dur="2000"/>
                                        <p:tgtEl>
                                          <p:spTgt spid="10"/>
                                        </p:tgtEl>
                                        <p:attrNameLst>
                                          <p:attrName>ppt_y</p:attrName>
                                        </p:attrNameLst>
                                      </p:cBhvr>
                                      <p:tavLst>
                                        <p:tav tm="0">
                                          <p:val>
                                            <p:strVal val="ppt_y"/>
                                          </p:val>
                                        </p:tav>
                                        <p:tav tm="100000">
                                          <p:val>
                                            <p:strVal val="ppt_y"/>
                                          </p:val>
                                        </p:tav>
                                      </p:tavLst>
                                    </p:anim>
                                    <p:set>
                                      <p:cBhvr>
                                        <p:cTn id="252" dur="1" fill="hold">
                                          <p:stCondLst>
                                            <p:cond delay="1999"/>
                                          </p:stCondLst>
                                        </p:cTn>
                                        <p:tgtEl>
                                          <p:spTgt spid="10"/>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11"/>
                                        </p:tgtEl>
                                        <p:attrNameLst>
                                          <p:attrName>ppt_x</p:attrName>
                                        </p:attrNameLst>
                                      </p:cBhvr>
                                      <p:tavLst>
                                        <p:tav tm="0">
                                          <p:val>
                                            <p:strVal val="ppt_x"/>
                                          </p:val>
                                        </p:tav>
                                        <p:tav tm="100000">
                                          <p:val>
                                            <p:strVal val="0-ppt_w/2"/>
                                          </p:val>
                                        </p:tav>
                                      </p:tavLst>
                                    </p:anim>
                                    <p:anim calcmode="lin" valueType="num">
                                      <p:cBhvr additive="base">
                                        <p:cTn id="255" dur="2000"/>
                                        <p:tgtEl>
                                          <p:spTgt spid="11"/>
                                        </p:tgtEl>
                                        <p:attrNameLst>
                                          <p:attrName>ppt_y</p:attrName>
                                        </p:attrNameLst>
                                      </p:cBhvr>
                                      <p:tavLst>
                                        <p:tav tm="0">
                                          <p:val>
                                            <p:strVal val="ppt_y"/>
                                          </p:val>
                                        </p:tav>
                                        <p:tav tm="100000">
                                          <p:val>
                                            <p:strVal val="ppt_y"/>
                                          </p:val>
                                        </p:tav>
                                      </p:tavLst>
                                    </p:anim>
                                    <p:set>
                                      <p:cBhvr>
                                        <p:cTn id="256" dur="1" fill="hold">
                                          <p:stCondLst>
                                            <p:cond delay="1999"/>
                                          </p:stCondLst>
                                        </p:cTn>
                                        <p:tgtEl>
                                          <p:spTgt spid="11"/>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2000"/>
                                        <p:tgtEl>
                                          <p:spTgt spid="12"/>
                                        </p:tgtEl>
                                        <p:attrNameLst>
                                          <p:attrName>ppt_x</p:attrName>
                                        </p:attrNameLst>
                                      </p:cBhvr>
                                      <p:tavLst>
                                        <p:tav tm="0">
                                          <p:val>
                                            <p:strVal val="ppt_x"/>
                                          </p:val>
                                        </p:tav>
                                        <p:tav tm="100000">
                                          <p:val>
                                            <p:strVal val="1+ppt_w/2"/>
                                          </p:val>
                                        </p:tav>
                                      </p:tavLst>
                                    </p:anim>
                                    <p:anim calcmode="lin" valueType="num">
                                      <p:cBhvr additive="base">
                                        <p:cTn id="259" dur="2000"/>
                                        <p:tgtEl>
                                          <p:spTgt spid="12"/>
                                        </p:tgtEl>
                                        <p:attrNameLst>
                                          <p:attrName>ppt_y</p:attrName>
                                        </p:attrNameLst>
                                      </p:cBhvr>
                                      <p:tavLst>
                                        <p:tav tm="0">
                                          <p:val>
                                            <p:strVal val="ppt_y"/>
                                          </p:val>
                                        </p:tav>
                                        <p:tav tm="100000">
                                          <p:val>
                                            <p:strVal val="ppt_y"/>
                                          </p:val>
                                        </p:tav>
                                      </p:tavLst>
                                    </p:anim>
                                    <p:set>
                                      <p:cBhvr>
                                        <p:cTn id="260" dur="1" fill="hold">
                                          <p:stCondLst>
                                            <p:cond delay="1999"/>
                                          </p:stCondLst>
                                        </p:cTn>
                                        <p:tgtEl>
                                          <p:spTgt spid="12"/>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13"/>
                                        </p:tgtEl>
                                        <p:attrNameLst>
                                          <p:attrName>ppt_x</p:attrName>
                                        </p:attrNameLst>
                                      </p:cBhvr>
                                      <p:tavLst>
                                        <p:tav tm="0">
                                          <p:val>
                                            <p:strVal val="ppt_x"/>
                                          </p:val>
                                        </p:tav>
                                        <p:tav tm="100000">
                                          <p:val>
                                            <p:strVal val="0-ppt_w/2"/>
                                          </p:val>
                                        </p:tav>
                                      </p:tavLst>
                                    </p:anim>
                                    <p:anim calcmode="lin" valueType="num">
                                      <p:cBhvr additive="base">
                                        <p:cTn id="263" dur="2000"/>
                                        <p:tgtEl>
                                          <p:spTgt spid="13"/>
                                        </p:tgtEl>
                                        <p:attrNameLst>
                                          <p:attrName>ppt_y</p:attrName>
                                        </p:attrNameLst>
                                      </p:cBhvr>
                                      <p:tavLst>
                                        <p:tav tm="0">
                                          <p:val>
                                            <p:strVal val="ppt_y"/>
                                          </p:val>
                                        </p:tav>
                                        <p:tav tm="100000">
                                          <p:val>
                                            <p:strVal val="ppt_y"/>
                                          </p:val>
                                        </p:tav>
                                      </p:tavLst>
                                    </p:anim>
                                    <p:set>
                                      <p:cBhvr>
                                        <p:cTn id="264" dur="1" fill="hold">
                                          <p:stCondLst>
                                            <p:cond delay="1999"/>
                                          </p:stCondLst>
                                        </p:cTn>
                                        <p:tgtEl>
                                          <p:spTgt spid="13"/>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14"/>
                                        </p:tgtEl>
                                        <p:attrNameLst>
                                          <p:attrName>ppt_x</p:attrName>
                                        </p:attrNameLst>
                                      </p:cBhvr>
                                      <p:tavLst>
                                        <p:tav tm="0">
                                          <p:val>
                                            <p:strVal val="ppt_x"/>
                                          </p:val>
                                        </p:tav>
                                        <p:tav tm="100000">
                                          <p:val>
                                            <p:strVal val="1+ppt_w/2"/>
                                          </p:val>
                                        </p:tav>
                                      </p:tavLst>
                                    </p:anim>
                                    <p:anim calcmode="lin" valueType="num">
                                      <p:cBhvr additive="base">
                                        <p:cTn id="267" dur="2000"/>
                                        <p:tgtEl>
                                          <p:spTgt spid="14"/>
                                        </p:tgtEl>
                                        <p:attrNameLst>
                                          <p:attrName>ppt_y</p:attrName>
                                        </p:attrNameLst>
                                      </p:cBhvr>
                                      <p:tavLst>
                                        <p:tav tm="0">
                                          <p:val>
                                            <p:strVal val="ppt_y"/>
                                          </p:val>
                                        </p:tav>
                                        <p:tav tm="100000">
                                          <p:val>
                                            <p:strVal val="ppt_y"/>
                                          </p:val>
                                        </p:tav>
                                      </p:tavLst>
                                    </p:anim>
                                    <p:set>
                                      <p:cBhvr>
                                        <p:cTn id="268" dur="1" fill="hold">
                                          <p:stCondLst>
                                            <p:cond delay="1999"/>
                                          </p:stCondLst>
                                        </p:cTn>
                                        <p:tgtEl>
                                          <p:spTgt spid="14"/>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15"/>
                                        </p:tgtEl>
                                        <p:attrNameLst>
                                          <p:attrName>ppt_x</p:attrName>
                                        </p:attrNameLst>
                                      </p:cBhvr>
                                      <p:tavLst>
                                        <p:tav tm="0">
                                          <p:val>
                                            <p:strVal val="ppt_x"/>
                                          </p:val>
                                        </p:tav>
                                        <p:tav tm="100000">
                                          <p:val>
                                            <p:strVal val="0-ppt_w/2"/>
                                          </p:val>
                                        </p:tav>
                                      </p:tavLst>
                                    </p:anim>
                                    <p:anim calcmode="lin" valueType="num">
                                      <p:cBhvr additive="base">
                                        <p:cTn id="271" dur="2000"/>
                                        <p:tgtEl>
                                          <p:spTgt spid="15"/>
                                        </p:tgtEl>
                                        <p:attrNameLst>
                                          <p:attrName>ppt_y</p:attrName>
                                        </p:attrNameLst>
                                      </p:cBhvr>
                                      <p:tavLst>
                                        <p:tav tm="0">
                                          <p:val>
                                            <p:strVal val="ppt_y"/>
                                          </p:val>
                                        </p:tav>
                                        <p:tav tm="100000">
                                          <p:val>
                                            <p:strVal val="ppt_y"/>
                                          </p:val>
                                        </p:tav>
                                      </p:tavLst>
                                    </p:anim>
                                    <p:set>
                                      <p:cBhvr>
                                        <p:cTn id="272" dur="1" fill="hold">
                                          <p:stCondLst>
                                            <p:cond delay="1999"/>
                                          </p:stCondLst>
                                        </p:cTn>
                                        <p:tgtEl>
                                          <p:spTgt spid="15"/>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16"/>
                                        </p:tgtEl>
                                        <p:attrNameLst>
                                          <p:attrName>ppt_x</p:attrName>
                                        </p:attrNameLst>
                                      </p:cBhvr>
                                      <p:tavLst>
                                        <p:tav tm="0">
                                          <p:val>
                                            <p:strVal val="ppt_x"/>
                                          </p:val>
                                        </p:tav>
                                        <p:tav tm="100000">
                                          <p:val>
                                            <p:strVal val="1+ppt_w/2"/>
                                          </p:val>
                                        </p:tav>
                                      </p:tavLst>
                                    </p:anim>
                                    <p:anim calcmode="lin" valueType="num">
                                      <p:cBhvr additive="base">
                                        <p:cTn id="275" dur="2000"/>
                                        <p:tgtEl>
                                          <p:spTgt spid="16"/>
                                        </p:tgtEl>
                                        <p:attrNameLst>
                                          <p:attrName>ppt_y</p:attrName>
                                        </p:attrNameLst>
                                      </p:cBhvr>
                                      <p:tavLst>
                                        <p:tav tm="0">
                                          <p:val>
                                            <p:strVal val="ppt_y"/>
                                          </p:val>
                                        </p:tav>
                                        <p:tav tm="100000">
                                          <p:val>
                                            <p:strVal val="ppt_y"/>
                                          </p:val>
                                        </p:tav>
                                      </p:tavLst>
                                    </p:anim>
                                    <p:set>
                                      <p:cBhvr>
                                        <p:cTn id="276" dur="1" fill="hold">
                                          <p:stCondLst>
                                            <p:cond delay="1999"/>
                                          </p:stCondLst>
                                        </p:cTn>
                                        <p:tgtEl>
                                          <p:spTgt spid="16"/>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2000"/>
                                        <p:tgtEl>
                                          <p:spTgt spid="17"/>
                                        </p:tgtEl>
                                        <p:attrNameLst>
                                          <p:attrName>ppt_x</p:attrName>
                                        </p:attrNameLst>
                                      </p:cBhvr>
                                      <p:tavLst>
                                        <p:tav tm="0">
                                          <p:val>
                                            <p:strVal val="ppt_x"/>
                                          </p:val>
                                        </p:tav>
                                        <p:tav tm="100000">
                                          <p:val>
                                            <p:strVal val="0-ppt_w/2"/>
                                          </p:val>
                                        </p:tav>
                                      </p:tavLst>
                                    </p:anim>
                                    <p:anim calcmode="lin" valueType="num">
                                      <p:cBhvr additive="base">
                                        <p:cTn id="279" dur="2000"/>
                                        <p:tgtEl>
                                          <p:spTgt spid="17"/>
                                        </p:tgtEl>
                                        <p:attrNameLst>
                                          <p:attrName>ppt_y</p:attrName>
                                        </p:attrNameLst>
                                      </p:cBhvr>
                                      <p:tavLst>
                                        <p:tav tm="0">
                                          <p:val>
                                            <p:strVal val="ppt_y"/>
                                          </p:val>
                                        </p:tav>
                                        <p:tav tm="100000">
                                          <p:val>
                                            <p:strVal val="ppt_y"/>
                                          </p:val>
                                        </p:tav>
                                      </p:tavLst>
                                    </p:anim>
                                    <p:set>
                                      <p:cBhvr>
                                        <p:cTn id="280" dur="1" fill="hold">
                                          <p:stCondLst>
                                            <p:cond delay="1999"/>
                                          </p:stCondLst>
                                        </p:cTn>
                                        <p:tgtEl>
                                          <p:spTgt spid="17"/>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2000"/>
                                        <p:tgtEl>
                                          <p:spTgt spid="18"/>
                                        </p:tgtEl>
                                        <p:attrNameLst>
                                          <p:attrName>ppt_x</p:attrName>
                                        </p:attrNameLst>
                                      </p:cBhvr>
                                      <p:tavLst>
                                        <p:tav tm="0">
                                          <p:val>
                                            <p:strVal val="ppt_x"/>
                                          </p:val>
                                        </p:tav>
                                        <p:tav tm="100000">
                                          <p:val>
                                            <p:strVal val="1+ppt_w/2"/>
                                          </p:val>
                                        </p:tav>
                                      </p:tavLst>
                                    </p:anim>
                                    <p:anim calcmode="lin" valueType="num">
                                      <p:cBhvr additive="base">
                                        <p:cTn id="283" dur="2000"/>
                                        <p:tgtEl>
                                          <p:spTgt spid="18"/>
                                        </p:tgtEl>
                                        <p:attrNameLst>
                                          <p:attrName>ppt_y</p:attrName>
                                        </p:attrNameLst>
                                      </p:cBhvr>
                                      <p:tavLst>
                                        <p:tav tm="0">
                                          <p:val>
                                            <p:strVal val="ppt_y"/>
                                          </p:val>
                                        </p:tav>
                                        <p:tav tm="100000">
                                          <p:val>
                                            <p:strVal val="ppt_y"/>
                                          </p:val>
                                        </p:tav>
                                      </p:tavLst>
                                    </p:anim>
                                    <p:set>
                                      <p:cBhvr>
                                        <p:cTn id="284" dur="1" fill="hold">
                                          <p:stCondLst>
                                            <p:cond delay="1999"/>
                                          </p:stCondLst>
                                        </p:cTn>
                                        <p:tgtEl>
                                          <p:spTgt spid="18"/>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19"/>
                                        </p:tgtEl>
                                        <p:attrNameLst>
                                          <p:attrName>ppt_x</p:attrName>
                                        </p:attrNameLst>
                                      </p:cBhvr>
                                      <p:tavLst>
                                        <p:tav tm="0">
                                          <p:val>
                                            <p:strVal val="ppt_x"/>
                                          </p:val>
                                        </p:tav>
                                        <p:tav tm="100000">
                                          <p:val>
                                            <p:strVal val="0-ppt_w/2"/>
                                          </p:val>
                                        </p:tav>
                                      </p:tavLst>
                                    </p:anim>
                                    <p:anim calcmode="lin" valueType="num">
                                      <p:cBhvr additive="base">
                                        <p:cTn id="287" dur="2000"/>
                                        <p:tgtEl>
                                          <p:spTgt spid="19"/>
                                        </p:tgtEl>
                                        <p:attrNameLst>
                                          <p:attrName>ppt_y</p:attrName>
                                        </p:attrNameLst>
                                      </p:cBhvr>
                                      <p:tavLst>
                                        <p:tav tm="0">
                                          <p:val>
                                            <p:strVal val="ppt_y"/>
                                          </p:val>
                                        </p:tav>
                                        <p:tav tm="100000">
                                          <p:val>
                                            <p:strVal val="ppt_y"/>
                                          </p:val>
                                        </p:tav>
                                      </p:tavLst>
                                    </p:anim>
                                    <p:set>
                                      <p:cBhvr>
                                        <p:cTn id="288" dur="1" fill="hold">
                                          <p:stCondLst>
                                            <p:cond delay="1999"/>
                                          </p:stCondLst>
                                        </p:cTn>
                                        <p:tgtEl>
                                          <p:spTgt spid="19"/>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2000"/>
                                        <p:tgtEl>
                                          <p:spTgt spid="20"/>
                                        </p:tgtEl>
                                        <p:attrNameLst>
                                          <p:attrName>ppt_x</p:attrName>
                                        </p:attrNameLst>
                                      </p:cBhvr>
                                      <p:tavLst>
                                        <p:tav tm="0">
                                          <p:val>
                                            <p:strVal val="ppt_x"/>
                                          </p:val>
                                        </p:tav>
                                        <p:tav tm="100000">
                                          <p:val>
                                            <p:strVal val="1+ppt_w/2"/>
                                          </p:val>
                                        </p:tav>
                                      </p:tavLst>
                                    </p:anim>
                                    <p:anim calcmode="lin" valueType="num">
                                      <p:cBhvr additive="base">
                                        <p:cTn id="291" dur="2000"/>
                                        <p:tgtEl>
                                          <p:spTgt spid="20"/>
                                        </p:tgtEl>
                                        <p:attrNameLst>
                                          <p:attrName>ppt_y</p:attrName>
                                        </p:attrNameLst>
                                      </p:cBhvr>
                                      <p:tavLst>
                                        <p:tav tm="0">
                                          <p:val>
                                            <p:strVal val="ppt_y"/>
                                          </p:val>
                                        </p:tav>
                                        <p:tav tm="100000">
                                          <p:val>
                                            <p:strVal val="ppt_y"/>
                                          </p:val>
                                        </p:tav>
                                      </p:tavLst>
                                    </p:anim>
                                    <p:set>
                                      <p:cBhvr>
                                        <p:cTn id="292" dur="1" fill="hold">
                                          <p:stCondLst>
                                            <p:cond delay="1999"/>
                                          </p:stCondLst>
                                        </p:cTn>
                                        <p:tgtEl>
                                          <p:spTgt spid="20"/>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21"/>
                                        </p:tgtEl>
                                        <p:attrNameLst>
                                          <p:attrName>ppt_x</p:attrName>
                                        </p:attrNameLst>
                                      </p:cBhvr>
                                      <p:tavLst>
                                        <p:tav tm="0">
                                          <p:val>
                                            <p:strVal val="ppt_x"/>
                                          </p:val>
                                        </p:tav>
                                        <p:tav tm="100000">
                                          <p:val>
                                            <p:strVal val="0-ppt_w/2"/>
                                          </p:val>
                                        </p:tav>
                                      </p:tavLst>
                                    </p:anim>
                                    <p:anim calcmode="lin" valueType="num">
                                      <p:cBhvr additive="base">
                                        <p:cTn id="295" dur="2000"/>
                                        <p:tgtEl>
                                          <p:spTgt spid="21"/>
                                        </p:tgtEl>
                                        <p:attrNameLst>
                                          <p:attrName>ppt_y</p:attrName>
                                        </p:attrNameLst>
                                      </p:cBhvr>
                                      <p:tavLst>
                                        <p:tav tm="0">
                                          <p:val>
                                            <p:strVal val="ppt_y"/>
                                          </p:val>
                                        </p:tav>
                                        <p:tav tm="100000">
                                          <p:val>
                                            <p:strVal val="ppt_y"/>
                                          </p:val>
                                        </p:tav>
                                      </p:tavLst>
                                    </p:anim>
                                    <p:set>
                                      <p:cBhvr>
                                        <p:cTn id="296" dur="1" fill="hold">
                                          <p:stCondLst>
                                            <p:cond delay="1999"/>
                                          </p:stCondLst>
                                        </p:cTn>
                                        <p:tgtEl>
                                          <p:spTgt spid="21"/>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2000"/>
                                        <p:tgtEl>
                                          <p:spTgt spid="22"/>
                                        </p:tgtEl>
                                        <p:attrNameLst>
                                          <p:attrName>ppt_x</p:attrName>
                                        </p:attrNameLst>
                                      </p:cBhvr>
                                      <p:tavLst>
                                        <p:tav tm="0">
                                          <p:val>
                                            <p:strVal val="ppt_x"/>
                                          </p:val>
                                        </p:tav>
                                        <p:tav tm="100000">
                                          <p:val>
                                            <p:strVal val="1+ppt_w/2"/>
                                          </p:val>
                                        </p:tav>
                                      </p:tavLst>
                                    </p:anim>
                                    <p:anim calcmode="lin" valueType="num">
                                      <p:cBhvr additive="base">
                                        <p:cTn id="299" dur="2000"/>
                                        <p:tgtEl>
                                          <p:spTgt spid="22"/>
                                        </p:tgtEl>
                                        <p:attrNameLst>
                                          <p:attrName>ppt_y</p:attrName>
                                        </p:attrNameLst>
                                      </p:cBhvr>
                                      <p:tavLst>
                                        <p:tav tm="0">
                                          <p:val>
                                            <p:strVal val="ppt_y"/>
                                          </p:val>
                                        </p:tav>
                                        <p:tav tm="100000">
                                          <p:val>
                                            <p:strVal val="ppt_y"/>
                                          </p:val>
                                        </p:tav>
                                      </p:tavLst>
                                    </p:anim>
                                    <p:set>
                                      <p:cBhvr>
                                        <p:cTn id="300" dur="1" fill="hold">
                                          <p:stCondLst>
                                            <p:cond delay="1999"/>
                                          </p:stCondLst>
                                        </p:cTn>
                                        <p:tgtEl>
                                          <p:spTgt spid="22"/>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23"/>
                                        </p:tgtEl>
                                        <p:attrNameLst>
                                          <p:attrName>ppt_x</p:attrName>
                                        </p:attrNameLst>
                                      </p:cBhvr>
                                      <p:tavLst>
                                        <p:tav tm="0">
                                          <p:val>
                                            <p:strVal val="ppt_x"/>
                                          </p:val>
                                        </p:tav>
                                        <p:tav tm="100000">
                                          <p:val>
                                            <p:strVal val="0-ppt_w/2"/>
                                          </p:val>
                                        </p:tav>
                                      </p:tavLst>
                                    </p:anim>
                                    <p:anim calcmode="lin" valueType="num">
                                      <p:cBhvr additive="base">
                                        <p:cTn id="303" dur="2000"/>
                                        <p:tgtEl>
                                          <p:spTgt spid="23"/>
                                        </p:tgtEl>
                                        <p:attrNameLst>
                                          <p:attrName>ppt_y</p:attrName>
                                        </p:attrNameLst>
                                      </p:cBhvr>
                                      <p:tavLst>
                                        <p:tav tm="0">
                                          <p:val>
                                            <p:strVal val="ppt_y"/>
                                          </p:val>
                                        </p:tav>
                                        <p:tav tm="100000">
                                          <p:val>
                                            <p:strVal val="ppt_y"/>
                                          </p:val>
                                        </p:tav>
                                      </p:tavLst>
                                    </p:anim>
                                    <p:set>
                                      <p:cBhvr>
                                        <p:cTn id="304" dur="1" fill="hold">
                                          <p:stCondLst>
                                            <p:cond delay="1999"/>
                                          </p:stCondLst>
                                        </p:cTn>
                                        <p:tgtEl>
                                          <p:spTgt spid="23"/>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2000"/>
                                        <p:tgtEl>
                                          <p:spTgt spid="24"/>
                                        </p:tgtEl>
                                        <p:attrNameLst>
                                          <p:attrName>ppt_x</p:attrName>
                                        </p:attrNameLst>
                                      </p:cBhvr>
                                      <p:tavLst>
                                        <p:tav tm="0">
                                          <p:val>
                                            <p:strVal val="ppt_x"/>
                                          </p:val>
                                        </p:tav>
                                        <p:tav tm="100000">
                                          <p:val>
                                            <p:strVal val="1+ppt_w/2"/>
                                          </p:val>
                                        </p:tav>
                                      </p:tavLst>
                                    </p:anim>
                                    <p:anim calcmode="lin" valueType="num">
                                      <p:cBhvr additive="base">
                                        <p:cTn id="307" dur="2000"/>
                                        <p:tgtEl>
                                          <p:spTgt spid="24"/>
                                        </p:tgtEl>
                                        <p:attrNameLst>
                                          <p:attrName>ppt_y</p:attrName>
                                        </p:attrNameLst>
                                      </p:cBhvr>
                                      <p:tavLst>
                                        <p:tav tm="0">
                                          <p:val>
                                            <p:strVal val="ppt_y"/>
                                          </p:val>
                                        </p:tav>
                                        <p:tav tm="100000">
                                          <p:val>
                                            <p:strVal val="ppt_y"/>
                                          </p:val>
                                        </p:tav>
                                      </p:tavLst>
                                    </p:anim>
                                    <p:set>
                                      <p:cBhvr>
                                        <p:cTn id="308" dur="1" fill="hold">
                                          <p:stCondLst>
                                            <p:cond delay="1999"/>
                                          </p:stCondLst>
                                        </p:cTn>
                                        <p:tgtEl>
                                          <p:spTgt spid="24"/>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25"/>
                                        </p:tgtEl>
                                        <p:attrNameLst>
                                          <p:attrName>ppt_x</p:attrName>
                                        </p:attrNameLst>
                                      </p:cBhvr>
                                      <p:tavLst>
                                        <p:tav tm="0">
                                          <p:val>
                                            <p:strVal val="ppt_x"/>
                                          </p:val>
                                        </p:tav>
                                        <p:tav tm="100000">
                                          <p:val>
                                            <p:strVal val="0-ppt_w/2"/>
                                          </p:val>
                                        </p:tav>
                                      </p:tavLst>
                                    </p:anim>
                                    <p:anim calcmode="lin" valueType="num">
                                      <p:cBhvr additive="base">
                                        <p:cTn id="311" dur="2000"/>
                                        <p:tgtEl>
                                          <p:spTgt spid="25"/>
                                        </p:tgtEl>
                                        <p:attrNameLst>
                                          <p:attrName>ppt_y</p:attrName>
                                        </p:attrNameLst>
                                      </p:cBhvr>
                                      <p:tavLst>
                                        <p:tav tm="0">
                                          <p:val>
                                            <p:strVal val="ppt_y"/>
                                          </p:val>
                                        </p:tav>
                                        <p:tav tm="100000">
                                          <p:val>
                                            <p:strVal val="ppt_y"/>
                                          </p:val>
                                        </p:tav>
                                      </p:tavLst>
                                    </p:anim>
                                    <p:set>
                                      <p:cBhvr>
                                        <p:cTn id="312" dur="1" fill="hold">
                                          <p:stCondLst>
                                            <p:cond delay="1999"/>
                                          </p:stCondLst>
                                        </p:cTn>
                                        <p:tgtEl>
                                          <p:spTgt spid="25"/>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2000"/>
                                        <p:tgtEl>
                                          <p:spTgt spid="26"/>
                                        </p:tgtEl>
                                        <p:attrNameLst>
                                          <p:attrName>ppt_x</p:attrName>
                                        </p:attrNameLst>
                                      </p:cBhvr>
                                      <p:tavLst>
                                        <p:tav tm="0">
                                          <p:val>
                                            <p:strVal val="ppt_x"/>
                                          </p:val>
                                        </p:tav>
                                        <p:tav tm="100000">
                                          <p:val>
                                            <p:strVal val="1+ppt_w/2"/>
                                          </p:val>
                                        </p:tav>
                                      </p:tavLst>
                                    </p:anim>
                                    <p:anim calcmode="lin" valueType="num">
                                      <p:cBhvr additive="base">
                                        <p:cTn id="315" dur="2000"/>
                                        <p:tgtEl>
                                          <p:spTgt spid="26"/>
                                        </p:tgtEl>
                                        <p:attrNameLst>
                                          <p:attrName>ppt_y</p:attrName>
                                        </p:attrNameLst>
                                      </p:cBhvr>
                                      <p:tavLst>
                                        <p:tav tm="0">
                                          <p:val>
                                            <p:strVal val="ppt_y"/>
                                          </p:val>
                                        </p:tav>
                                        <p:tav tm="100000">
                                          <p:val>
                                            <p:strVal val="ppt_y"/>
                                          </p:val>
                                        </p:tav>
                                      </p:tavLst>
                                    </p:anim>
                                    <p:set>
                                      <p:cBhvr>
                                        <p:cTn id="316" dur="1" fill="hold">
                                          <p:stCondLst>
                                            <p:cond delay="1999"/>
                                          </p:stCondLst>
                                        </p:cTn>
                                        <p:tgtEl>
                                          <p:spTgt spid="26"/>
                                        </p:tgtEl>
                                        <p:attrNameLst>
                                          <p:attrName>style.visibility</p:attrName>
                                        </p:attrNameLst>
                                      </p:cBhvr>
                                      <p:to>
                                        <p:strVal val="hidden"/>
                                      </p:to>
                                    </p:set>
                                  </p:childTnLst>
                                </p:cTn>
                              </p:par>
                              <p:par>
                                <p:cTn id="317" presetID="23" presetClass="entr" presetSubtype="272" fill="hold" nodeType="withEffect">
                                  <p:stCondLst>
                                    <p:cond delay="0"/>
                                  </p:stCondLst>
                                  <p:childTnLst>
                                    <p:set>
                                      <p:cBhvr>
                                        <p:cTn id="318" dur="1" fill="hold">
                                          <p:stCondLst>
                                            <p:cond delay="0"/>
                                          </p:stCondLst>
                                        </p:cTn>
                                        <p:tgtEl>
                                          <p:spTgt spid="4"/>
                                        </p:tgtEl>
                                        <p:attrNameLst>
                                          <p:attrName>style.visibility</p:attrName>
                                        </p:attrNameLst>
                                      </p:cBhvr>
                                      <p:to>
                                        <p:strVal val="visible"/>
                                      </p:to>
                                    </p:set>
                                    <p:anim calcmode="lin" valueType="num">
                                      <p:cBhvr>
                                        <p:cTn id="319" dur="2000" fill="hold"/>
                                        <p:tgtEl>
                                          <p:spTgt spid="4"/>
                                        </p:tgtEl>
                                        <p:attrNameLst>
                                          <p:attrName>ppt_w</p:attrName>
                                        </p:attrNameLst>
                                      </p:cBhvr>
                                      <p:tavLst>
                                        <p:tav tm="0">
                                          <p:val>
                                            <p:strVal val="2/3*#ppt_w"/>
                                          </p:val>
                                        </p:tav>
                                        <p:tav tm="100000">
                                          <p:val>
                                            <p:strVal val="#ppt_w"/>
                                          </p:val>
                                        </p:tav>
                                      </p:tavLst>
                                    </p:anim>
                                    <p:anim calcmode="lin" valueType="num">
                                      <p:cBhvr>
                                        <p:cTn id="320" dur="2000" fill="hold"/>
                                        <p:tgtEl>
                                          <p:spTgt spid="4"/>
                                        </p:tgtEl>
                                        <p:attrNameLst>
                                          <p:attrName>ppt_h</p:attrName>
                                        </p:attrNameLst>
                                      </p:cBhvr>
                                      <p:tavLst>
                                        <p:tav tm="0">
                                          <p:val>
                                            <p:strVal val="2/3*#ppt_h"/>
                                          </p:val>
                                        </p:tav>
                                        <p:tav tm="100000">
                                          <p:val>
                                            <p:strVal val="#ppt_h"/>
                                          </p:val>
                                        </p:tav>
                                      </p:tavLst>
                                    </p:anim>
                                  </p:childTnLst>
                                </p:cTn>
                              </p:par>
                              <p:par>
                                <p:cTn id="321" presetID="16" presetClass="entr" presetSubtype="37"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arn(outVertical)">
                                      <p:cBhvr>
                                        <p:cTn id="3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u.jpg"/>
          <p:cNvPicPr>
            <a:picLocks noChangeAspect="1"/>
          </p:cNvPicPr>
          <p:nvPr/>
        </p:nvPicPr>
        <p:blipFill>
          <a:blip r:embed="rId2"/>
          <a:stretch>
            <a:fillRect/>
          </a:stretch>
        </p:blipFill>
        <p:spPr>
          <a:xfrm>
            <a:off x="0" y="34569"/>
            <a:ext cx="9144000" cy="6788862"/>
          </a:xfrm>
          <a:prstGeom prst="rect">
            <a:avLst/>
          </a:prstGeom>
        </p:spPr>
      </p:pic>
      <p:sp>
        <p:nvSpPr>
          <p:cNvPr id="5" name="4 Lágrima"/>
          <p:cNvSpPr/>
          <p:nvPr/>
        </p:nvSpPr>
        <p:spPr>
          <a:xfrm rot="8265463">
            <a:off x="3599691" y="92575"/>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638182">
            <a:off x="815065" y="2665496"/>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45824">
            <a:off x="3671798" y="4950090"/>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558257">
            <a:off x="6530304" y="2593905"/>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265463">
            <a:off x="3599690" y="735517"/>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45824">
            <a:off x="3671798" y="4378586"/>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558257">
            <a:off x="5887363" y="2593905"/>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638182">
            <a:off x="1600882" y="2665494"/>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5463">
            <a:off x="3671129" y="1378460"/>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45824">
            <a:off x="3671798" y="3949958"/>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638182">
            <a:off x="2172386" y="2665496"/>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3558257">
            <a:off x="5101544" y="2665341"/>
            <a:ext cx="1843094" cy="1857388"/>
          </a:xfrm>
          <a:prstGeom prst="teardrop">
            <a:avLst/>
          </a:prstGeom>
          <a:gradFill flip="none" rotWithShape="1">
            <a:gsLst>
              <a:gs pos="57000">
                <a:srgbClr val="CC3300">
                  <a:shade val="30000"/>
                  <a:satMod val="115000"/>
                  <a:alpha val="0"/>
                </a:srgbClr>
              </a:gs>
              <a:gs pos="50000">
                <a:srgbClr val="CC3300">
                  <a:shade val="67500"/>
                  <a:satMod val="115000"/>
                </a:srgbClr>
              </a:gs>
              <a:gs pos="100000">
                <a:srgbClr val="CC33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4" fill="hold" grpId="2"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ppt_x"/>
                                          </p:val>
                                        </p:tav>
                                      </p:tavLst>
                                    </p:anim>
                                    <p:anim calcmode="lin" valueType="num">
                                      <p:cBhvr additive="base">
                                        <p:cTn id="87" dur="2000"/>
                                        <p:tgtEl>
                                          <p:spTgt spid="9"/>
                                        </p:tgtEl>
                                        <p:attrNameLst>
                                          <p:attrName>ppt_y</p:attrName>
                                        </p:attrNameLst>
                                      </p:cBhvr>
                                      <p:tavLst>
                                        <p:tav tm="0">
                                          <p:val>
                                            <p:strVal val="ppt_y"/>
                                          </p:val>
                                        </p:tav>
                                        <p:tav tm="100000">
                                          <p:val>
                                            <p:strVal val="1+ppt_h/2"/>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ppt_x"/>
                                          </p:val>
                                        </p:tav>
                                      </p:tavLst>
                                    </p:anim>
                                    <p:anim calcmode="lin" valueType="num">
                                      <p:cBhvr additive="base">
                                        <p:cTn id="91" dur="2000"/>
                                        <p:tgtEl>
                                          <p:spTgt spid="13"/>
                                        </p:tgtEl>
                                        <p:attrNameLst>
                                          <p:attrName>ppt_y</p:attrName>
                                        </p:attrNameLst>
                                      </p:cBhvr>
                                      <p:tavLst>
                                        <p:tav tm="0">
                                          <p:val>
                                            <p:strVal val="ppt_y"/>
                                          </p:val>
                                        </p:tav>
                                        <p:tav tm="100000">
                                          <p:val>
                                            <p:strVal val="1+ppt_h/2"/>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ppt_x"/>
                                          </p:val>
                                        </p:tav>
                                      </p:tavLst>
                                    </p:anim>
                                    <p:anim calcmode="lin" valueType="num">
                                      <p:cBhvr additive="base">
                                        <p:cTn id="95" dur="2000"/>
                                        <p:tgtEl>
                                          <p:spTgt spid="7"/>
                                        </p:tgtEl>
                                        <p:attrNameLst>
                                          <p:attrName>ppt_y</p:attrName>
                                        </p:attrNameLst>
                                      </p:cBhvr>
                                      <p:tavLst>
                                        <p:tav tm="0">
                                          <p:val>
                                            <p:strVal val="ppt_y"/>
                                          </p:val>
                                        </p:tav>
                                        <p:tav tm="100000">
                                          <p:val>
                                            <p:strVal val="0-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2000"/>
                                        <p:tgtEl>
                                          <p:spTgt spid="10"/>
                                        </p:tgtEl>
                                        <p:attrNameLst>
                                          <p:attrName>ppt_x</p:attrName>
                                        </p:attrNameLst>
                                      </p:cBhvr>
                                      <p:tavLst>
                                        <p:tav tm="0">
                                          <p:val>
                                            <p:strVal val="ppt_x"/>
                                          </p:val>
                                        </p:tav>
                                        <p:tav tm="100000">
                                          <p:val>
                                            <p:strVal val="ppt_x"/>
                                          </p:val>
                                        </p:tav>
                                      </p:tavLst>
                                    </p:anim>
                                    <p:anim calcmode="lin" valueType="num">
                                      <p:cBhvr additive="base">
                                        <p:cTn id="99" dur="2000"/>
                                        <p:tgtEl>
                                          <p:spTgt spid="10"/>
                                        </p:tgtEl>
                                        <p:attrNameLst>
                                          <p:attrName>ppt_y</p:attrName>
                                        </p:attrNameLst>
                                      </p:cBhvr>
                                      <p:tavLst>
                                        <p:tav tm="0">
                                          <p:val>
                                            <p:strVal val="ppt_y"/>
                                          </p:val>
                                        </p:tav>
                                        <p:tav tm="100000">
                                          <p:val>
                                            <p:strVal val="0-ppt_h/2"/>
                                          </p:val>
                                        </p:tav>
                                      </p:tavLst>
                                    </p:anim>
                                    <p:set>
                                      <p:cBhvr>
                                        <p:cTn id="100" dur="1" fill="hold">
                                          <p:stCondLst>
                                            <p:cond delay="1999"/>
                                          </p:stCondLst>
                                        </p:cTn>
                                        <p:tgtEl>
                                          <p:spTgt spid="10"/>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ppt_x"/>
                                          </p:val>
                                        </p:tav>
                                      </p:tavLst>
                                    </p:anim>
                                    <p:anim calcmode="lin" valueType="num">
                                      <p:cBhvr additive="base">
                                        <p:cTn id="103" dur="2000"/>
                                        <p:tgtEl>
                                          <p:spTgt spid="14"/>
                                        </p:tgtEl>
                                        <p:attrNameLst>
                                          <p:attrName>ppt_y</p:attrName>
                                        </p:attrNameLst>
                                      </p:cBhvr>
                                      <p:tavLst>
                                        <p:tav tm="0">
                                          <p:val>
                                            <p:strVal val="ppt_y"/>
                                          </p:val>
                                        </p:tav>
                                        <p:tav tm="100000">
                                          <p:val>
                                            <p:strVal val="0-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ppt_y"/>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ppt_y"/>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ppt_y"/>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0-ppt_w/2"/>
                                          </p:val>
                                        </p:tav>
                                      </p:tavLst>
                                    </p:anim>
                                    <p:anim calcmode="lin" valueType="num">
                                      <p:cBhvr additive="base">
                                        <p:cTn id="127" dur="2000"/>
                                        <p:tgtEl>
                                          <p:spTgt spid="16"/>
                                        </p:tgtEl>
                                        <p:attrNameLst>
                                          <p:attrName>ppt_y</p:attrName>
                                        </p:attrNameLst>
                                      </p:cBhvr>
                                      <p:tavLst>
                                        <p:tav tm="0">
                                          <p:val>
                                            <p:strVal val="ppt_y"/>
                                          </p:val>
                                        </p:tav>
                                        <p:tav tm="100000">
                                          <p:val>
                                            <p:strVal val="ppt_y"/>
                                          </p:val>
                                        </p:tav>
                                      </p:tavLst>
                                    </p:anim>
                                    <p:set>
                                      <p:cBhvr>
                                        <p:cTn id="128" dur="1" fill="hold">
                                          <p:stCondLst>
                                            <p:cond delay="1999"/>
                                          </p:stCondLst>
                                        </p:cTn>
                                        <p:tgtEl>
                                          <p:spTgt spid="16"/>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u.jpg"/>
          <p:cNvPicPr>
            <a:picLocks noChangeAspect="1"/>
          </p:cNvPicPr>
          <p:nvPr/>
        </p:nvPicPr>
        <p:blipFill>
          <a:blip r:embed="rId2"/>
          <a:stretch>
            <a:fillRect/>
          </a:stretch>
        </p:blipFill>
        <p:spPr>
          <a:xfrm>
            <a:off x="0" y="6684"/>
            <a:ext cx="9144000" cy="6844632"/>
          </a:xfrm>
          <a:prstGeom prst="rect">
            <a:avLst/>
          </a:prstGeom>
        </p:spPr>
      </p:pic>
      <p:sp>
        <p:nvSpPr>
          <p:cNvPr id="5" name="4 Combinar"/>
          <p:cNvSpPr/>
          <p:nvPr/>
        </p:nvSpPr>
        <p:spPr>
          <a:xfrm>
            <a:off x="0" y="3571876"/>
            <a:ext cx="1714480" cy="1143008"/>
          </a:xfrm>
          <a:prstGeom prst="flowChartMerge">
            <a:avLst/>
          </a:prstGeom>
          <a:gradFill flip="none" rotWithShape="1">
            <a:gsLst>
              <a:gs pos="45000">
                <a:srgbClr val="FF0000">
                  <a:shade val="30000"/>
                  <a:satMod val="115000"/>
                  <a:alpha val="26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1857356" y="3571876"/>
            <a:ext cx="1714480" cy="1143008"/>
          </a:xfrm>
          <a:prstGeom prst="flowChartMerge">
            <a:avLst/>
          </a:prstGeom>
          <a:gradFill flip="none" rotWithShape="1">
            <a:gsLst>
              <a:gs pos="45000">
                <a:srgbClr val="FF0000">
                  <a:shade val="30000"/>
                  <a:satMod val="115000"/>
                  <a:alpha val="26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3643306" y="3571876"/>
            <a:ext cx="1714480" cy="1143008"/>
          </a:xfrm>
          <a:prstGeom prst="flowChartMerge">
            <a:avLst/>
          </a:prstGeom>
          <a:gradFill flip="none" rotWithShape="1">
            <a:gsLst>
              <a:gs pos="45000">
                <a:srgbClr val="FF0000">
                  <a:shade val="30000"/>
                  <a:satMod val="115000"/>
                  <a:alpha val="26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5500694" y="3571876"/>
            <a:ext cx="1714480" cy="1143008"/>
          </a:xfrm>
          <a:prstGeom prst="flowChartMerge">
            <a:avLst/>
          </a:prstGeom>
          <a:gradFill flip="none" rotWithShape="1">
            <a:gsLst>
              <a:gs pos="45000">
                <a:srgbClr val="FF0000">
                  <a:shade val="30000"/>
                  <a:satMod val="115000"/>
                  <a:alpha val="26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7429520" y="3571876"/>
            <a:ext cx="1714480" cy="1143008"/>
          </a:xfrm>
          <a:prstGeom prst="flowChartMerge">
            <a:avLst/>
          </a:prstGeom>
          <a:gradFill flip="none" rotWithShape="1">
            <a:gsLst>
              <a:gs pos="45000">
                <a:srgbClr val="FF0000">
                  <a:shade val="30000"/>
                  <a:satMod val="115000"/>
                  <a:alpha val="26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flipV="1">
            <a:off x="0" y="2285992"/>
            <a:ext cx="1571604" cy="1214446"/>
          </a:xfrm>
          <a:prstGeom prst="flowChartMerge">
            <a:avLst/>
          </a:prstGeom>
          <a:gradFill flip="none" rotWithShape="1">
            <a:gsLst>
              <a:gs pos="45000">
                <a:srgbClr val="FF0000">
                  <a:shade val="30000"/>
                  <a:satMod val="115000"/>
                  <a:alpha val="26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flipV="1">
            <a:off x="1857356" y="2285992"/>
            <a:ext cx="1571604" cy="1214446"/>
          </a:xfrm>
          <a:prstGeom prst="flowChartMerge">
            <a:avLst/>
          </a:prstGeom>
          <a:gradFill flip="none" rotWithShape="1">
            <a:gsLst>
              <a:gs pos="45000">
                <a:srgbClr val="FF0000">
                  <a:shade val="30000"/>
                  <a:satMod val="115000"/>
                  <a:alpha val="26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flipV="1">
            <a:off x="3643306" y="2285992"/>
            <a:ext cx="1571604" cy="1214446"/>
          </a:xfrm>
          <a:prstGeom prst="flowChartMerge">
            <a:avLst/>
          </a:prstGeom>
          <a:gradFill flip="none" rotWithShape="1">
            <a:gsLst>
              <a:gs pos="45000">
                <a:srgbClr val="FF0000">
                  <a:shade val="30000"/>
                  <a:satMod val="115000"/>
                  <a:alpha val="26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flipV="1">
            <a:off x="5500694" y="2285992"/>
            <a:ext cx="1571604" cy="1214446"/>
          </a:xfrm>
          <a:prstGeom prst="flowChartMerge">
            <a:avLst/>
          </a:prstGeom>
          <a:gradFill flip="none" rotWithShape="1">
            <a:gsLst>
              <a:gs pos="45000">
                <a:srgbClr val="FF0000">
                  <a:shade val="30000"/>
                  <a:satMod val="115000"/>
                  <a:alpha val="26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flipV="1">
            <a:off x="7429520" y="2285992"/>
            <a:ext cx="1714480" cy="1214446"/>
          </a:xfrm>
          <a:prstGeom prst="flowChartMerge">
            <a:avLst/>
          </a:prstGeom>
          <a:gradFill flip="none" rotWithShape="1">
            <a:gsLst>
              <a:gs pos="45000">
                <a:srgbClr val="FF0000">
                  <a:shade val="30000"/>
                  <a:satMod val="115000"/>
                  <a:alpha val="26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1+#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000" fill="hold"/>
                                        <p:tgtEl>
                                          <p:spTgt spid="6"/>
                                        </p:tgtEl>
                                        <p:attrNameLst>
                                          <p:attrName>ppt_x</p:attrName>
                                        </p:attrNameLst>
                                      </p:cBhvr>
                                      <p:tavLst>
                                        <p:tav tm="0">
                                          <p:val>
                                            <p:strVal val="1+#ppt_w/2"/>
                                          </p:val>
                                        </p:tav>
                                        <p:tav tm="100000">
                                          <p:val>
                                            <p:strVal val="#ppt_x"/>
                                          </p:val>
                                        </p:tav>
                                      </p:tavLst>
                                    </p:anim>
                                    <p:anim calcmode="lin" valueType="num">
                                      <p:cBhvr additive="base">
                                        <p:cTn id="75" dur="2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2000" fill="hold"/>
                                        <p:tgtEl>
                                          <p:spTgt spid="7"/>
                                        </p:tgtEl>
                                        <p:attrNameLst>
                                          <p:attrName>ppt_x</p:attrName>
                                        </p:attrNameLst>
                                      </p:cBhvr>
                                      <p:tavLst>
                                        <p:tav tm="0">
                                          <p:val>
                                            <p:strVal val="1+#ppt_w/2"/>
                                          </p:val>
                                        </p:tav>
                                        <p:tav tm="100000">
                                          <p:val>
                                            <p:strVal val="#ppt_x"/>
                                          </p:val>
                                        </p:tav>
                                      </p:tavLst>
                                    </p:anim>
                                    <p:anim calcmode="lin" valueType="num">
                                      <p:cBhvr additive="base">
                                        <p:cTn id="79" dur="2000" fill="hold"/>
                                        <p:tgtEl>
                                          <p:spTgt spid="7"/>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2000" fill="hold"/>
                                        <p:tgtEl>
                                          <p:spTgt spid="8"/>
                                        </p:tgtEl>
                                        <p:attrNameLst>
                                          <p:attrName>ppt_x</p:attrName>
                                        </p:attrNameLst>
                                      </p:cBhvr>
                                      <p:tavLst>
                                        <p:tav tm="0">
                                          <p:val>
                                            <p:strVal val="1+#ppt_w/2"/>
                                          </p:val>
                                        </p:tav>
                                        <p:tav tm="100000">
                                          <p:val>
                                            <p:strVal val="#ppt_x"/>
                                          </p:val>
                                        </p:tav>
                                      </p:tavLst>
                                    </p:anim>
                                    <p:anim calcmode="lin" valueType="num">
                                      <p:cBhvr additive="base">
                                        <p:cTn id="83" dur="2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2000" fill="hold"/>
                                        <p:tgtEl>
                                          <p:spTgt spid="9"/>
                                        </p:tgtEl>
                                        <p:attrNameLst>
                                          <p:attrName>ppt_x</p:attrName>
                                        </p:attrNameLst>
                                      </p:cBhvr>
                                      <p:tavLst>
                                        <p:tav tm="0">
                                          <p:val>
                                            <p:strVal val="1+#ppt_w/2"/>
                                          </p:val>
                                        </p:tav>
                                        <p:tav tm="100000">
                                          <p:val>
                                            <p:strVal val="#ppt_x"/>
                                          </p:val>
                                        </p:tav>
                                      </p:tavLst>
                                    </p:anim>
                                    <p:anim calcmode="lin" valueType="num">
                                      <p:cBhvr additive="base">
                                        <p:cTn id="87" dur="2000" fill="hold"/>
                                        <p:tgtEl>
                                          <p:spTgt spid="9"/>
                                        </p:tgtEl>
                                        <p:attrNameLst>
                                          <p:attrName>ppt_y</p:attrName>
                                        </p:attrNameLst>
                                      </p:cBhvr>
                                      <p:tavLst>
                                        <p:tav tm="0">
                                          <p:val>
                                            <p:strVal val="#ppt_y"/>
                                          </p:val>
                                        </p:tav>
                                        <p:tav tm="100000">
                                          <p:val>
                                            <p:strVal val="#ppt_y"/>
                                          </p:val>
                                        </p:tav>
                                      </p:tavLst>
                                    </p:anim>
                                  </p:childTnLst>
                                </p:cTn>
                              </p:par>
                            </p:childTnLst>
                          </p:cTn>
                        </p:par>
                        <p:par>
                          <p:cTn id="88" fill="hold">
                            <p:stCondLst>
                              <p:cond delay="2000"/>
                            </p:stCondLst>
                            <p:childTnLst>
                              <p:par>
                                <p:cTn id="89" presetID="2" presetClass="exit" presetSubtype="4" fill="hold" grpId="2" nodeType="after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ppt_x"/>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ppt_x"/>
                                          </p:val>
                                        </p:tav>
                                      </p:tavLst>
                                    </p:anim>
                                    <p:anim calcmode="lin" valueType="num">
                                      <p:cBhvr additive="base">
                                        <p:cTn id="99" dur="2000"/>
                                        <p:tgtEl>
                                          <p:spTgt spid="12"/>
                                        </p:tgtEl>
                                        <p:attrNameLst>
                                          <p:attrName>ppt_y</p:attrName>
                                        </p:attrNameLst>
                                      </p:cBhvr>
                                      <p:tavLst>
                                        <p:tav tm="0">
                                          <p:val>
                                            <p:strVal val="ppt_y"/>
                                          </p:val>
                                        </p:tav>
                                        <p:tav tm="100000">
                                          <p:val>
                                            <p:strVal val="1+ppt_h/2"/>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ppt_x"/>
                                          </p:val>
                                        </p:tav>
                                      </p:tavLst>
                                    </p:anim>
                                    <p:anim calcmode="lin" valueType="num">
                                      <p:cBhvr additive="base">
                                        <p:cTn id="103" dur="2000"/>
                                        <p:tgtEl>
                                          <p:spTgt spid="13"/>
                                        </p:tgtEl>
                                        <p:attrNameLst>
                                          <p:attrName>ppt_y</p:attrName>
                                        </p:attrNameLst>
                                      </p:cBhvr>
                                      <p:tavLst>
                                        <p:tav tm="0">
                                          <p:val>
                                            <p:strVal val="ppt_y"/>
                                          </p:val>
                                        </p:tav>
                                        <p:tav tm="100000">
                                          <p:val>
                                            <p:strVal val="1+ppt_h/2"/>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ppt_x"/>
                                          </p:val>
                                        </p:tav>
                                      </p:tavLst>
                                    </p:anim>
                                    <p:anim calcmode="lin" valueType="num">
                                      <p:cBhvr additive="base">
                                        <p:cTn id="107" dur="2000"/>
                                        <p:tgtEl>
                                          <p:spTgt spid="14"/>
                                        </p:tgtEl>
                                        <p:attrNameLst>
                                          <p:attrName>ppt_y</p:attrName>
                                        </p:attrNameLst>
                                      </p:cBhvr>
                                      <p:tavLst>
                                        <p:tav tm="0">
                                          <p:val>
                                            <p:strVal val="ppt_y"/>
                                          </p:val>
                                        </p:tav>
                                        <p:tav tm="100000">
                                          <p:val>
                                            <p:strVal val="1+ppt_h/2"/>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ppt_x"/>
                                          </p:val>
                                        </p:tav>
                                      </p:tavLst>
                                    </p:anim>
                                    <p:anim calcmode="lin" valueType="num">
                                      <p:cBhvr additive="base">
                                        <p:cTn id="111" dur="2000"/>
                                        <p:tgtEl>
                                          <p:spTgt spid="5"/>
                                        </p:tgtEl>
                                        <p:attrNameLst>
                                          <p:attrName>ppt_y</p:attrName>
                                        </p:attrNameLst>
                                      </p:cBhvr>
                                      <p:tavLst>
                                        <p:tav tm="0">
                                          <p:val>
                                            <p:strVal val="ppt_y"/>
                                          </p:val>
                                        </p:tav>
                                        <p:tav tm="100000">
                                          <p:val>
                                            <p:strVal val="0-ppt_h/2"/>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2000"/>
                                        <p:tgtEl>
                                          <p:spTgt spid="6"/>
                                        </p:tgtEl>
                                        <p:attrNameLst>
                                          <p:attrName>ppt_x</p:attrName>
                                        </p:attrNameLst>
                                      </p:cBhvr>
                                      <p:tavLst>
                                        <p:tav tm="0">
                                          <p:val>
                                            <p:strVal val="ppt_x"/>
                                          </p:val>
                                        </p:tav>
                                        <p:tav tm="100000">
                                          <p:val>
                                            <p:strVal val="ppt_x"/>
                                          </p:val>
                                        </p:tav>
                                      </p:tavLst>
                                    </p:anim>
                                    <p:anim calcmode="lin" valueType="num">
                                      <p:cBhvr additive="base">
                                        <p:cTn id="115" dur="2000"/>
                                        <p:tgtEl>
                                          <p:spTgt spid="6"/>
                                        </p:tgtEl>
                                        <p:attrNameLst>
                                          <p:attrName>ppt_y</p:attrName>
                                        </p:attrNameLst>
                                      </p:cBhvr>
                                      <p:tavLst>
                                        <p:tav tm="0">
                                          <p:val>
                                            <p:strVal val="ppt_y"/>
                                          </p:val>
                                        </p:tav>
                                        <p:tav tm="100000">
                                          <p:val>
                                            <p:strVal val="0-ppt_h/2"/>
                                          </p:val>
                                        </p:tav>
                                      </p:tavLst>
                                    </p:anim>
                                    <p:set>
                                      <p:cBhvr>
                                        <p:cTn id="116" dur="1" fill="hold">
                                          <p:stCondLst>
                                            <p:cond delay="1999"/>
                                          </p:stCondLst>
                                        </p:cTn>
                                        <p:tgtEl>
                                          <p:spTgt spid="6"/>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ppt_x"/>
                                          </p:val>
                                        </p:tav>
                                      </p:tavLst>
                                    </p:anim>
                                    <p:anim calcmode="lin" valueType="num">
                                      <p:cBhvr additive="base">
                                        <p:cTn id="119" dur="2000"/>
                                        <p:tgtEl>
                                          <p:spTgt spid="7"/>
                                        </p:tgtEl>
                                        <p:attrNameLst>
                                          <p:attrName>ppt_y</p:attrName>
                                        </p:attrNameLst>
                                      </p:cBhvr>
                                      <p:tavLst>
                                        <p:tav tm="0">
                                          <p:val>
                                            <p:strVal val="ppt_y"/>
                                          </p:val>
                                        </p:tav>
                                        <p:tav tm="100000">
                                          <p:val>
                                            <p:strVal val="0-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2000"/>
                                        <p:tgtEl>
                                          <p:spTgt spid="8"/>
                                        </p:tgtEl>
                                        <p:attrNameLst>
                                          <p:attrName>ppt_x</p:attrName>
                                        </p:attrNameLst>
                                      </p:cBhvr>
                                      <p:tavLst>
                                        <p:tav tm="0">
                                          <p:val>
                                            <p:strVal val="ppt_x"/>
                                          </p:val>
                                        </p:tav>
                                        <p:tav tm="100000">
                                          <p:val>
                                            <p:strVal val="ppt_x"/>
                                          </p:val>
                                        </p:tav>
                                      </p:tavLst>
                                    </p:anim>
                                    <p:anim calcmode="lin" valueType="num">
                                      <p:cBhvr additive="base">
                                        <p:cTn id="123" dur="2000"/>
                                        <p:tgtEl>
                                          <p:spTgt spid="8"/>
                                        </p:tgtEl>
                                        <p:attrNameLst>
                                          <p:attrName>ppt_y</p:attrName>
                                        </p:attrNameLst>
                                      </p:cBhvr>
                                      <p:tavLst>
                                        <p:tav tm="0">
                                          <p:val>
                                            <p:strVal val="ppt_y"/>
                                          </p:val>
                                        </p:tav>
                                        <p:tav tm="100000">
                                          <p:val>
                                            <p:strVal val="0-ppt_h/2"/>
                                          </p:val>
                                        </p:tav>
                                      </p:tavLst>
                                    </p:anim>
                                    <p:set>
                                      <p:cBhvr>
                                        <p:cTn id="124" dur="1" fill="hold">
                                          <p:stCondLst>
                                            <p:cond delay="1999"/>
                                          </p:stCondLst>
                                        </p:cTn>
                                        <p:tgtEl>
                                          <p:spTgt spid="8"/>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ppt_x"/>
                                          </p:val>
                                        </p:tav>
                                      </p:tavLst>
                                    </p:anim>
                                    <p:anim calcmode="lin" valueType="num">
                                      <p:cBhvr additive="base">
                                        <p:cTn id="127" dur="2000"/>
                                        <p:tgtEl>
                                          <p:spTgt spid="9"/>
                                        </p:tgtEl>
                                        <p:attrNameLst>
                                          <p:attrName>ppt_y</p:attrName>
                                        </p:attrNameLst>
                                      </p:cBhvr>
                                      <p:tavLst>
                                        <p:tav tm="0">
                                          <p:val>
                                            <p:strVal val="ppt_y"/>
                                          </p:val>
                                        </p:tav>
                                        <p:tav tm="100000">
                                          <p:val>
                                            <p:strVal val="0-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9.jpg"/>
          <p:cNvPicPr>
            <a:picLocks noChangeAspect="1"/>
          </p:cNvPicPr>
          <p:nvPr/>
        </p:nvPicPr>
        <p:blipFill>
          <a:blip r:embed="rId2"/>
          <a:stretch>
            <a:fillRect/>
          </a:stretch>
        </p:blipFill>
        <p:spPr>
          <a:xfrm>
            <a:off x="0" y="13342"/>
            <a:ext cx="9144000" cy="6831315"/>
          </a:xfrm>
          <a:prstGeom prst="rect">
            <a:avLst/>
          </a:prstGeom>
        </p:spPr>
      </p:pic>
      <p:sp>
        <p:nvSpPr>
          <p:cNvPr id="5" name="4 Cheurón"/>
          <p:cNvSpPr/>
          <p:nvPr/>
        </p:nvSpPr>
        <p:spPr>
          <a:xfrm rot="5400000">
            <a:off x="3038023" y="-1394981"/>
            <a:ext cx="3214686" cy="6004648"/>
          </a:xfrm>
          <a:prstGeom prst="chevron">
            <a:avLst>
              <a:gd name="adj" fmla="val 90078"/>
            </a:avLst>
          </a:prstGeom>
          <a:solidFill>
            <a:srgbClr val="6633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2930866" y="2141176"/>
            <a:ext cx="3429000" cy="6004648"/>
          </a:xfrm>
          <a:prstGeom prst="chevron">
            <a:avLst>
              <a:gd name="adj" fmla="val 88744"/>
            </a:avLst>
          </a:prstGeom>
          <a:solidFill>
            <a:srgbClr val="6633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359506" y="-1716464"/>
            <a:ext cx="2571720" cy="6004648"/>
          </a:xfrm>
          <a:prstGeom prst="chevron">
            <a:avLst>
              <a:gd name="adj" fmla="val 90226"/>
            </a:avLst>
          </a:prstGeom>
          <a:solidFill>
            <a:srgbClr val="CC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252337" y="2462647"/>
            <a:ext cx="2786058" cy="6004648"/>
          </a:xfrm>
          <a:prstGeom prst="chevron">
            <a:avLst>
              <a:gd name="adj" fmla="val 89257"/>
            </a:avLst>
          </a:prstGeom>
          <a:solidFill>
            <a:srgbClr val="CC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645270" y="-2002228"/>
            <a:ext cx="2000192" cy="6004648"/>
          </a:xfrm>
          <a:prstGeom prst="chevron">
            <a:avLst>
              <a:gd name="adj" fmla="val 86522"/>
            </a:avLst>
          </a:prstGeom>
          <a:solidFill>
            <a:srgbClr val="CC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502370" y="2712680"/>
            <a:ext cx="2285992" cy="6004648"/>
          </a:xfrm>
          <a:prstGeom prst="chevron">
            <a:avLst>
              <a:gd name="adj" fmla="val 89022"/>
            </a:avLst>
          </a:prstGeom>
          <a:solidFill>
            <a:srgbClr val="CC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2000"/>
                                        <p:tgtEl>
                                          <p:spTgt spid="5"/>
                                        </p:tgtEl>
                                      </p:cBhvr>
                                    </p:animEffect>
                                  </p:childTnLst>
                                </p:cTn>
                              </p:par>
                              <p:par>
                                <p:cTn id="11" presetID="16" presetClass="entr" presetSubtype="4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Horizontal)">
                                      <p:cBhvr>
                                        <p:cTn id="13" dur="2000"/>
                                        <p:tgtEl>
                                          <p:spTgt spid="6"/>
                                        </p:tgtEl>
                                      </p:cBhvr>
                                    </p:animEffect>
                                  </p:childTnLst>
                                </p:cTn>
                              </p:par>
                              <p:par>
                                <p:cTn id="14" presetID="16" presetClass="entr" presetSubtype="4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outHorizontal)">
                                      <p:cBhvr>
                                        <p:cTn id="16" dur="2000"/>
                                        <p:tgtEl>
                                          <p:spTgt spid="7"/>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outHorizontal)">
                                      <p:cBhvr>
                                        <p:cTn id="19" dur="2000"/>
                                        <p:tgtEl>
                                          <p:spTgt spid="8"/>
                                        </p:tgtEl>
                                      </p:cBhvr>
                                    </p:animEffect>
                                  </p:childTnLst>
                                </p:cTn>
                              </p:par>
                              <p:par>
                                <p:cTn id="20" presetID="16" presetClass="entr" presetSubtype="4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2000"/>
                                        <p:tgtEl>
                                          <p:spTgt spid="9"/>
                                        </p:tgtEl>
                                      </p:cBhvr>
                                    </p:animEffect>
                                  </p:childTnLst>
                                </p:cTn>
                              </p:par>
                              <p:par>
                                <p:cTn id="23" presetID="16" presetClass="entr" presetSubtype="4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outHorizontal)">
                                      <p:cBhvr>
                                        <p:cTn id="25" dur="2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ppt_x"/>
                                          </p:val>
                                        </p:tav>
                                        <p:tav tm="100000">
                                          <p:val>
                                            <p:strVal val="#ppt_x"/>
                                          </p:val>
                                        </p:tav>
                                      </p:tavLst>
                                    </p:anim>
                                    <p:anim calcmode="lin" valueType="num">
                                      <p:cBhvr additive="base">
                                        <p:cTn id="29" dur="2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000" fill="hold"/>
                                        <p:tgtEl>
                                          <p:spTgt spid="7"/>
                                        </p:tgtEl>
                                        <p:attrNameLst>
                                          <p:attrName>ppt_x</p:attrName>
                                        </p:attrNameLst>
                                      </p:cBhvr>
                                      <p:tavLst>
                                        <p:tav tm="0">
                                          <p:val>
                                            <p:strVal val="#ppt_x"/>
                                          </p:val>
                                        </p:tav>
                                        <p:tav tm="100000">
                                          <p:val>
                                            <p:strVal val="#ppt_x"/>
                                          </p:val>
                                        </p:tav>
                                      </p:tavLst>
                                    </p:anim>
                                    <p:anim calcmode="lin" valueType="num">
                                      <p:cBhvr additive="base">
                                        <p:cTn id="33" dur="2000" fill="hold"/>
                                        <p:tgtEl>
                                          <p:spTgt spid="7"/>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2000" fill="hold"/>
                                        <p:tgtEl>
                                          <p:spTgt spid="9"/>
                                        </p:tgtEl>
                                        <p:attrNameLst>
                                          <p:attrName>ppt_x</p:attrName>
                                        </p:attrNameLst>
                                      </p:cBhvr>
                                      <p:tavLst>
                                        <p:tav tm="0">
                                          <p:val>
                                            <p:strVal val="#ppt_x"/>
                                          </p:val>
                                        </p:tav>
                                        <p:tav tm="100000">
                                          <p:val>
                                            <p:strVal val="#ppt_x"/>
                                          </p:val>
                                        </p:tav>
                                      </p:tavLst>
                                    </p:anim>
                                    <p:anim calcmode="lin" valueType="num">
                                      <p:cBhvr additive="base">
                                        <p:cTn id="37" dur="20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1"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2000" fill="hold"/>
                                        <p:tgtEl>
                                          <p:spTgt spid="6"/>
                                        </p:tgtEl>
                                        <p:attrNameLst>
                                          <p:attrName>ppt_x</p:attrName>
                                        </p:attrNameLst>
                                      </p:cBhvr>
                                      <p:tavLst>
                                        <p:tav tm="0">
                                          <p:val>
                                            <p:strVal val="#ppt_x"/>
                                          </p:val>
                                        </p:tav>
                                        <p:tav tm="100000">
                                          <p:val>
                                            <p:strVal val="#ppt_x"/>
                                          </p:val>
                                        </p:tav>
                                      </p:tavLst>
                                    </p:anim>
                                    <p:anim calcmode="lin" valueType="num">
                                      <p:cBhvr additive="base">
                                        <p:cTn id="41" dur="2000" fill="hold"/>
                                        <p:tgtEl>
                                          <p:spTgt spid="6"/>
                                        </p:tgtEl>
                                        <p:attrNameLst>
                                          <p:attrName>ppt_y</p:attrName>
                                        </p:attrNameLst>
                                      </p:cBhvr>
                                      <p:tavLst>
                                        <p:tav tm="0">
                                          <p:val>
                                            <p:strVal val="0-#ppt_h/2"/>
                                          </p:val>
                                        </p:tav>
                                        <p:tav tm="100000">
                                          <p:val>
                                            <p:strVal val="#ppt_y"/>
                                          </p:val>
                                        </p:tav>
                                      </p:tavLst>
                                    </p:anim>
                                  </p:childTnLst>
                                </p:cTn>
                              </p:par>
                              <p:par>
                                <p:cTn id="42" presetID="2" presetClass="entr" presetSubtype="1" fill="hold" grpId="1"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2000" fill="hold"/>
                                        <p:tgtEl>
                                          <p:spTgt spid="8"/>
                                        </p:tgtEl>
                                        <p:attrNameLst>
                                          <p:attrName>ppt_x</p:attrName>
                                        </p:attrNameLst>
                                      </p:cBhvr>
                                      <p:tavLst>
                                        <p:tav tm="0">
                                          <p:val>
                                            <p:strVal val="#ppt_x"/>
                                          </p:val>
                                        </p:tav>
                                        <p:tav tm="100000">
                                          <p:val>
                                            <p:strVal val="#ppt_x"/>
                                          </p:val>
                                        </p:tav>
                                      </p:tavLst>
                                    </p:anim>
                                    <p:anim calcmode="lin" valueType="num">
                                      <p:cBhvr additive="base">
                                        <p:cTn id="45" dur="2000" fill="hold"/>
                                        <p:tgtEl>
                                          <p:spTgt spid="8"/>
                                        </p:tgtEl>
                                        <p:attrNameLst>
                                          <p:attrName>ppt_y</p:attrName>
                                        </p:attrNameLst>
                                      </p:cBhvr>
                                      <p:tavLst>
                                        <p:tav tm="0">
                                          <p:val>
                                            <p:strVal val="0-#ppt_h/2"/>
                                          </p:val>
                                        </p:tav>
                                        <p:tav tm="100000">
                                          <p:val>
                                            <p:strVal val="#ppt_y"/>
                                          </p:val>
                                        </p:tav>
                                      </p:tavLst>
                                    </p:anim>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childTnLst>
                          </p:cTn>
                        </p:par>
                        <p:par>
                          <p:cTn id="50" fill="hold">
                            <p:stCondLst>
                              <p:cond delay="2000"/>
                            </p:stCondLst>
                            <p:childTnLst>
                              <p:par>
                                <p:cTn id="51" presetID="2" presetClass="exit" presetSubtype="4" fill="hold" grpId="2" nodeType="afterEffect">
                                  <p:stCondLst>
                                    <p:cond delay="0"/>
                                  </p:stCondLst>
                                  <p:childTnLst>
                                    <p:anim calcmode="lin" valueType="num">
                                      <p:cBhvr additive="base">
                                        <p:cTn id="52" dur="2000"/>
                                        <p:tgtEl>
                                          <p:spTgt spid="5"/>
                                        </p:tgtEl>
                                        <p:attrNameLst>
                                          <p:attrName>ppt_x</p:attrName>
                                        </p:attrNameLst>
                                      </p:cBhvr>
                                      <p:tavLst>
                                        <p:tav tm="0">
                                          <p:val>
                                            <p:strVal val="ppt_x"/>
                                          </p:val>
                                        </p:tav>
                                        <p:tav tm="100000">
                                          <p:val>
                                            <p:strVal val="ppt_x"/>
                                          </p:val>
                                        </p:tav>
                                      </p:tavLst>
                                    </p:anim>
                                    <p:anim calcmode="lin" valueType="num">
                                      <p:cBhvr additive="base">
                                        <p:cTn id="53" dur="2000"/>
                                        <p:tgtEl>
                                          <p:spTgt spid="5"/>
                                        </p:tgtEl>
                                        <p:attrNameLst>
                                          <p:attrName>ppt_y</p:attrName>
                                        </p:attrNameLst>
                                      </p:cBhvr>
                                      <p:tavLst>
                                        <p:tav tm="0">
                                          <p:val>
                                            <p:strVal val="ppt_y"/>
                                          </p:val>
                                        </p:tav>
                                        <p:tav tm="100000">
                                          <p:val>
                                            <p:strVal val="1+ppt_h/2"/>
                                          </p:val>
                                        </p:tav>
                                      </p:tavLst>
                                    </p:anim>
                                    <p:set>
                                      <p:cBhvr>
                                        <p:cTn id="54" dur="1" fill="hold">
                                          <p:stCondLst>
                                            <p:cond delay="1999"/>
                                          </p:stCondLst>
                                        </p:cTn>
                                        <p:tgtEl>
                                          <p:spTgt spid="5"/>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2000"/>
                                        <p:tgtEl>
                                          <p:spTgt spid="7"/>
                                        </p:tgtEl>
                                        <p:attrNameLst>
                                          <p:attrName>ppt_x</p:attrName>
                                        </p:attrNameLst>
                                      </p:cBhvr>
                                      <p:tavLst>
                                        <p:tav tm="0">
                                          <p:val>
                                            <p:strVal val="ppt_x"/>
                                          </p:val>
                                        </p:tav>
                                        <p:tav tm="100000">
                                          <p:val>
                                            <p:strVal val="ppt_x"/>
                                          </p:val>
                                        </p:tav>
                                      </p:tavLst>
                                    </p:anim>
                                    <p:anim calcmode="lin" valueType="num">
                                      <p:cBhvr additive="base">
                                        <p:cTn id="57" dur="2000"/>
                                        <p:tgtEl>
                                          <p:spTgt spid="7"/>
                                        </p:tgtEl>
                                        <p:attrNameLst>
                                          <p:attrName>ppt_y</p:attrName>
                                        </p:attrNameLst>
                                      </p:cBhvr>
                                      <p:tavLst>
                                        <p:tav tm="0">
                                          <p:val>
                                            <p:strVal val="ppt_y"/>
                                          </p:val>
                                        </p:tav>
                                        <p:tav tm="100000">
                                          <p:val>
                                            <p:strVal val="1+ppt_h/2"/>
                                          </p:val>
                                        </p:tav>
                                      </p:tavLst>
                                    </p:anim>
                                    <p:set>
                                      <p:cBhvr>
                                        <p:cTn id="58" dur="1" fill="hold">
                                          <p:stCondLst>
                                            <p:cond delay="1999"/>
                                          </p:stCondLst>
                                        </p:cTn>
                                        <p:tgtEl>
                                          <p:spTgt spid="7"/>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2000"/>
                                        <p:tgtEl>
                                          <p:spTgt spid="9"/>
                                        </p:tgtEl>
                                        <p:attrNameLst>
                                          <p:attrName>ppt_x</p:attrName>
                                        </p:attrNameLst>
                                      </p:cBhvr>
                                      <p:tavLst>
                                        <p:tav tm="0">
                                          <p:val>
                                            <p:strVal val="ppt_x"/>
                                          </p:val>
                                        </p:tav>
                                        <p:tav tm="100000">
                                          <p:val>
                                            <p:strVal val="ppt_x"/>
                                          </p:val>
                                        </p:tav>
                                      </p:tavLst>
                                    </p:anim>
                                    <p:anim calcmode="lin" valueType="num">
                                      <p:cBhvr additive="base">
                                        <p:cTn id="61" dur="2000"/>
                                        <p:tgtEl>
                                          <p:spTgt spid="9"/>
                                        </p:tgtEl>
                                        <p:attrNameLst>
                                          <p:attrName>ppt_y</p:attrName>
                                        </p:attrNameLst>
                                      </p:cBhvr>
                                      <p:tavLst>
                                        <p:tav tm="0">
                                          <p:val>
                                            <p:strVal val="ppt_y"/>
                                          </p:val>
                                        </p:tav>
                                        <p:tav tm="100000">
                                          <p:val>
                                            <p:strVal val="1+ppt_h/2"/>
                                          </p:val>
                                        </p:tav>
                                      </p:tavLst>
                                    </p:anim>
                                    <p:set>
                                      <p:cBhvr>
                                        <p:cTn id="62" dur="1" fill="hold">
                                          <p:stCondLst>
                                            <p:cond delay="1999"/>
                                          </p:stCondLst>
                                        </p:cTn>
                                        <p:tgtEl>
                                          <p:spTgt spid="9"/>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ppt_x"/>
                                          </p:val>
                                        </p:tav>
                                      </p:tavLst>
                                    </p:anim>
                                    <p:anim calcmode="lin" valueType="num">
                                      <p:cBhvr additive="base">
                                        <p:cTn id="65" dur="2000"/>
                                        <p:tgtEl>
                                          <p:spTgt spid="6"/>
                                        </p:tgtEl>
                                        <p:attrNameLst>
                                          <p:attrName>ppt_y</p:attrName>
                                        </p:attrNameLst>
                                      </p:cBhvr>
                                      <p:tavLst>
                                        <p:tav tm="0">
                                          <p:val>
                                            <p:strVal val="ppt_y"/>
                                          </p:val>
                                        </p:tav>
                                        <p:tav tm="100000">
                                          <p:val>
                                            <p:strVal val="0-ppt_h/2"/>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2000"/>
                                        <p:tgtEl>
                                          <p:spTgt spid="8"/>
                                        </p:tgtEl>
                                        <p:attrNameLst>
                                          <p:attrName>ppt_x</p:attrName>
                                        </p:attrNameLst>
                                      </p:cBhvr>
                                      <p:tavLst>
                                        <p:tav tm="0">
                                          <p:val>
                                            <p:strVal val="ppt_x"/>
                                          </p:val>
                                        </p:tav>
                                        <p:tav tm="100000">
                                          <p:val>
                                            <p:strVal val="ppt_x"/>
                                          </p:val>
                                        </p:tav>
                                      </p:tavLst>
                                    </p:anim>
                                    <p:anim calcmode="lin" valueType="num">
                                      <p:cBhvr additive="base">
                                        <p:cTn id="69" dur="2000"/>
                                        <p:tgtEl>
                                          <p:spTgt spid="8"/>
                                        </p:tgtEl>
                                        <p:attrNameLst>
                                          <p:attrName>ppt_y</p:attrName>
                                        </p:attrNameLst>
                                      </p:cBhvr>
                                      <p:tavLst>
                                        <p:tav tm="0">
                                          <p:val>
                                            <p:strVal val="ppt_y"/>
                                          </p:val>
                                        </p:tav>
                                        <p:tav tm="100000">
                                          <p:val>
                                            <p:strVal val="0-ppt_h/2"/>
                                          </p:val>
                                        </p:tav>
                                      </p:tavLst>
                                    </p:anim>
                                    <p:set>
                                      <p:cBhvr>
                                        <p:cTn id="70" dur="1" fill="hold">
                                          <p:stCondLst>
                                            <p:cond delay="1999"/>
                                          </p:stCondLst>
                                        </p:cTn>
                                        <p:tgtEl>
                                          <p:spTgt spid="8"/>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2000"/>
                                        <p:tgtEl>
                                          <p:spTgt spid="10"/>
                                        </p:tgtEl>
                                        <p:attrNameLst>
                                          <p:attrName>ppt_x</p:attrName>
                                        </p:attrNameLst>
                                      </p:cBhvr>
                                      <p:tavLst>
                                        <p:tav tm="0">
                                          <p:val>
                                            <p:strVal val="ppt_x"/>
                                          </p:val>
                                        </p:tav>
                                        <p:tav tm="100000">
                                          <p:val>
                                            <p:strVal val="ppt_x"/>
                                          </p:val>
                                        </p:tav>
                                      </p:tavLst>
                                    </p:anim>
                                    <p:anim calcmode="lin" valueType="num">
                                      <p:cBhvr additive="base">
                                        <p:cTn id="73" dur="2000"/>
                                        <p:tgtEl>
                                          <p:spTgt spid="10"/>
                                        </p:tgtEl>
                                        <p:attrNameLst>
                                          <p:attrName>ppt_y</p:attrName>
                                        </p:attrNameLst>
                                      </p:cBhvr>
                                      <p:tavLst>
                                        <p:tav tm="0">
                                          <p:val>
                                            <p:strVal val="ppt_y"/>
                                          </p:val>
                                        </p:tav>
                                        <p:tav tm="100000">
                                          <p:val>
                                            <p:strVal val="0-ppt_h/2"/>
                                          </p:val>
                                        </p:tav>
                                      </p:tavLst>
                                    </p:anim>
                                    <p:set>
                                      <p:cBhvr>
                                        <p:cTn id="74" dur="1" fill="hold">
                                          <p:stCondLst>
                                            <p:cond delay="1999"/>
                                          </p:stCondLst>
                                        </p:cTn>
                                        <p:tgtEl>
                                          <p:spTgt spid="10"/>
                                        </p:tgtEl>
                                        <p:attrNameLst>
                                          <p:attrName>style.visibility</p:attrName>
                                        </p:attrNameLst>
                                      </p:cBhvr>
                                      <p:to>
                                        <p:strVal val="hidden"/>
                                      </p:to>
                                    </p:set>
                                  </p:childTnLst>
                                </p:cTn>
                              </p:par>
                              <p:par>
                                <p:cTn id="75" presetID="16" presetClass="entr" presetSubtype="42"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Effect transition="in" filter="barn(outHorizontal)">
                                      <p:cBhvr>
                                        <p:cTn id="77" dur="2000"/>
                                        <p:tgtEl>
                                          <p:spTgt spid="4"/>
                                        </p:tgtEl>
                                      </p:cBhvr>
                                    </p:animEffect>
                                  </p:childTnLst>
                                </p:cTn>
                              </p:par>
                              <p:par>
                                <p:cTn id="78" presetID="23" presetClass="entr" presetSubtype="272"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2000" fill="hold"/>
                                        <p:tgtEl>
                                          <p:spTgt spid="4"/>
                                        </p:tgtEl>
                                        <p:attrNameLst>
                                          <p:attrName>ppt_w</p:attrName>
                                        </p:attrNameLst>
                                      </p:cBhvr>
                                      <p:tavLst>
                                        <p:tav tm="0">
                                          <p:val>
                                            <p:strVal val="2/3*#ppt_w"/>
                                          </p:val>
                                        </p:tav>
                                        <p:tav tm="100000">
                                          <p:val>
                                            <p:strVal val="#ppt_w"/>
                                          </p:val>
                                        </p:tav>
                                      </p:tavLst>
                                    </p:anim>
                                    <p:anim calcmode="lin" valueType="num">
                                      <p:cBhvr>
                                        <p:cTn id="81"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u.jpg"/>
          <p:cNvPicPr>
            <a:picLocks noChangeAspect="1"/>
          </p:cNvPicPr>
          <p:nvPr/>
        </p:nvPicPr>
        <p:blipFill>
          <a:blip r:embed="rId3"/>
          <a:stretch>
            <a:fillRect/>
          </a:stretch>
        </p:blipFill>
        <p:spPr>
          <a:xfrm>
            <a:off x="1785918" y="0"/>
            <a:ext cx="5528530" cy="6858000"/>
          </a:xfrm>
          <a:prstGeom prst="rect">
            <a:avLst/>
          </a:prstGeom>
          <a:scene3d>
            <a:camera prst="orthographicFront"/>
            <a:lightRig rig="threePt" dir="t"/>
          </a:scene3d>
          <a:sp3d>
            <a:bevelT prst="angle"/>
          </a:sp3d>
        </p:spPr>
      </p:pic>
      <p:sp>
        <p:nvSpPr>
          <p:cNvPr id="5" name="4 Cheurón"/>
          <p:cNvSpPr/>
          <p:nvPr/>
        </p:nvSpPr>
        <p:spPr>
          <a:xfrm rot="16200000">
            <a:off x="329156" y="2800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29156" y="81379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29156" y="152820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29156" y="231399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29156" y="295696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29156" y="374275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29156" y="4457158"/>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29156" y="524295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29156" y="602877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544394" y="2800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544394" y="81379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544394" y="152820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544394" y="231399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544394" y="295696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544394" y="374275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544394" y="4457158"/>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544394" y="524295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544394" y="602877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2" presetClass="entr" presetSubtype="4" fill="hold" grpId="2"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2000" fill="hold"/>
                                        <p:tgtEl>
                                          <p:spTgt spid="5"/>
                                        </p:tgtEl>
                                        <p:attrNameLst>
                                          <p:attrName>ppt_x</p:attrName>
                                        </p:attrNameLst>
                                      </p:cBhvr>
                                      <p:tavLst>
                                        <p:tav tm="0">
                                          <p:val>
                                            <p:strVal val="#ppt_x"/>
                                          </p:val>
                                        </p:tav>
                                        <p:tav tm="100000">
                                          <p:val>
                                            <p:strVal val="#ppt_x"/>
                                          </p:val>
                                        </p:tav>
                                      </p:tavLst>
                                    </p:anim>
                                    <p:anim calcmode="lin" valueType="num">
                                      <p:cBhvr additive="base">
                                        <p:cTn id="56" dur="2000" fill="hold"/>
                                        <p:tgtEl>
                                          <p:spTgt spid="5"/>
                                        </p:tgtEl>
                                        <p:attrNameLst>
                                          <p:attrName>ppt_y</p:attrName>
                                        </p:attrNameLst>
                                      </p:cBhvr>
                                      <p:tavLst>
                                        <p:tav tm="0">
                                          <p:val>
                                            <p:strVal val="1+#ppt_h/2"/>
                                          </p:val>
                                        </p:tav>
                                        <p:tav tm="100000">
                                          <p:val>
                                            <p:strVal val="#ppt_y"/>
                                          </p:val>
                                        </p:tav>
                                      </p:tavLst>
                                    </p:anim>
                                  </p:childTnLst>
                                </p:cTn>
                              </p:par>
                              <p:par>
                                <p:cTn id="57" presetID="2" presetClass="entr" presetSubtype="4"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additive="base">
                                        <p:cTn id="59" dur="2000" fill="hold"/>
                                        <p:tgtEl>
                                          <p:spTgt spid="6"/>
                                        </p:tgtEl>
                                        <p:attrNameLst>
                                          <p:attrName>ppt_x</p:attrName>
                                        </p:attrNameLst>
                                      </p:cBhvr>
                                      <p:tavLst>
                                        <p:tav tm="0">
                                          <p:val>
                                            <p:strVal val="#ppt_x"/>
                                          </p:val>
                                        </p:tav>
                                        <p:tav tm="100000">
                                          <p:val>
                                            <p:strVal val="#ppt_x"/>
                                          </p:val>
                                        </p:tav>
                                      </p:tavLst>
                                    </p:anim>
                                    <p:anim calcmode="lin" valueType="num">
                                      <p:cBhvr additive="base">
                                        <p:cTn id="60" dur="2000" fill="hold"/>
                                        <p:tgtEl>
                                          <p:spTgt spid="6"/>
                                        </p:tgtEl>
                                        <p:attrNameLst>
                                          <p:attrName>ppt_y</p:attrName>
                                        </p:attrNameLst>
                                      </p:cBhvr>
                                      <p:tavLst>
                                        <p:tav tm="0">
                                          <p:val>
                                            <p:strVal val="1+#ppt_h/2"/>
                                          </p:val>
                                        </p:tav>
                                        <p:tav tm="100000">
                                          <p:val>
                                            <p:strVal val="#ppt_y"/>
                                          </p:val>
                                        </p:tav>
                                      </p:tavLst>
                                    </p:anim>
                                  </p:childTnLst>
                                </p:cTn>
                              </p:par>
                              <p:par>
                                <p:cTn id="61" presetID="2" presetClass="entr" presetSubtype="4" fill="hold" grpId="2"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2000" fill="hold"/>
                                        <p:tgtEl>
                                          <p:spTgt spid="7"/>
                                        </p:tgtEl>
                                        <p:attrNameLst>
                                          <p:attrName>ppt_x</p:attrName>
                                        </p:attrNameLst>
                                      </p:cBhvr>
                                      <p:tavLst>
                                        <p:tav tm="0">
                                          <p:val>
                                            <p:strVal val="#ppt_x"/>
                                          </p:val>
                                        </p:tav>
                                        <p:tav tm="100000">
                                          <p:val>
                                            <p:strVal val="#ppt_x"/>
                                          </p:val>
                                        </p:tav>
                                      </p:tavLst>
                                    </p:anim>
                                    <p:anim calcmode="lin" valueType="num">
                                      <p:cBhvr additive="base">
                                        <p:cTn id="64" dur="2000" fill="hold"/>
                                        <p:tgtEl>
                                          <p:spTgt spid="7"/>
                                        </p:tgtEl>
                                        <p:attrNameLst>
                                          <p:attrName>ppt_y</p:attrName>
                                        </p:attrNameLst>
                                      </p:cBhvr>
                                      <p:tavLst>
                                        <p:tav tm="0">
                                          <p:val>
                                            <p:strVal val="1+#ppt_h/2"/>
                                          </p:val>
                                        </p:tav>
                                        <p:tav tm="100000">
                                          <p:val>
                                            <p:strVal val="#ppt_y"/>
                                          </p:val>
                                        </p:tav>
                                      </p:tavLst>
                                    </p:anim>
                                  </p:childTnLst>
                                </p:cTn>
                              </p:par>
                              <p:par>
                                <p:cTn id="65" presetID="2" presetClass="entr" presetSubtype="4"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2000" fill="hold"/>
                                        <p:tgtEl>
                                          <p:spTgt spid="8"/>
                                        </p:tgtEl>
                                        <p:attrNameLst>
                                          <p:attrName>ppt_x</p:attrName>
                                        </p:attrNameLst>
                                      </p:cBhvr>
                                      <p:tavLst>
                                        <p:tav tm="0">
                                          <p:val>
                                            <p:strVal val="#ppt_x"/>
                                          </p:val>
                                        </p:tav>
                                        <p:tav tm="100000">
                                          <p:val>
                                            <p:strVal val="#ppt_x"/>
                                          </p:val>
                                        </p:tav>
                                      </p:tavLst>
                                    </p:anim>
                                    <p:anim calcmode="lin" valueType="num">
                                      <p:cBhvr additive="base">
                                        <p:cTn id="68" dur="2000" fill="hold"/>
                                        <p:tgtEl>
                                          <p:spTgt spid="8"/>
                                        </p:tgtEl>
                                        <p:attrNameLst>
                                          <p:attrName>ppt_y</p:attrName>
                                        </p:attrNameLst>
                                      </p:cBhvr>
                                      <p:tavLst>
                                        <p:tav tm="0">
                                          <p:val>
                                            <p:strVal val="1+#ppt_h/2"/>
                                          </p:val>
                                        </p:tav>
                                        <p:tav tm="100000">
                                          <p:val>
                                            <p:strVal val="#ppt_y"/>
                                          </p:val>
                                        </p:tav>
                                      </p:tavLst>
                                    </p:anim>
                                  </p:childTnLst>
                                </p:cTn>
                              </p:par>
                              <p:par>
                                <p:cTn id="69" presetID="2" presetClass="entr" presetSubtype="4" fill="hold" grpId="2" nodeType="with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additive="base">
                                        <p:cTn id="71" dur="2000" fill="hold"/>
                                        <p:tgtEl>
                                          <p:spTgt spid="9"/>
                                        </p:tgtEl>
                                        <p:attrNameLst>
                                          <p:attrName>ppt_x</p:attrName>
                                        </p:attrNameLst>
                                      </p:cBhvr>
                                      <p:tavLst>
                                        <p:tav tm="0">
                                          <p:val>
                                            <p:strVal val="#ppt_x"/>
                                          </p:val>
                                        </p:tav>
                                        <p:tav tm="100000">
                                          <p:val>
                                            <p:strVal val="#ppt_x"/>
                                          </p:val>
                                        </p:tav>
                                      </p:tavLst>
                                    </p:anim>
                                    <p:anim calcmode="lin" valueType="num">
                                      <p:cBhvr additive="base">
                                        <p:cTn id="72" dur="2000" fill="hold"/>
                                        <p:tgtEl>
                                          <p:spTgt spid="9"/>
                                        </p:tgtEl>
                                        <p:attrNameLst>
                                          <p:attrName>ppt_y</p:attrName>
                                        </p:attrNameLst>
                                      </p:cBhvr>
                                      <p:tavLst>
                                        <p:tav tm="0">
                                          <p:val>
                                            <p:strVal val="1+#ppt_h/2"/>
                                          </p:val>
                                        </p:tav>
                                        <p:tav tm="100000">
                                          <p:val>
                                            <p:strVal val="#ppt_y"/>
                                          </p:val>
                                        </p:tav>
                                      </p:tavLst>
                                    </p:anim>
                                  </p:childTnLst>
                                </p:cTn>
                              </p:par>
                              <p:par>
                                <p:cTn id="73" presetID="2" presetClass="entr" presetSubtype="4" fill="hold" grpId="2"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ppt_x"/>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4" fill="hold" grpId="2"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ppt_x"/>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4" fill="hold" grpId="2"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2000" fill="hold"/>
                                        <p:tgtEl>
                                          <p:spTgt spid="12"/>
                                        </p:tgtEl>
                                        <p:attrNameLst>
                                          <p:attrName>ppt_x</p:attrName>
                                        </p:attrNameLst>
                                      </p:cBhvr>
                                      <p:tavLst>
                                        <p:tav tm="0">
                                          <p:val>
                                            <p:strVal val="#ppt_x"/>
                                          </p:val>
                                        </p:tav>
                                        <p:tav tm="100000">
                                          <p:val>
                                            <p:strVal val="#ppt_x"/>
                                          </p:val>
                                        </p:tav>
                                      </p:tavLst>
                                    </p:anim>
                                    <p:anim calcmode="lin" valueType="num">
                                      <p:cBhvr additive="base">
                                        <p:cTn id="84" dur="2000" fill="hold"/>
                                        <p:tgtEl>
                                          <p:spTgt spid="12"/>
                                        </p:tgtEl>
                                        <p:attrNameLst>
                                          <p:attrName>ppt_y</p:attrName>
                                        </p:attrNameLst>
                                      </p:cBhvr>
                                      <p:tavLst>
                                        <p:tav tm="0">
                                          <p:val>
                                            <p:strVal val="1+#ppt_h/2"/>
                                          </p:val>
                                        </p:tav>
                                        <p:tav tm="100000">
                                          <p:val>
                                            <p:strVal val="#ppt_y"/>
                                          </p:val>
                                        </p:tav>
                                      </p:tavLst>
                                    </p:anim>
                                  </p:childTnLst>
                                </p:cTn>
                              </p:par>
                              <p:par>
                                <p:cTn id="85" presetID="2" presetClass="entr" presetSubtype="4"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2000" fill="hold"/>
                                        <p:tgtEl>
                                          <p:spTgt spid="13"/>
                                        </p:tgtEl>
                                        <p:attrNameLst>
                                          <p:attrName>ppt_x</p:attrName>
                                        </p:attrNameLst>
                                      </p:cBhvr>
                                      <p:tavLst>
                                        <p:tav tm="0">
                                          <p:val>
                                            <p:strVal val="#ppt_x"/>
                                          </p:val>
                                        </p:tav>
                                        <p:tav tm="100000">
                                          <p:val>
                                            <p:strVal val="#ppt_x"/>
                                          </p:val>
                                        </p:tav>
                                      </p:tavLst>
                                    </p:anim>
                                    <p:anim calcmode="lin" valueType="num">
                                      <p:cBhvr additive="base">
                                        <p:cTn id="88" dur="2000" fill="hold"/>
                                        <p:tgtEl>
                                          <p:spTgt spid="13"/>
                                        </p:tgtEl>
                                        <p:attrNameLst>
                                          <p:attrName>ppt_y</p:attrName>
                                        </p:attrNameLst>
                                      </p:cBhvr>
                                      <p:tavLst>
                                        <p:tav tm="0">
                                          <p:val>
                                            <p:strVal val="1+#ppt_h/2"/>
                                          </p:val>
                                        </p:tav>
                                        <p:tav tm="100000">
                                          <p:val>
                                            <p:strVal val="#ppt_y"/>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par>
                                <p:cTn id="92" presetID="8" presetClass="emph" presetSubtype="0" fill="hold" grpId="1" nodeType="withEffect">
                                  <p:stCondLst>
                                    <p:cond delay="0"/>
                                  </p:stCondLst>
                                  <p:childTnLst>
                                    <p:animRot by="21600000">
                                      <p:cBhvr>
                                        <p:cTn id="93" dur="2000" fill="hold"/>
                                        <p:tgtEl>
                                          <p:spTgt spid="14"/>
                                        </p:tgtEl>
                                        <p:attrNameLst>
                                          <p:attrName>r</p:attrName>
                                        </p:attrNameLst>
                                      </p:cBhvr>
                                    </p:animRot>
                                  </p:childTnLst>
                                </p:cTn>
                              </p:par>
                              <p:par>
                                <p:cTn id="94" presetID="13" presetClass="entr" presetSubtype="16" fill="hold" grpId="0"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8" presetClass="emph" presetSubtype="0" fill="hold" grpId="1" nodeType="withEffect">
                                  <p:stCondLst>
                                    <p:cond delay="0"/>
                                  </p:stCondLst>
                                  <p:childTnLst>
                                    <p:animRot by="21600000">
                                      <p:cBhvr>
                                        <p:cTn id="98" dur="2000" fill="hold"/>
                                        <p:tgtEl>
                                          <p:spTgt spid="15"/>
                                        </p:tgtEl>
                                        <p:attrNameLst>
                                          <p:attrName>r</p:attrName>
                                        </p:attrNameLst>
                                      </p:cBhvr>
                                    </p:animRot>
                                  </p:childTnLst>
                                </p:cTn>
                              </p:par>
                              <p:par>
                                <p:cTn id="99" presetID="13" presetClass="entr" presetSubtype="16" fill="hold" grpId="0"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2000"/>
                                        <p:tgtEl>
                                          <p:spTgt spid="16"/>
                                        </p:tgtEl>
                                      </p:cBhvr>
                                    </p:animEffect>
                                  </p:childTnLst>
                                </p:cTn>
                              </p:par>
                              <p:par>
                                <p:cTn id="102" presetID="8" presetClass="emph" presetSubtype="0" fill="hold" grpId="1" nodeType="withEffect">
                                  <p:stCondLst>
                                    <p:cond delay="0"/>
                                  </p:stCondLst>
                                  <p:childTnLst>
                                    <p:animRot by="21600000">
                                      <p:cBhvr>
                                        <p:cTn id="103" dur="2000" fill="hold"/>
                                        <p:tgtEl>
                                          <p:spTgt spid="16"/>
                                        </p:tgtEl>
                                        <p:attrNameLst>
                                          <p:attrName>r</p:attrName>
                                        </p:attrNameLst>
                                      </p:cBhvr>
                                    </p:animRot>
                                  </p:childTnLst>
                                </p:cTn>
                              </p:par>
                              <p:par>
                                <p:cTn id="104" presetID="1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Effect transition="in" filter="plus(in)">
                                      <p:cBhvr>
                                        <p:cTn id="106" dur="2000"/>
                                        <p:tgtEl>
                                          <p:spTgt spid="17"/>
                                        </p:tgtEl>
                                      </p:cBhvr>
                                    </p:animEffect>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13" presetClass="entr" presetSubtype="16" fill="hold" grpId="0" nodeType="with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plus(in)">
                                      <p:cBhvr>
                                        <p:cTn id="111" dur="2000"/>
                                        <p:tgtEl>
                                          <p:spTgt spid="18"/>
                                        </p:tgtEl>
                                      </p:cBhvr>
                                    </p:animEffect>
                                  </p:childTnLst>
                                </p:cTn>
                              </p:par>
                              <p:par>
                                <p:cTn id="112" presetID="8" presetClass="emph" presetSubtype="0" fill="hold" grpId="1" nodeType="withEffect">
                                  <p:stCondLst>
                                    <p:cond delay="0"/>
                                  </p:stCondLst>
                                  <p:childTnLst>
                                    <p:animRot by="21600000">
                                      <p:cBhvr>
                                        <p:cTn id="113" dur="2000" fill="hold"/>
                                        <p:tgtEl>
                                          <p:spTgt spid="18"/>
                                        </p:tgtEl>
                                        <p:attrNameLst>
                                          <p:attrName>r</p:attrName>
                                        </p:attrNameLst>
                                      </p:cBhvr>
                                    </p:animRot>
                                  </p:childTnLst>
                                </p:cTn>
                              </p:par>
                              <p:par>
                                <p:cTn id="114" presetID="13" presetClass="entr" presetSubtype="16" fill="hold" grpId="0"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13" presetClass="entr" presetSubtype="16"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plus(in)">
                                      <p:cBhvr>
                                        <p:cTn id="121" dur="2000"/>
                                        <p:tgtEl>
                                          <p:spTgt spid="20"/>
                                        </p:tgtEl>
                                      </p:cBhvr>
                                    </p:animEffect>
                                  </p:childTnLst>
                                </p:cTn>
                              </p:par>
                              <p:par>
                                <p:cTn id="122" presetID="8" presetClass="emph" presetSubtype="0" fill="hold" grpId="1" nodeType="withEffect">
                                  <p:stCondLst>
                                    <p:cond delay="0"/>
                                  </p:stCondLst>
                                  <p:childTnLst>
                                    <p:animRot by="21600000">
                                      <p:cBhvr>
                                        <p:cTn id="123" dur="2000" fill="hold"/>
                                        <p:tgtEl>
                                          <p:spTgt spid="20"/>
                                        </p:tgtEl>
                                        <p:attrNameLst>
                                          <p:attrName>r</p:attrName>
                                        </p:attrNameLst>
                                      </p:cBhvr>
                                    </p:animRot>
                                  </p:childTnLst>
                                </p:cTn>
                              </p:par>
                              <p:par>
                                <p:cTn id="124" presetID="13" presetClass="entr" presetSubtype="16" fill="hold" grpId="0" nodeType="with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plus(in)">
                                      <p:cBhvr>
                                        <p:cTn id="126" dur="2000"/>
                                        <p:tgtEl>
                                          <p:spTgt spid="21"/>
                                        </p:tgtEl>
                                      </p:cBhvr>
                                    </p:animEffect>
                                  </p:childTnLst>
                                </p:cTn>
                              </p:par>
                              <p:par>
                                <p:cTn id="127" presetID="8" presetClass="emph" presetSubtype="0" fill="hold" grpId="1" nodeType="withEffect">
                                  <p:stCondLst>
                                    <p:cond delay="0"/>
                                  </p:stCondLst>
                                  <p:childTnLst>
                                    <p:animRot by="21600000">
                                      <p:cBhvr>
                                        <p:cTn id="128" dur="2000" fill="hold"/>
                                        <p:tgtEl>
                                          <p:spTgt spid="21"/>
                                        </p:tgtEl>
                                        <p:attrNameLst>
                                          <p:attrName>r</p:attrName>
                                        </p:attrNameLst>
                                      </p:cBhvr>
                                    </p:animRot>
                                  </p:childTnLst>
                                </p:cTn>
                              </p:par>
                              <p:par>
                                <p:cTn id="129" presetID="13" presetClass="entr" presetSubtype="16" fill="hold" grpId="0" nodeType="withEffect">
                                  <p:stCondLst>
                                    <p:cond delay="0"/>
                                  </p:stCondLst>
                                  <p:childTnLst>
                                    <p:set>
                                      <p:cBhvr>
                                        <p:cTn id="130" dur="1" fill="hold">
                                          <p:stCondLst>
                                            <p:cond delay="0"/>
                                          </p:stCondLst>
                                        </p:cTn>
                                        <p:tgtEl>
                                          <p:spTgt spid="22"/>
                                        </p:tgtEl>
                                        <p:attrNameLst>
                                          <p:attrName>style.visibility</p:attrName>
                                        </p:attrNameLst>
                                      </p:cBhvr>
                                      <p:to>
                                        <p:strVal val="visible"/>
                                      </p:to>
                                    </p:set>
                                    <p:animEffect transition="in" filter="plus(in)">
                                      <p:cBhvr>
                                        <p:cTn id="131" dur="2000"/>
                                        <p:tgtEl>
                                          <p:spTgt spid="22"/>
                                        </p:tgtEl>
                                      </p:cBhvr>
                                    </p:animEffect>
                                  </p:childTnLst>
                                </p:cTn>
                              </p:par>
                              <p:par>
                                <p:cTn id="132" presetID="8" presetClass="emph" presetSubtype="0" fill="hold" grpId="1" nodeType="withEffect">
                                  <p:stCondLst>
                                    <p:cond delay="0"/>
                                  </p:stCondLst>
                                  <p:childTnLst>
                                    <p:animRot by="21600000">
                                      <p:cBhvr>
                                        <p:cTn id="133" dur="2000" fill="hold"/>
                                        <p:tgtEl>
                                          <p:spTgt spid="22"/>
                                        </p:tgtEl>
                                        <p:attrNameLst>
                                          <p:attrName>r</p:attrName>
                                        </p:attrNameLst>
                                      </p:cBhvr>
                                    </p:animRot>
                                  </p:childTnLst>
                                </p:cTn>
                              </p:par>
                              <p:par>
                                <p:cTn id="134" presetID="2" presetClass="entr" presetSubtype="4" fill="hold" grpId="2"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2000" fill="hold"/>
                                        <p:tgtEl>
                                          <p:spTgt spid="14"/>
                                        </p:tgtEl>
                                        <p:attrNameLst>
                                          <p:attrName>ppt_x</p:attrName>
                                        </p:attrNameLst>
                                      </p:cBhvr>
                                      <p:tavLst>
                                        <p:tav tm="0">
                                          <p:val>
                                            <p:strVal val="#ppt_x"/>
                                          </p:val>
                                        </p:tav>
                                        <p:tav tm="100000">
                                          <p:val>
                                            <p:strVal val="#ppt_x"/>
                                          </p:val>
                                        </p:tav>
                                      </p:tavLst>
                                    </p:anim>
                                    <p:anim calcmode="lin" valueType="num">
                                      <p:cBhvr additive="base">
                                        <p:cTn id="137" dur="2000" fill="hold"/>
                                        <p:tgtEl>
                                          <p:spTgt spid="14"/>
                                        </p:tgtEl>
                                        <p:attrNameLst>
                                          <p:attrName>ppt_y</p:attrName>
                                        </p:attrNameLst>
                                      </p:cBhvr>
                                      <p:tavLst>
                                        <p:tav tm="0">
                                          <p:val>
                                            <p:strVal val="1+#ppt_h/2"/>
                                          </p:val>
                                        </p:tav>
                                        <p:tav tm="100000">
                                          <p:val>
                                            <p:strVal val="#ppt_y"/>
                                          </p:val>
                                        </p:tav>
                                      </p:tavLst>
                                    </p:anim>
                                  </p:childTnLst>
                                </p:cTn>
                              </p:par>
                              <p:par>
                                <p:cTn id="138" presetID="2" presetClass="entr" presetSubtype="4" fill="hold" grpId="2" nodeType="withEffect">
                                  <p:stCondLst>
                                    <p:cond delay="0"/>
                                  </p:stCondLst>
                                  <p:childTnLst>
                                    <p:set>
                                      <p:cBhvr>
                                        <p:cTn id="139" dur="1" fill="hold">
                                          <p:stCondLst>
                                            <p:cond delay="0"/>
                                          </p:stCondLst>
                                        </p:cTn>
                                        <p:tgtEl>
                                          <p:spTgt spid="15"/>
                                        </p:tgtEl>
                                        <p:attrNameLst>
                                          <p:attrName>style.visibility</p:attrName>
                                        </p:attrNameLst>
                                      </p:cBhvr>
                                      <p:to>
                                        <p:strVal val="visible"/>
                                      </p:to>
                                    </p:set>
                                    <p:anim calcmode="lin" valueType="num">
                                      <p:cBhvr additive="base">
                                        <p:cTn id="140" dur="2000" fill="hold"/>
                                        <p:tgtEl>
                                          <p:spTgt spid="15"/>
                                        </p:tgtEl>
                                        <p:attrNameLst>
                                          <p:attrName>ppt_x</p:attrName>
                                        </p:attrNameLst>
                                      </p:cBhvr>
                                      <p:tavLst>
                                        <p:tav tm="0">
                                          <p:val>
                                            <p:strVal val="#ppt_x"/>
                                          </p:val>
                                        </p:tav>
                                        <p:tav tm="100000">
                                          <p:val>
                                            <p:strVal val="#ppt_x"/>
                                          </p:val>
                                        </p:tav>
                                      </p:tavLst>
                                    </p:anim>
                                    <p:anim calcmode="lin" valueType="num">
                                      <p:cBhvr additive="base">
                                        <p:cTn id="141" dur="2000" fill="hold"/>
                                        <p:tgtEl>
                                          <p:spTgt spid="15"/>
                                        </p:tgtEl>
                                        <p:attrNameLst>
                                          <p:attrName>ppt_y</p:attrName>
                                        </p:attrNameLst>
                                      </p:cBhvr>
                                      <p:tavLst>
                                        <p:tav tm="0">
                                          <p:val>
                                            <p:strVal val="1+#ppt_h/2"/>
                                          </p:val>
                                        </p:tav>
                                        <p:tav tm="100000">
                                          <p:val>
                                            <p:strVal val="#ppt_y"/>
                                          </p:val>
                                        </p:tav>
                                      </p:tavLst>
                                    </p:anim>
                                  </p:childTnLst>
                                </p:cTn>
                              </p:par>
                              <p:par>
                                <p:cTn id="142" presetID="2" presetClass="entr" presetSubtype="4"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 calcmode="lin" valueType="num">
                                      <p:cBhvr additive="base">
                                        <p:cTn id="144" dur="2000" fill="hold"/>
                                        <p:tgtEl>
                                          <p:spTgt spid="16"/>
                                        </p:tgtEl>
                                        <p:attrNameLst>
                                          <p:attrName>ppt_x</p:attrName>
                                        </p:attrNameLst>
                                      </p:cBhvr>
                                      <p:tavLst>
                                        <p:tav tm="0">
                                          <p:val>
                                            <p:strVal val="#ppt_x"/>
                                          </p:val>
                                        </p:tav>
                                        <p:tav tm="100000">
                                          <p:val>
                                            <p:strVal val="#ppt_x"/>
                                          </p:val>
                                        </p:tav>
                                      </p:tavLst>
                                    </p:anim>
                                    <p:anim calcmode="lin" valueType="num">
                                      <p:cBhvr additive="base">
                                        <p:cTn id="145" dur="2000" fill="hold"/>
                                        <p:tgtEl>
                                          <p:spTgt spid="16"/>
                                        </p:tgtEl>
                                        <p:attrNameLst>
                                          <p:attrName>ppt_y</p:attrName>
                                        </p:attrNameLst>
                                      </p:cBhvr>
                                      <p:tavLst>
                                        <p:tav tm="0">
                                          <p:val>
                                            <p:strVal val="1+#ppt_h/2"/>
                                          </p:val>
                                        </p:tav>
                                        <p:tav tm="100000">
                                          <p:val>
                                            <p:strVal val="#ppt_y"/>
                                          </p:val>
                                        </p:tav>
                                      </p:tavLst>
                                    </p:anim>
                                  </p:childTnLst>
                                </p:cTn>
                              </p:par>
                              <p:par>
                                <p:cTn id="146" presetID="2" presetClass="entr" presetSubtype="4"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 calcmode="lin" valueType="num">
                                      <p:cBhvr additive="base">
                                        <p:cTn id="148" dur="2000" fill="hold"/>
                                        <p:tgtEl>
                                          <p:spTgt spid="17"/>
                                        </p:tgtEl>
                                        <p:attrNameLst>
                                          <p:attrName>ppt_x</p:attrName>
                                        </p:attrNameLst>
                                      </p:cBhvr>
                                      <p:tavLst>
                                        <p:tav tm="0">
                                          <p:val>
                                            <p:strVal val="#ppt_x"/>
                                          </p:val>
                                        </p:tav>
                                        <p:tav tm="100000">
                                          <p:val>
                                            <p:strVal val="#ppt_x"/>
                                          </p:val>
                                        </p:tav>
                                      </p:tavLst>
                                    </p:anim>
                                    <p:anim calcmode="lin" valueType="num">
                                      <p:cBhvr additive="base">
                                        <p:cTn id="149" dur="2000" fill="hold"/>
                                        <p:tgtEl>
                                          <p:spTgt spid="17"/>
                                        </p:tgtEl>
                                        <p:attrNameLst>
                                          <p:attrName>ppt_y</p:attrName>
                                        </p:attrNameLst>
                                      </p:cBhvr>
                                      <p:tavLst>
                                        <p:tav tm="0">
                                          <p:val>
                                            <p:strVal val="1+#ppt_h/2"/>
                                          </p:val>
                                        </p:tav>
                                        <p:tav tm="100000">
                                          <p:val>
                                            <p:strVal val="#ppt_y"/>
                                          </p:val>
                                        </p:tav>
                                      </p:tavLst>
                                    </p:anim>
                                  </p:childTnLst>
                                </p:cTn>
                              </p:par>
                              <p:par>
                                <p:cTn id="150" presetID="2" presetClass="entr" presetSubtype="4" fill="hold" grpId="2" nodeType="withEffect">
                                  <p:stCondLst>
                                    <p:cond delay="0"/>
                                  </p:stCondLst>
                                  <p:childTnLst>
                                    <p:set>
                                      <p:cBhvr>
                                        <p:cTn id="151" dur="1" fill="hold">
                                          <p:stCondLst>
                                            <p:cond delay="0"/>
                                          </p:stCondLst>
                                        </p:cTn>
                                        <p:tgtEl>
                                          <p:spTgt spid="18"/>
                                        </p:tgtEl>
                                        <p:attrNameLst>
                                          <p:attrName>style.visibility</p:attrName>
                                        </p:attrNameLst>
                                      </p:cBhvr>
                                      <p:to>
                                        <p:strVal val="visible"/>
                                      </p:to>
                                    </p:set>
                                    <p:anim calcmode="lin" valueType="num">
                                      <p:cBhvr additive="base">
                                        <p:cTn id="152" dur="2000" fill="hold"/>
                                        <p:tgtEl>
                                          <p:spTgt spid="18"/>
                                        </p:tgtEl>
                                        <p:attrNameLst>
                                          <p:attrName>ppt_x</p:attrName>
                                        </p:attrNameLst>
                                      </p:cBhvr>
                                      <p:tavLst>
                                        <p:tav tm="0">
                                          <p:val>
                                            <p:strVal val="#ppt_x"/>
                                          </p:val>
                                        </p:tav>
                                        <p:tav tm="100000">
                                          <p:val>
                                            <p:strVal val="#ppt_x"/>
                                          </p:val>
                                        </p:tav>
                                      </p:tavLst>
                                    </p:anim>
                                    <p:anim calcmode="lin" valueType="num">
                                      <p:cBhvr additive="base">
                                        <p:cTn id="153" dur="2000" fill="hold"/>
                                        <p:tgtEl>
                                          <p:spTgt spid="18"/>
                                        </p:tgtEl>
                                        <p:attrNameLst>
                                          <p:attrName>ppt_y</p:attrName>
                                        </p:attrNameLst>
                                      </p:cBhvr>
                                      <p:tavLst>
                                        <p:tav tm="0">
                                          <p:val>
                                            <p:strVal val="1+#ppt_h/2"/>
                                          </p:val>
                                        </p:tav>
                                        <p:tav tm="100000">
                                          <p:val>
                                            <p:strVal val="#ppt_y"/>
                                          </p:val>
                                        </p:tav>
                                      </p:tavLst>
                                    </p:anim>
                                  </p:childTnLst>
                                </p:cTn>
                              </p:par>
                              <p:par>
                                <p:cTn id="154" presetID="2" presetClass="entr" presetSubtype="4" fill="hold" grpId="2" nodeType="withEffect">
                                  <p:stCondLst>
                                    <p:cond delay="0"/>
                                  </p:stCondLst>
                                  <p:childTnLst>
                                    <p:set>
                                      <p:cBhvr>
                                        <p:cTn id="155" dur="1" fill="hold">
                                          <p:stCondLst>
                                            <p:cond delay="0"/>
                                          </p:stCondLst>
                                        </p:cTn>
                                        <p:tgtEl>
                                          <p:spTgt spid="19"/>
                                        </p:tgtEl>
                                        <p:attrNameLst>
                                          <p:attrName>style.visibility</p:attrName>
                                        </p:attrNameLst>
                                      </p:cBhvr>
                                      <p:to>
                                        <p:strVal val="visible"/>
                                      </p:to>
                                    </p:set>
                                    <p:anim calcmode="lin" valueType="num">
                                      <p:cBhvr additive="base">
                                        <p:cTn id="156" dur="2000" fill="hold"/>
                                        <p:tgtEl>
                                          <p:spTgt spid="19"/>
                                        </p:tgtEl>
                                        <p:attrNameLst>
                                          <p:attrName>ppt_x</p:attrName>
                                        </p:attrNameLst>
                                      </p:cBhvr>
                                      <p:tavLst>
                                        <p:tav tm="0">
                                          <p:val>
                                            <p:strVal val="#ppt_x"/>
                                          </p:val>
                                        </p:tav>
                                        <p:tav tm="100000">
                                          <p:val>
                                            <p:strVal val="#ppt_x"/>
                                          </p:val>
                                        </p:tav>
                                      </p:tavLst>
                                    </p:anim>
                                    <p:anim calcmode="lin" valueType="num">
                                      <p:cBhvr additive="base">
                                        <p:cTn id="157" dur="2000" fill="hold"/>
                                        <p:tgtEl>
                                          <p:spTgt spid="19"/>
                                        </p:tgtEl>
                                        <p:attrNameLst>
                                          <p:attrName>ppt_y</p:attrName>
                                        </p:attrNameLst>
                                      </p:cBhvr>
                                      <p:tavLst>
                                        <p:tav tm="0">
                                          <p:val>
                                            <p:strVal val="1+#ppt_h/2"/>
                                          </p:val>
                                        </p:tav>
                                        <p:tav tm="100000">
                                          <p:val>
                                            <p:strVal val="#ppt_y"/>
                                          </p:val>
                                        </p:tav>
                                      </p:tavLst>
                                    </p:anim>
                                  </p:childTnLst>
                                </p:cTn>
                              </p:par>
                              <p:par>
                                <p:cTn id="158" presetID="2" presetClass="entr" presetSubtype="4" fill="hold" grpId="2"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2000" fill="hold"/>
                                        <p:tgtEl>
                                          <p:spTgt spid="20"/>
                                        </p:tgtEl>
                                        <p:attrNameLst>
                                          <p:attrName>ppt_x</p:attrName>
                                        </p:attrNameLst>
                                      </p:cBhvr>
                                      <p:tavLst>
                                        <p:tav tm="0">
                                          <p:val>
                                            <p:strVal val="#ppt_x"/>
                                          </p:val>
                                        </p:tav>
                                        <p:tav tm="100000">
                                          <p:val>
                                            <p:strVal val="#ppt_x"/>
                                          </p:val>
                                        </p:tav>
                                      </p:tavLst>
                                    </p:anim>
                                    <p:anim calcmode="lin" valueType="num">
                                      <p:cBhvr additive="base">
                                        <p:cTn id="161" dur="2000" fill="hold"/>
                                        <p:tgtEl>
                                          <p:spTgt spid="20"/>
                                        </p:tgtEl>
                                        <p:attrNameLst>
                                          <p:attrName>ppt_y</p:attrName>
                                        </p:attrNameLst>
                                      </p:cBhvr>
                                      <p:tavLst>
                                        <p:tav tm="0">
                                          <p:val>
                                            <p:strVal val="1+#ppt_h/2"/>
                                          </p:val>
                                        </p:tav>
                                        <p:tav tm="100000">
                                          <p:val>
                                            <p:strVal val="#ppt_y"/>
                                          </p:val>
                                        </p:tav>
                                      </p:tavLst>
                                    </p:anim>
                                  </p:childTnLst>
                                </p:cTn>
                              </p:par>
                              <p:par>
                                <p:cTn id="162" presetID="2" presetClass="entr" presetSubtype="4" fill="hold" grpId="2" nodeType="withEffect">
                                  <p:stCondLst>
                                    <p:cond delay="0"/>
                                  </p:stCondLst>
                                  <p:childTnLst>
                                    <p:set>
                                      <p:cBhvr>
                                        <p:cTn id="163" dur="1" fill="hold">
                                          <p:stCondLst>
                                            <p:cond delay="0"/>
                                          </p:stCondLst>
                                        </p:cTn>
                                        <p:tgtEl>
                                          <p:spTgt spid="21"/>
                                        </p:tgtEl>
                                        <p:attrNameLst>
                                          <p:attrName>style.visibility</p:attrName>
                                        </p:attrNameLst>
                                      </p:cBhvr>
                                      <p:to>
                                        <p:strVal val="visible"/>
                                      </p:to>
                                    </p:set>
                                    <p:anim calcmode="lin" valueType="num">
                                      <p:cBhvr additive="base">
                                        <p:cTn id="164" dur="2000" fill="hold"/>
                                        <p:tgtEl>
                                          <p:spTgt spid="21"/>
                                        </p:tgtEl>
                                        <p:attrNameLst>
                                          <p:attrName>ppt_x</p:attrName>
                                        </p:attrNameLst>
                                      </p:cBhvr>
                                      <p:tavLst>
                                        <p:tav tm="0">
                                          <p:val>
                                            <p:strVal val="#ppt_x"/>
                                          </p:val>
                                        </p:tav>
                                        <p:tav tm="100000">
                                          <p:val>
                                            <p:strVal val="#ppt_x"/>
                                          </p:val>
                                        </p:tav>
                                      </p:tavLst>
                                    </p:anim>
                                    <p:anim calcmode="lin" valueType="num">
                                      <p:cBhvr additive="base">
                                        <p:cTn id="165" dur="2000" fill="hold"/>
                                        <p:tgtEl>
                                          <p:spTgt spid="21"/>
                                        </p:tgtEl>
                                        <p:attrNameLst>
                                          <p:attrName>ppt_y</p:attrName>
                                        </p:attrNameLst>
                                      </p:cBhvr>
                                      <p:tavLst>
                                        <p:tav tm="0">
                                          <p:val>
                                            <p:strVal val="1+#ppt_h/2"/>
                                          </p:val>
                                        </p:tav>
                                        <p:tav tm="100000">
                                          <p:val>
                                            <p:strVal val="#ppt_y"/>
                                          </p:val>
                                        </p:tav>
                                      </p:tavLst>
                                    </p:anim>
                                  </p:childTnLst>
                                </p:cTn>
                              </p:par>
                              <p:par>
                                <p:cTn id="166" presetID="2" presetClass="entr" presetSubtype="4" fill="hold" grpId="2" nodeType="withEffect">
                                  <p:stCondLst>
                                    <p:cond delay="0"/>
                                  </p:stCondLst>
                                  <p:childTnLst>
                                    <p:set>
                                      <p:cBhvr>
                                        <p:cTn id="167" dur="1" fill="hold">
                                          <p:stCondLst>
                                            <p:cond delay="0"/>
                                          </p:stCondLst>
                                        </p:cTn>
                                        <p:tgtEl>
                                          <p:spTgt spid="22"/>
                                        </p:tgtEl>
                                        <p:attrNameLst>
                                          <p:attrName>style.visibility</p:attrName>
                                        </p:attrNameLst>
                                      </p:cBhvr>
                                      <p:to>
                                        <p:strVal val="visible"/>
                                      </p:to>
                                    </p:set>
                                    <p:anim calcmode="lin" valueType="num">
                                      <p:cBhvr additive="base">
                                        <p:cTn id="168" dur="2000" fill="hold"/>
                                        <p:tgtEl>
                                          <p:spTgt spid="22"/>
                                        </p:tgtEl>
                                        <p:attrNameLst>
                                          <p:attrName>ppt_x</p:attrName>
                                        </p:attrNameLst>
                                      </p:cBhvr>
                                      <p:tavLst>
                                        <p:tav tm="0">
                                          <p:val>
                                            <p:strVal val="#ppt_x"/>
                                          </p:val>
                                        </p:tav>
                                        <p:tav tm="100000">
                                          <p:val>
                                            <p:strVal val="#ppt_x"/>
                                          </p:val>
                                        </p:tav>
                                      </p:tavLst>
                                    </p:anim>
                                    <p:anim calcmode="lin" valueType="num">
                                      <p:cBhvr additive="base">
                                        <p:cTn id="169" dur="2000" fill="hold"/>
                                        <p:tgtEl>
                                          <p:spTgt spid="22"/>
                                        </p:tgtEl>
                                        <p:attrNameLst>
                                          <p:attrName>ppt_y</p:attrName>
                                        </p:attrNameLst>
                                      </p:cBhvr>
                                      <p:tavLst>
                                        <p:tav tm="0">
                                          <p:val>
                                            <p:strVal val="1+#ppt_h/2"/>
                                          </p:val>
                                        </p:tav>
                                        <p:tav tm="100000">
                                          <p:val>
                                            <p:strVal val="#ppt_y"/>
                                          </p:val>
                                        </p:tav>
                                      </p:tavLst>
                                    </p:anim>
                                  </p:childTnLst>
                                </p:cTn>
                              </p:par>
                              <p:par>
                                <p:cTn id="170" presetID="42" presetClass="entr" presetSubtype="0" fill="hold"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fade">
                                      <p:cBhvr>
                                        <p:cTn id="172" dur="2000"/>
                                        <p:tgtEl>
                                          <p:spTgt spid="4"/>
                                        </p:tgtEl>
                                      </p:cBhvr>
                                    </p:animEffect>
                                    <p:anim calcmode="lin" valueType="num">
                                      <p:cBhvr>
                                        <p:cTn id="173" dur="2000" fill="hold"/>
                                        <p:tgtEl>
                                          <p:spTgt spid="4"/>
                                        </p:tgtEl>
                                        <p:attrNameLst>
                                          <p:attrName>ppt_x</p:attrName>
                                        </p:attrNameLst>
                                      </p:cBhvr>
                                      <p:tavLst>
                                        <p:tav tm="0">
                                          <p:val>
                                            <p:strVal val="#ppt_x"/>
                                          </p:val>
                                        </p:tav>
                                        <p:tav tm="100000">
                                          <p:val>
                                            <p:strVal val="#ppt_x"/>
                                          </p:val>
                                        </p:tav>
                                      </p:tavLst>
                                    </p:anim>
                                    <p:anim calcmode="lin" valueType="num">
                                      <p:cBhvr>
                                        <p:cTn id="174"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stretch>
              <a:fillRect/>
            </a:stretch>
          </a:blipFill>
        </p:spPr>
        <p:txBody>
          <a:bodyPr/>
          <a:lstStyle/>
          <a:p>
            <a:endParaRPr lang="es-ES" dirty="0"/>
          </a:p>
        </p:txBody>
      </p:sp>
      <p:pic>
        <p:nvPicPr>
          <p:cNvPr id="4" name="3 Marcador de contenido" descr="squirrel_png_by_dbszabo1-d3dn7or.png"/>
          <p:cNvPicPr>
            <a:picLocks noGrp="1" noChangeAspect="1"/>
          </p:cNvPicPr>
          <p:nvPr>
            <p:ph idx="1"/>
          </p:nvPr>
        </p:nvPicPr>
        <p:blipFill>
          <a:blip r:embed="rId3" cstate="print"/>
          <a:stretch>
            <a:fillRect/>
          </a:stretch>
        </p:blipFill>
        <p:spPr>
          <a:xfrm>
            <a:off x="6215074" y="2357429"/>
            <a:ext cx="2928926" cy="4507291"/>
          </a:xfrm>
          <a:effectLst>
            <a:softEdge rad="31750"/>
          </a:effectLst>
        </p:spPr>
      </p:pic>
      <p:sp>
        <p:nvSpPr>
          <p:cNvPr id="9" name="8 CuadroTexto"/>
          <p:cNvSpPr txBox="1"/>
          <p:nvPr/>
        </p:nvSpPr>
        <p:spPr>
          <a:xfrm>
            <a:off x="1214414" y="1285860"/>
            <a:ext cx="214314" cy="369332"/>
          </a:xfrm>
          <a:prstGeom prst="rect">
            <a:avLst/>
          </a:prstGeom>
          <a:noFill/>
        </p:spPr>
        <p:txBody>
          <a:bodyPr wrap="square" rtlCol="0">
            <a:spAutoFit/>
          </a:bodyPr>
          <a:lstStyle/>
          <a:p>
            <a:endParaRPr lang="es-ES" dirty="0"/>
          </a:p>
        </p:txBody>
      </p:sp>
      <p:sp>
        <p:nvSpPr>
          <p:cNvPr id="10" name="9 CuadroTexto"/>
          <p:cNvSpPr txBox="1"/>
          <p:nvPr/>
        </p:nvSpPr>
        <p:spPr>
          <a:xfrm>
            <a:off x="2357422" y="1285860"/>
            <a:ext cx="4214842" cy="3447098"/>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rPr>
              <a:t>Las ardillas establecen su nido en los huecos de los arboles o en un hueco del ramaje, y en ocasiones, en los nidos desocupados de algún grajo (pájaro parecido al cuervo), urraca o ave de rapiña. Es curioso ver como cubren su nido por arriba con una cúpula de ramas muy entrelazadas, que tapizan del musgo para evitar que entre la lluvia en su casa. </a:t>
            </a:r>
          </a:p>
          <a:p>
            <a:endParaRPr lang="es-ES" sz="2000" b="1" dirty="0">
              <a:solidFill>
                <a:srgbClr val="FFC000"/>
              </a:solidFill>
              <a:effectLst>
                <a:outerShdw blurRad="38100" dist="38100" dir="2700000" algn="tl">
                  <a:srgbClr val="000000">
                    <a:alpha val="43137"/>
                  </a:srgbClr>
                </a:outerShdw>
              </a:effectLst>
            </a:endParaRPr>
          </a:p>
        </p:txBody>
      </p:sp>
      <p:sp>
        <p:nvSpPr>
          <p:cNvPr id="6"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9u.jpg"/>
          <p:cNvPicPr>
            <a:picLocks noChangeAspect="1"/>
          </p:cNvPicPr>
          <p:nvPr/>
        </p:nvPicPr>
        <p:blipFill>
          <a:blip r:embed="rId2"/>
          <a:stretch>
            <a:fillRect/>
          </a:stretch>
        </p:blipFill>
        <p:spPr>
          <a:xfrm>
            <a:off x="0" y="6684"/>
            <a:ext cx="9144000" cy="6844632"/>
          </a:xfrm>
          <a:prstGeom prst="rect">
            <a:avLst/>
          </a:prstGeom>
        </p:spPr>
      </p:pic>
      <p:sp>
        <p:nvSpPr>
          <p:cNvPr id="5" name="4 Cheurón"/>
          <p:cNvSpPr/>
          <p:nvPr/>
        </p:nvSpPr>
        <p:spPr>
          <a:xfrm rot="2441467">
            <a:off x="3423851" y="2327275"/>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227759">
            <a:off x="4493853" y="2332791"/>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380634">
            <a:off x="3423433" y="3243574"/>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018612">
            <a:off x="4566434" y="3243526"/>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2441467">
            <a:off x="2780910" y="1827210"/>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227759">
            <a:off x="5065357" y="1832724"/>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3018612">
            <a:off x="5209376" y="3743592"/>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380634">
            <a:off x="2780492" y="3672202"/>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2441467">
            <a:off x="2209405" y="1327144"/>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8227759">
            <a:off x="5636862" y="1332659"/>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018612">
            <a:off x="5852318" y="4243657"/>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380634">
            <a:off x="2137549" y="4100831"/>
            <a:ext cx="1439010" cy="1175261"/>
          </a:xfrm>
          <a:prstGeom prst="chevron">
            <a:avLst>
              <a:gd name="adj" fmla="val 72146"/>
            </a:avLst>
          </a:prstGeom>
          <a:gradFill>
            <a:gsLst>
              <a:gs pos="45000">
                <a:schemeClr val="accent6">
                  <a:lumMod val="75000"/>
                </a:schemeClr>
              </a:gs>
              <a:gs pos="30000">
                <a:srgbClr val="D49E6C"/>
              </a:gs>
              <a:gs pos="70000">
                <a:srgbClr val="A65528"/>
              </a:gs>
              <a:gs pos="100000">
                <a:srgbClr val="663012"/>
              </a:gs>
            </a:gsLst>
            <a:lin ang="0" scaled="1"/>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35" presetClass="entr" presetSubtype="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2000"/>
                                        <p:tgtEl>
                                          <p:spTgt spid="5"/>
                                        </p:tgtEl>
                                      </p:cBhvr>
                                    </p:animEffect>
                                    <p:anim calcmode="lin" valueType="num">
                                      <p:cBhvr>
                                        <p:cTn id="59" dur="2000" fill="hold"/>
                                        <p:tgtEl>
                                          <p:spTgt spid="5"/>
                                        </p:tgtEl>
                                        <p:attrNameLst>
                                          <p:attrName>style.rotation</p:attrName>
                                        </p:attrNameLst>
                                      </p:cBhvr>
                                      <p:tavLst>
                                        <p:tav tm="0">
                                          <p:val>
                                            <p:fltVal val="720"/>
                                          </p:val>
                                        </p:tav>
                                        <p:tav tm="100000">
                                          <p:val>
                                            <p:fltVal val="0"/>
                                          </p:val>
                                        </p:tav>
                                      </p:tavLst>
                                    </p:anim>
                                    <p:anim calcmode="lin" valueType="num">
                                      <p:cBhvr>
                                        <p:cTn id="60" dur="2000" fill="hold"/>
                                        <p:tgtEl>
                                          <p:spTgt spid="5"/>
                                        </p:tgtEl>
                                        <p:attrNameLst>
                                          <p:attrName>ppt_h</p:attrName>
                                        </p:attrNameLst>
                                      </p:cBhvr>
                                      <p:tavLst>
                                        <p:tav tm="0">
                                          <p:val>
                                            <p:fltVal val="0"/>
                                          </p:val>
                                        </p:tav>
                                        <p:tav tm="100000">
                                          <p:val>
                                            <p:strVal val="#ppt_h"/>
                                          </p:val>
                                        </p:tav>
                                      </p:tavLst>
                                    </p:anim>
                                    <p:anim calcmode="lin" valueType="num">
                                      <p:cBhvr>
                                        <p:cTn id="61" dur="2000" fill="hold"/>
                                        <p:tgtEl>
                                          <p:spTgt spid="5"/>
                                        </p:tgtEl>
                                        <p:attrNameLst>
                                          <p:attrName>ppt_w</p:attrName>
                                        </p:attrNameLst>
                                      </p:cBhvr>
                                      <p:tavLst>
                                        <p:tav tm="0">
                                          <p:val>
                                            <p:fltVal val="0"/>
                                          </p:val>
                                        </p:tav>
                                        <p:tav tm="100000">
                                          <p:val>
                                            <p:strVal val="#ppt_w"/>
                                          </p:val>
                                        </p:tav>
                                      </p:tavLst>
                                    </p:anim>
                                  </p:childTnLst>
                                </p:cTn>
                              </p:par>
                              <p:par>
                                <p:cTn id="62" presetID="35" presetClass="entr" presetSubtype="0"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2000"/>
                                        <p:tgtEl>
                                          <p:spTgt spid="6"/>
                                        </p:tgtEl>
                                      </p:cBhvr>
                                    </p:animEffect>
                                    <p:anim calcmode="lin" valueType="num">
                                      <p:cBhvr>
                                        <p:cTn id="65" dur="2000" fill="hold"/>
                                        <p:tgtEl>
                                          <p:spTgt spid="6"/>
                                        </p:tgtEl>
                                        <p:attrNameLst>
                                          <p:attrName>style.rotation</p:attrName>
                                        </p:attrNameLst>
                                      </p:cBhvr>
                                      <p:tavLst>
                                        <p:tav tm="0">
                                          <p:val>
                                            <p:fltVal val="720"/>
                                          </p:val>
                                        </p:tav>
                                        <p:tav tm="100000">
                                          <p:val>
                                            <p:fltVal val="0"/>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anim calcmode="lin" valueType="num">
                                      <p:cBhvr>
                                        <p:cTn id="67" dur="2000" fill="hold"/>
                                        <p:tgtEl>
                                          <p:spTgt spid="6"/>
                                        </p:tgtEl>
                                        <p:attrNameLst>
                                          <p:attrName>ppt_w</p:attrName>
                                        </p:attrNameLst>
                                      </p:cBhvr>
                                      <p:tavLst>
                                        <p:tav tm="0">
                                          <p:val>
                                            <p:fltVal val="0"/>
                                          </p:val>
                                        </p:tav>
                                        <p:tav tm="100000">
                                          <p:val>
                                            <p:strVal val="#ppt_w"/>
                                          </p:val>
                                        </p:tav>
                                      </p:tavLst>
                                    </p:anim>
                                  </p:childTnLst>
                                </p:cTn>
                              </p:par>
                              <p:par>
                                <p:cTn id="68" presetID="35" presetClass="entr" presetSubtype="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2000"/>
                                        <p:tgtEl>
                                          <p:spTgt spid="7"/>
                                        </p:tgtEl>
                                      </p:cBhvr>
                                    </p:animEffect>
                                    <p:anim calcmode="lin" valueType="num">
                                      <p:cBhvr>
                                        <p:cTn id="71" dur="2000" fill="hold"/>
                                        <p:tgtEl>
                                          <p:spTgt spid="7"/>
                                        </p:tgtEl>
                                        <p:attrNameLst>
                                          <p:attrName>style.rotation</p:attrName>
                                        </p:attrNameLst>
                                      </p:cBhvr>
                                      <p:tavLst>
                                        <p:tav tm="0">
                                          <p:val>
                                            <p:fltVal val="720"/>
                                          </p:val>
                                        </p:tav>
                                        <p:tav tm="100000">
                                          <p:val>
                                            <p:fltVal val="0"/>
                                          </p:val>
                                        </p:tav>
                                      </p:tavLst>
                                    </p:anim>
                                    <p:anim calcmode="lin" valueType="num">
                                      <p:cBhvr>
                                        <p:cTn id="72" dur="2000" fill="hold"/>
                                        <p:tgtEl>
                                          <p:spTgt spid="7"/>
                                        </p:tgtEl>
                                        <p:attrNameLst>
                                          <p:attrName>ppt_h</p:attrName>
                                        </p:attrNameLst>
                                      </p:cBhvr>
                                      <p:tavLst>
                                        <p:tav tm="0">
                                          <p:val>
                                            <p:fltVal val="0"/>
                                          </p:val>
                                        </p:tav>
                                        <p:tav tm="100000">
                                          <p:val>
                                            <p:strVal val="#ppt_h"/>
                                          </p:val>
                                        </p:tav>
                                      </p:tavLst>
                                    </p:anim>
                                    <p:anim calcmode="lin" valueType="num">
                                      <p:cBhvr>
                                        <p:cTn id="73" dur="2000" fill="hold"/>
                                        <p:tgtEl>
                                          <p:spTgt spid="7"/>
                                        </p:tgtEl>
                                        <p:attrNameLst>
                                          <p:attrName>ppt_w</p:attrName>
                                        </p:attrNameLst>
                                      </p:cBhvr>
                                      <p:tavLst>
                                        <p:tav tm="0">
                                          <p:val>
                                            <p:fltVal val="0"/>
                                          </p:val>
                                        </p:tav>
                                        <p:tav tm="100000">
                                          <p:val>
                                            <p:strVal val="#ppt_w"/>
                                          </p:val>
                                        </p:tav>
                                      </p:tavLst>
                                    </p:anim>
                                  </p:childTnLst>
                                </p:cTn>
                              </p:par>
                              <p:par>
                                <p:cTn id="74" presetID="35" presetClass="entr" presetSubtype="0" fill="hold" grpId="1"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fade">
                                      <p:cBhvr>
                                        <p:cTn id="76" dur="2000"/>
                                        <p:tgtEl>
                                          <p:spTgt spid="8"/>
                                        </p:tgtEl>
                                      </p:cBhvr>
                                    </p:animEffect>
                                    <p:anim calcmode="lin" valueType="num">
                                      <p:cBhvr>
                                        <p:cTn id="77" dur="2000" fill="hold"/>
                                        <p:tgtEl>
                                          <p:spTgt spid="8"/>
                                        </p:tgtEl>
                                        <p:attrNameLst>
                                          <p:attrName>style.rotation</p:attrName>
                                        </p:attrNameLst>
                                      </p:cBhvr>
                                      <p:tavLst>
                                        <p:tav tm="0">
                                          <p:val>
                                            <p:fltVal val="720"/>
                                          </p:val>
                                        </p:tav>
                                        <p:tav tm="100000">
                                          <p:val>
                                            <p:fltVal val="0"/>
                                          </p:val>
                                        </p:tav>
                                      </p:tavLst>
                                    </p:anim>
                                    <p:anim calcmode="lin" valueType="num">
                                      <p:cBhvr>
                                        <p:cTn id="78" dur="2000" fill="hold"/>
                                        <p:tgtEl>
                                          <p:spTgt spid="8"/>
                                        </p:tgtEl>
                                        <p:attrNameLst>
                                          <p:attrName>ppt_h</p:attrName>
                                        </p:attrNameLst>
                                      </p:cBhvr>
                                      <p:tavLst>
                                        <p:tav tm="0">
                                          <p:val>
                                            <p:fltVal val="0"/>
                                          </p:val>
                                        </p:tav>
                                        <p:tav tm="100000">
                                          <p:val>
                                            <p:strVal val="#ppt_h"/>
                                          </p:val>
                                        </p:tav>
                                      </p:tavLst>
                                    </p:anim>
                                    <p:anim calcmode="lin" valueType="num">
                                      <p:cBhvr>
                                        <p:cTn id="79" dur="2000" fill="hold"/>
                                        <p:tgtEl>
                                          <p:spTgt spid="8"/>
                                        </p:tgtEl>
                                        <p:attrNameLst>
                                          <p:attrName>ppt_w</p:attrName>
                                        </p:attrNameLst>
                                      </p:cBhvr>
                                      <p:tavLst>
                                        <p:tav tm="0">
                                          <p:val>
                                            <p:fltVal val="0"/>
                                          </p:val>
                                        </p:tav>
                                        <p:tav tm="100000">
                                          <p:val>
                                            <p:strVal val="#ppt_w"/>
                                          </p:val>
                                        </p:tav>
                                      </p:tavLst>
                                    </p:anim>
                                  </p:childTnLst>
                                </p:cTn>
                              </p:par>
                              <p:par>
                                <p:cTn id="80" presetID="35" presetClass="entr" presetSubtype="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2000"/>
                                        <p:tgtEl>
                                          <p:spTgt spid="9"/>
                                        </p:tgtEl>
                                      </p:cBhvr>
                                    </p:animEffect>
                                    <p:anim calcmode="lin" valueType="num">
                                      <p:cBhvr>
                                        <p:cTn id="83" dur="2000" fill="hold"/>
                                        <p:tgtEl>
                                          <p:spTgt spid="9"/>
                                        </p:tgtEl>
                                        <p:attrNameLst>
                                          <p:attrName>style.rotation</p:attrName>
                                        </p:attrNameLst>
                                      </p:cBhvr>
                                      <p:tavLst>
                                        <p:tav tm="0">
                                          <p:val>
                                            <p:fltVal val="720"/>
                                          </p:val>
                                        </p:tav>
                                        <p:tav tm="100000">
                                          <p:val>
                                            <p:fltVal val="0"/>
                                          </p:val>
                                        </p:tav>
                                      </p:tavLst>
                                    </p:anim>
                                    <p:anim calcmode="lin" valueType="num">
                                      <p:cBhvr>
                                        <p:cTn id="84" dur="2000" fill="hold"/>
                                        <p:tgtEl>
                                          <p:spTgt spid="9"/>
                                        </p:tgtEl>
                                        <p:attrNameLst>
                                          <p:attrName>ppt_h</p:attrName>
                                        </p:attrNameLst>
                                      </p:cBhvr>
                                      <p:tavLst>
                                        <p:tav tm="0">
                                          <p:val>
                                            <p:fltVal val="0"/>
                                          </p:val>
                                        </p:tav>
                                        <p:tav tm="100000">
                                          <p:val>
                                            <p:strVal val="#ppt_h"/>
                                          </p:val>
                                        </p:tav>
                                      </p:tavLst>
                                    </p:anim>
                                    <p:anim calcmode="lin" valueType="num">
                                      <p:cBhvr>
                                        <p:cTn id="85" dur="2000" fill="hold"/>
                                        <p:tgtEl>
                                          <p:spTgt spid="9"/>
                                        </p:tgtEl>
                                        <p:attrNameLst>
                                          <p:attrName>ppt_w</p:attrName>
                                        </p:attrNameLst>
                                      </p:cBhvr>
                                      <p:tavLst>
                                        <p:tav tm="0">
                                          <p:val>
                                            <p:fltVal val="0"/>
                                          </p:val>
                                        </p:tav>
                                        <p:tav tm="100000">
                                          <p:val>
                                            <p:strVal val="#ppt_w"/>
                                          </p:val>
                                        </p:tav>
                                      </p:tavLst>
                                    </p:anim>
                                  </p:childTnLst>
                                </p:cTn>
                              </p:par>
                              <p:par>
                                <p:cTn id="86" presetID="35" presetClass="entr" presetSubtype="0"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fade">
                                      <p:cBhvr>
                                        <p:cTn id="88" dur="2000"/>
                                        <p:tgtEl>
                                          <p:spTgt spid="10"/>
                                        </p:tgtEl>
                                      </p:cBhvr>
                                    </p:animEffect>
                                    <p:anim calcmode="lin" valueType="num">
                                      <p:cBhvr>
                                        <p:cTn id="89" dur="2000" fill="hold"/>
                                        <p:tgtEl>
                                          <p:spTgt spid="10"/>
                                        </p:tgtEl>
                                        <p:attrNameLst>
                                          <p:attrName>style.rotation</p:attrName>
                                        </p:attrNameLst>
                                      </p:cBhvr>
                                      <p:tavLst>
                                        <p:tav tm="0">
                                          <p:val>
                                            <p:fltVal val="720"/>
                                          </p:val>
                                        </p:tav>
                                        <p:tav tm="100000">
                                          <p:val>
                                            <p:fltVal val="0"/>
                                          </p:val>
                                        </p:tav>
                                      </p:tavLst>
                                    </p:anim>
                                    <p:anim calcmode="lin" valueType="num">
                                      <p:cBhvr>
                                        <p:cTn id="90" dur="2000" fill="hold"/>
                                        <p:tgtEl>
                                          <p:spTgt spid="10"/>
                                        </p:tgtEl>
                                        <p:attrNameLst>
                                          <p:attrName>ppt_h</p:attrName>
                                        </p:attrNameLst>
                                      </p:cBhvr>
                                      <p:tavLst>
                                        <p:tav tm="0">
                                          <p:val>
                                            <p:fltVal val="0"/>
                                          </p:val>
                                        </p:tav>
                                        <p:tav tm="100000">
                                          <p:val>
                                            <p:strVal val="#ppt_h"/>
                                          </p:val>
                                        </p:tav>
                                      </p:tavLst>
                                    </p:anim>
                                    <p:anim calcmode="lin" valueType="num">
                                      <p:cBhvr>
                                        <p:cTn id="91" dur="2000" fill="hold"/>
                                        <p:tgtEl>
                                          <p:spTgt spid="10"/>
                                        </p:tgtEl>
                                        <p:attrNameLst>
                                          <p:attrName>ppt_w</p:attrName>
                                        </p:attrNameLst>
                                      </p:cBhvr>
                                      <p:tavLst>
                                        <p:tav tm="0">
                                          <p:val>
                                            <p:fltVal val="0"/>
                                          </p:val>
                                        </p:tav>
                                        <p:tav tm="100000">
                                          <p:val>
                                            <p:strVal val="#ppt_w"/>
                                          </p:val>
                                        </p:tav>
                                      </p:tavLst>
                                    </p:anim>
                                  </p:childTnLst>
                                </p:cTn>
                              </p:par>
                              <p:par>
                                <p:cTn id="92" presetID="35" presetClass="entr" presetSubtype="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fade">
                                      <p:cBhvr>
                                        <p:cTn id="94" dur="2000"/>
                                        <p:tgtEl>
                                          <p:spTgt spid="11"/>
                                        </p:tgtEl>
                                      </p:cBhvr>
                                    </p:animEffect>
                                    <p:anim calcmode="lin" valueType="num">
                                      <p:cBhvr>
                                        <p:cTn id="95" dur="2000" fill="hold"/>
                                        <p:tgtEl>
                                          <p:spTgt spid="11"/>
                                        </p:tgtEl>
                                        <p:attrNameLst>
                                          <p:attrName>style.rotation</p:attrName>
                                        </p:attrNameLst>
                                      </p:cBhvr>
                                      <p:tavLst>
                                        <p:tav tm="0">
                                          <p:val>
                                            <p:fltVal val="720"/>
                                          </p:val>
                                        </p:tav>
                                        <p:tav tm="100000">
                                          <p:val>
                                            <p:fltVal val="0"/>
                                          </p:val>
                                        </p:tav>
                                      </p:tavLst>
                                    </p:anim>
                                    <p:anim calcmode="lin" valueType="num">
                                      <p:cBhvr>
                                        <p:cTn id="96" dur="2000" fill="hold"/>
                                        <p:tgtEl>
                                          <p:spTgt spid="11"/>
                                        </p:tgtEl>
                                        <p:attrNameLst>
                                          <p:attrName>ppt_h</p:attrName>
                                        </p:attrNameLst>
                                      </p:cBhvr>
                                      <p:tavLst>
                                        <p:tav tm="0">
                                          <p:val>
                                            <p:fltVal val="0"/>
                                          </p:val>
                                        </p:tav>
                                        <p:tav tm="100000">
                                          <p:val>
                                            <p:strVal val="#ppt_h"/>
                                          </p:val>
                                        </p:tav>
                                      </p:tavLst>
                                    </p:anim>
                                    <p:anim calcmode="lin" valueType="num">
                                      <p:cBhvr>
                                        <p:cTn id="97" dur="2000" fill="hold"/>
                                        <p:tgtEl>
                                          <p:spTgt spid="11"/>
                                        </p:tgtEl>
                                        <p:attrNameLst>
                                          <p:attrName>ppt_w</p:attrName>
                                        </p:attrNameLst>
                                      </p:cBhvr>
                                      <p:tavLst>
                                        <p:tav tm="0">
                                          <p:val>
                                            <p:fltVal val="0"/>
                                          </p:val>
                                        </p:tav>
                                        <p:tav tm="100000">
                                          <p:val>
                                            <p:strVal val="#ppt_w"/>
                                          </p:val>
                                        </p:tav>
                                      </p:tavLst>
                                    </p:anim>
                                  </p:childTnLst>
                                </p:cTn>
                              </p:par>
                              <p:par>
                                <p:cTn id="98" presetID="35" presetClass="entr" presetSubtype="0"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fade">
                                      <p:cBhvr>
                                        <p:cTn id="100" dur="2000"/>
                                        <p:tgtEl>
                                          <p:spTgt spid="12"/>
                                        </p:tgtEl>
                                      </p:cBhvr>
                                    </p:animEffect>
                                    <p:anim calcmode="lin" valueType="num">
                                      <p:cBhvr>
                                        <p:cTn id="101" dur="2000" fill="hold"/>
                                        <p:tgtEl>
                                          <p:spTgt spid="12"/>
                                        </p:tgtEl>
                                        <p:attrNameLst>
                                          <p:attrName>style.rotation</p:attrName>
                                        </p:attrNameLst>
                                      </p:cBhvr>
                                      <p:tavLst>
                                        <p:tav tm="0">
                                          <p:val>
                                            <p:fltVal val="720"/>
                                          </p:val>
                                        </p:tav>
                                        <p:tav tm="100000">
                                          <p:val>
                                            <p:fltVal val="0"/>
                                          </p:val>
                                        </p:tav>
                                      </p:tavLst>
                                    </p:anim>
                                    <p:anim calcmode="lin" valueType="num">
                                      <p:cBhvr>
                                        <p:cTn id="102" dur="2000" fill="hold"/>
                                        <p:tgtEl>
                                          <p:spTgt spid="12"/>
                                        </p:tgtEl>
                                        <p:attrNameLst>
                                          <p:attrName>ppt_h</p:attrName>
                                        </p:attrNameLst>
                                      </p:cBhvr>
                                      <p:tavLst>
                                        <p:tav tm="0">
                                          <p:val>
                                            <p:fltVal val="0"/>
                                          </p:val>
                                        </p:tav>
                                        <p:tav tm="100000">
                                          <p:val>
                                            <p:strVal val="#ppt_h"/>
                                          </p:val>
                                        </p:tav>
                                      </p:tavLst>
                                    </p:anim>
                                    <p:anim calcmode="lin" valueType="num">
                                      <p:cBhvr>
                                        <p:cTn id="103" dur="2000" fill="hold"/>
                                        <p:tgtEl>
                                          <p:spTgt spid="12"/>
                                        </p:tgtEl>
                                        <p:attrNameLst>
                                          <p:attrName>ppt_w</p:attrName>
                                        </p:attrNameLst>
                                      </p:cBhvr>
                                      <p:tavLst>
                                        <p:tav tm="0">
                                          <p:val>
                                            <p:fltVal val="0"/>
                                          </p:val>
                                        </p:tav>
                                        <p:tav tm="100000">
                                          <p:val>
                                            <p:strVal val="#ppt_w"/>
                                          </p:val>
                                        </p:tav>
                                      </p:tavLst>
                                    </p:anim>
                                  </p:childTnLst>
                                </p:cTn>
                              </p:par>
                              <p:par>
                                <p:cTn id="104" presetID="35" presetClass="entr" presetSubtype="0"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fade">
                                      <p:cBhvr>
                                        <p:cTn id="106" dur="2000"/>
                                        <p:tgtEl>
                                          <p:spTgt spid="13"/>
                                        </p:tgtEl>
                                      </p:cBhvr>
                                    </p:animEffect>
                                    <p:anim calcmode="lin" valueType="num">
                                      <p:cBhvr>
                                        <p:cTn id="107" dur="2000" fill="hold"/>
                                        <p:tgtEl>
                                          <p:spTgt spid="13"/>
                                        </p:tgtEl>
                                        <p:attrNameLst>
                                          <p:attrName>style.rotation</p:attrName>
                                        </p:attrNameLst>
                                      </p:cBhvr>
                                      <p:tavLst>
                                        <p:tav tm="0">
                                          <p:val>
                                            <p:fltVal val="720"/>
                                          </p:val>
                                        </p:tav>
                                        <p:tav tm="100000">
                                          <p:val>
                                            <p:fltVal val="0"/>
                                          </p:val>
                                        </p:tav>
                                      </p:tavLst>
                                    </p:anim>
                                    <p:anim calcmode="lin" valueType="num">
                                      <p:cBhvr>
                                        <p:cTn id="108" dur="2000" fill="hold"/>
                                        <p:tgtEl>
                                          <p:spTgt spid="13"/>
                                        </p:tgtEl>
                                        <p:attrNameLst>
                                          <p:attrName>ppt_h</p:attrName>
                                        </p:attrNameLst>
                                      </p:cBhvr>
                                      <p:tavLst>
                                        <p:tav tm="0">
                                          <p:val>
                                            <p:fltVal val="0"/>
                                          </p:val>
                                        </p:tav>
                                        <p:tav tm="100000">
                                          <p:val>
                                            <p:strVal val="#ppt_h"/>
                                          </p:val>
                                        </p:tav>
                                      </p:tavLst>
                                    </p:anim>
                                    <p:anim calcmode="lin" valueType="num">
                                      <p:cBhvr>
                                        <p:cTn id="109" dur="2000" fill="hold"/>
                                        <p:tgtEl>
                                          <p:spTgt spid="13"/>
                                        </p:tgtEl>
                                        <p:attrNameLst>
                                          <p:attrName>ppt_w</p:attrName>
                                        </p:attrNameLst>
                                      </p:cBhvr>
                                      <p:tavLst>
                                        <p:tav tm="0">
                                          <p:val>
                                            <p:fltVal val="0"/>
                                          </p:val>
                                        </p:tav>
                                        <p:tav tm="100000">
                                          <p:val>
                                            <p:strVal val="#ppt_w"/>
                                          </p:val>
                                        </p:tav>
                                      </p:tavLst>
                                    </p:anim>
                                  </p:childTnLst>
                                </p:cTn>
                              </p:par>
                              <p:par>
                                <p:cTn id="110" presetID="35" presetClass="entr" presetSubtype="0"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Effect transition="in" filter="fade">
                                      <p:cBhvr>
                                        <p:cTn id="112" dur="2000"/>
                                        <p:tgtEl>
                                          <p:spTgt spid="14"/>
                                        </p:tgtEl>
                                      </p:cBhvr>
                                    </p:animEffect>
                                    <p:anim calcmode="lin" valueType="num">
                                      <p:cBhvr>
                                        <p:cTn id="113" dur="2000" fill="hold"/>
                                        <p:tgtEl>
                                          <p:spTgt spid="14"/>
                                        </p:tgtEl>
                                        <p:attrNameLst>
                                          <p:attrName>style.rotation</p:attrName>
                                        </p:attrNameLst>
                                      </p:cBhvr>
                                      <p:tavLst>
                                        <p:tav tm="0">
                                          <p:val>
                                            <p:fltVal val="720"/>
                                          </p:val>
                                        </p:tav>
                                        <p:tav tm="100000">
                                          <p:val>
                                            <p:fltVal val="0"/>
                                          </p:val>
                                        </p:tav>
                                      </p:tavLst>
                                    </p:anim>
                                    <p:anim calcmode="lin" valueType="num">
                                      <p:cBhvr>
                                        <p:cTn id="114" dur="2000" fill="hold"/>
                                        <p:tgtEl>
                                          <p:spTgt spid="14"/>
                                        </p:tgtEl>
                                        <p:attrNameLst>
                                          <p:attrName>ppt_h</p:attrName>
                                        </p:attrNameLst>
                                      </p:cBhvr>
                                      <p:tavLst>
                                        <p:tav tm="0">
                                          <p:val>
                                            <p:fltVal val="0"/>
                                          </p:val>
                                        </p:tav>
                                        <p:tav tm="100000">
                                          <p:val>
                                            <p:strVal val="#ppt_h"/>
                                          </p:val>
                                        </p:tav>
                                      </p:tavLst>
                                    </p:anim>
                                    <p:anim calcmode="lin" valueType="num">
                                      <p:cBhvr>
                                        <p:cTn id="115" dur="2000" fill="hold"/>
                                        <p:tgtEl>
                                          <p:spTgt spid="14"/>
                                        </p:tgtEl>
                                        <p:attrNameLst>
                                          <p:attrName>ppt_w</p:attrName>
                                        </p:attrNameLst>
                                      </p:cBhvr>
                                      <p:tavLst>
                                        <p:tav tm="0">
                                          <p:val>
                                            <p:fltVal val="0"/>
                                          </p:val>
                                        </p:tav>
                                        <p:tav tm="100000">
                                          <p:val>
                                            <p:strVal val="#ppt_w"/>
                                          </p:val>
                                        </p:tav>
                                      </p:tavLst>
                                    </p:anim>
                                  </p:childTnLst>
                                </p:cTn>
                              </p:par>
                              <p:par>
                                <p:cTn id="116" presetID="35" presetClass="entr" presetSubtype="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fade">
                                      <p:cBhvr>
                                        <p:cTn id="118" dur="2000"/>
                                        <p:tgtEl>
                                          <p:spTgt spid="15"/>
                                        </p:tgtEl>
                                      </p:cBhvr>
                                    </p:animEffect>
                                    <p:anim calcmode="lin" valueType="num">
                                      <p:cBhvr>
                                        <p:cTn id="119" dur="2000" fill="hold"/>
                                        <p:tgtEl>
                                          <p:spTgt spid="15"/>
                                        </p:tgtEl>
                                        <p:attrNameLst>
                                          <p:attrName>style.rotation</p:attrName>
                                        </p:attrNameLst>
                                      </p:cBhvr>
                                      <p:tavLst>
                                        <p:tav tm="0">
                                          <p:val>
                                            <p:fltVal val="720"/>
                                          </p:val>
                                        </p:tav>
                                        <p:tav tm="100000">
                                          <p:val>
                                            <p:fltVal val="0"/>
                                          </p:val>
                                        </p:tav>
                                      </p:tavLst>
                                    </p:anim>
                                    <p:anim calcmode="lin" valueType="num">
                                      <p:cBhvr>
                                        <p:cTn id="120" dur="2000" fill="hold"/>
                                        <p:tgtEl>
                                          <p:spTgt spid="15"/>
                                        </p:tgtEl>
                                        <p:attrNameLst>
                                          <p:attrName>ppt_h</p:attrName>
                                        </p:attrNameLst>
                                      </p:cBhvr>
                                      <p:tavLst>
                                        <p:tav tm="0">
                                          <p:val>
                                            <p:fltVal val="0"/>
                                          </p:val>
                                        </p:tav>
                                        <p:tav tm="100000">
                                          <p:val>
                                            <p:strVal val="#ppt_h"/>
                                          </p:val>
                                        </p:tav>
                                      </p:tavLst>
                                    </p:anim>
                                    <p:anim calcmode="lin" valueType="num">
                                      <p:cBhvr>
                                        <p:cTn id="121" dur="2000" fill="hold"/>
                                        <p:tgtEl>
                                          <p:spTgt spid="15"/>
                                        </p:tgtEl>
                                        <p:attrNameLst>
                                          <p:attrName>ppt_w</p:attrName>
                                        </p:attrNameLst>
                                      </p:cBhvr>
                                      <p:tavLst>
                                        <p:tav tm="0">
                                          <p:val>
                                            <p:fltVal val="0"/>
                                          </p:val>
                                        </p:tav>
                                        <p:tav tm="100000">
                                          <p:val>
                                            <p:strVal val="#ppt_w"/>
                                          </p:val>
                                        </p:tav>
                                      </p:tavLst>
                                    </p:anim>
                                  </p:childTnLst>
                                </p:cTn>
                              </p:par>
                              <p:par>
                                <p:cTn id="122" presetID="35" presetClass="entr" presetSubtype="0"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2000"/>
                                        <p:tgtEl>
                                          <p:spTgt spid="16"/>
                                        </p:tgtEl>
                                      </p:cBhvr>
                                    </p:animEffect>
                                    <p:anim calcmode="lin" valueType="num">
                                      <p:cBhvr>
                                        <p:cTn id="125" dur="2000" fill="hold"/>
                                        <p:tgtEl>
                                          <p:spTgt spid="16"/>
                                        </p:tgtEl>
                                        <p:attrNameLst>
                                          <p:attrName>style.rotation</p:attrName>
                                        </p:attrNameLst>
                                      </p:cBhvr>
                                      <p:tavLst>
                                        <p:tav tm="0">
                                          <p:val>
                                            <p:fltVal val="720"/>
                                          </p:val>
                                        </p:tav>
                                        <p:tav tm="100000">
                                          <p:val>
                                            <p:fltVal val="0"/>
                                          </p:val>
                                        </p:tav>
                                      </p:tavLst>
                                    </p:anim>
                                    <p:anim calcmode="lin" valueType="num">
                                      <p:cBhvr>
                                        <p:cTn id="126" dur="2000" fill="hold"/>
                                        <p:tgtEl>
                                          <p:spTgt spid="16"/>
                                        </p:tgtEl>
                                        <p:attrNameLst>
                                          <p:attrName>ppt_h</p:attrName>
                                        </p:attrNameLst>
                                      </p:cBhvr>
                                      <p:tavLst>
                                        <p:tav tm="0">
                                          <p:val>
                                            <p:fltVal val="0"/>
                                          </p:val>
                                        </p:tav>
                                        <p:tav tm="100000">
                                          <p:val>
                                            <p:strVal val="#ppt_h"/>
                                          </p:val>
                                        </p:tav>
                                      </p:tavLst>
                                    </p:anim>
                                    <p:anim calcmode="lin" valueType="num">
                                      <p:cBhvr>
                                        <p:cTn id="127" dur="2000" fill="hold"/>
                                        <p:tgtEl>
                                          <p:spTgt spid="16"/>
                                        </p:tgtEl>
                                        <p:attrNameLst>
                                          <p:attrName>ppt_w</p:attrName>
                                        </p:attrNameLst>
                                      </p:cBhvr>
                                      <p:tavLst>
                                        <p:tav tm="0">
                                          <p:val>
                                            <p:fltVal val="0"/>
                                          </p:val>
                                        </p:tav>
                                        <p:tav tm="100000">
                                          <p:val>
                                            <p:strVal val="#ppt_w"/>
                                          </p:val>
                                        </p:tav>
                                      </p:tavLst>
                                    </p:anim>
                                  </p:childTnLst>
                                </p:cTn>
                              </p:par>
                            </p:childTnLst>
                          </p:cTn>
                        </p:par>
                        <p:par>
                          <p:cTn id="128" fill="hold">
                            <p:stCondLst>
                              <p:cond delay="2000"/>
                            </p:stCondLst>
                            <p:childTnLst>
                              <p:par>
                                <p:cTn id="129" presetID="2" presetClass="exit" presetSubtype="6" fill="hold" grpId="2" nodeType="after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1+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1+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2000"/>
                                        <p:tgtEl>
                                          <p:spTgt spid="6"/>
                                        </p:tgtEl>
                                        <p:attrNameLst>
                                          <p:attrName>ppt_x</p:attrName>
                                        </p:attrNameLst>
                                      </p:cBhvr>
                                      <p:tavLst>
                                        <p:tav tm="0">
                                          <p:val>
                                            <p:strVal val="ppt_x"/>
                                          </p:val>
                                        </p:tav>
                                        <p:tav tm="100000">
                                          <p:val>
                                            <p:strVal val="0-ppt_w/2"/>
                                          </p:val>
                                        </p:tav>
                                      </p:tavLst>
                                    </p:anim>
                                    <p:anim calcmode="lin" valueType="num">
                                      <p:cBhvr additive="base">
                                        <p:cTn id="143" dur="2000"/>
                                        <p:tgtEl>
                                          <p:spTgt spid="6"/>
                                        </p:tgtEl>
                                        <p:attrNameLst>
                                          <p:attrName>ppt_y</p:attrName>
                                        </p:attrNameLst>
                                      </p:cBhvr>
                                      <p:tavLst>
                                        <p:tav tm="0">
                                          <p:val>
                                            <p:strVal val="ppt_y"/>
                                          </p:val>
                                        </p:tav>
                                        <p:tav tm="100000">
                                          <p:val>
                                            <p:strVal val="1+ppt_h/2"/>
                                          </p:val>
                                        </p:tav>
                                      </p:tavLst>
                                    </p:anim>
                                    <p:set>
                                      <p:cBhvr>
                                        <p:cTn id="144" dur="1" fill="hold">
                                          <p:stCondLst>
                                            <p:cond delay="1999"/>
                                          </p:stCondLst>
                                        </p:cTn>
                                        <p:tgtEl>
                                          <p:spTgt spid="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0-ppt_w/2"/>
                                          </p:val>
                                        </p:tav>
                                      </p:tavLst>
                                    </p:anim>
                                    <p:anim calcmode="lin" valueType="num">
                                      <p:cBhvr additive="base">
                                        <p:cTn id="151" dur="2000"/>
                                        <p:tgtEl>
                                          <p:spTgt spid="14"/>
                                        </p:tgtEl>
                                        <p:attrNameLst>
                                          <p:attrName>ppt_y</p:attrName>
                                        </p:attrNameLst>
                                      </p:cBhvr>
                                      <p:tavLst>
                                        <p:tav tm="0">
                                          <p:val>
                                            <p:strVal val="ppt_y"/>
                                          </p:val>
                                        </p:tav>
                                        <p:tav tm="100000">
                                          <p:val>
                                            <p:strVal val="1+ppt_h/2"/>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1+ppt_w/2"/>
                                          </p:val>
                                        </p:tav>
                                      </p:tavLst>
                                    </p:anim>
                                    <p:anim calcmode="lin" valueType="num">
                                      <p:cBhvr additive="base">
                                        <p:cTn id="155" dur="2000"/>
                                        <p:tgtEl>
                                          <p:spTgt spid="7"/>
                                        </p:tgtEl>
                                        <p:attrNameLst>
                                          <p:attrName>ppt_y</p:attrName>
                                        </p:attrNameLst>
                                      </p:cBhvr>
                                      <p:tavLst>
                                        <p:tav tm="0">
                                          <p:val>
                                            <p:strVal val="ppt_y"/>
                                          </p:val>
                                        </p:tav>
                                        <p:tav tm="100000">
                                          <p:val>
                                            <p:strVal val="0-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2000"/>
                                        <p:tgtEl>
                                          <p:spTgt spid="12"/>
                                        </p:tgtEl>
                                        <p:attrNameLst>
                                          <p:attrName>ppt_x</p:attrName>
                                        </p:attrNameLst>
                                      </p:cBhvr>
                                      <p:tavLst>
                                        <p:tav tm="0">
                                          <p:val>
                                            <p:strVal val="ppt_x"/>
                                          </p:val>
                                        </p:tav>
                                        <p:tav tm="100000">
                                          <p:val>
                                            <p:strVal val="1+ppt_w/2"/>
                                          </p:val>
                                        </p:tav>
                                      </p:tavLst>
                                    </p:anim>
                                    <p:anim calcmode="lin" valueType="num">
                                      <p:cBhvr additive="base">
                                        <p:cTn id="159" dur="2000"/>
                                        <p:tgtEl>
                                          <p:spTgt spid="12"/>
                                        </p:tgtEl>
                                        <p:attrNameLst>
                                          <p:attrName>ppt_y</p:attrName>
                                        </p:attrNameLst>
                                      </p:cBhvr>
                                      <p:tavLst>
                                        <p:tav tm="0">
                                          <p:val>
                                            <p:strVal val="ppt_y"/>
                                          </p:val>
                                        </p:tav>
                                        <p:tav tm="100000">
                                          <p:val>
                                            <p:strVal val="0-ppt_h/2"/>
                                          </p:val>
                                        </p:tav>
                                      </p:tavLst>
                                    </p:anim>
                                    <p:set>
                                      <p:cBhvr>
                                        <p:cTn id="160" dur="1" fill="hold">
                                          <p:stCondLst>
                                            <p:cond delay="1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1+ppt_w/2"/>
                                          </p:val>
                                        </p:tav>
                                      </p:tavLst>
                                    </p:anim>
                                    <p:anim calcmode="lin" valueType="num">
                                      <p:cBhvr additive="base">
                                        <p:cTn id="163" dur="2000"/>
                                        <p:tgtEl>
                                          <p:spTgt spid="16"/>
                                        </p:tgtEl>
                                        <p:attrNameLst>
                                          <p:attrName>ppt_y</p:attrName>
                                        </p:attrNameLst>
                                      </p:cBhvr>
                                      <p:tavLst>
                                        <p:tav tm="0">
                                          <p:val>
                                            <p:strVal val="ppt_y"/>
                                          </p:val>
                                        </p:tav>
                                        <p:tav tm="100000">
                                          <p:val>
                                            <p:strVal val="0-ppt_h/2"/>
                                          </p:val>
                                        </p:tav>
                                      </p:tavLst>
                                    </p:anim>
                                    <p:set>
                                      <p:cBhvr>
                                        <p:cTn id="164" dur="1" fill="hold">
                                          <p:stCondLst>
                                            <p:cond delay="1999"/>
                                          </p:stCondLst>
                                        </p:cTn>
                                        <p:tgtEl>
                                          <p:spTgt spid="16"/>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0-ppt_w/2"/>
                                          </p:val>
                                        </p:tav>
                                      </p:tavLst>
                                    </p:anim>
                                    <p:anim calcmode="lin" valueType="num">
                                      <p:cBhvr additive="base">
                                        <p:cTn id="167" dur="2000"/>
                                        <p:tgtEl>
                                          <p:spTgt spid="8"/>
                                        </p:tgtEl>
                                        <p:attrNameLst>
                                          <p:attrName>ppt_y</p:attrName>
                                        </p:attrNameLst>
                                      </p:cBhvr>
                                      <p:tavLst>
                                        <p:tav tm="0">
                                          <p:val>
                                            <p:strVal val="ppt_y"/>
                                          </p:val>
                                        </p:tav>
                                        <p:tav tm="100000">
                                          <p:val>
                                            <p:strVal val="0-ppt_h/2"/>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0-ppt_w/2"/>
                                          </p:val>
                                        </p:tav>
                                      </p:tavLst>
                                    </p:anim>
                                    <p:anim calcmode="lin" valueType="num">
                                      <p:cBhvr additive="base">
                                        <p:cTn id="171" dur="2000"/>
                                        <p:tgtEl>
                                          <p:spTgt spid="11"/>
                                        </p:tgtEl>
                                        <p:attrNameLst>
                                          <p:attrName>ppt_y</p:attrName>
                                        </p:attrNameLst>
                                      </p:cBhvr>
                                      <p:tavLst>
                                        <p:tav tm="0">
                                          <p:val>
                                            <p:strVal val="ppt_y"/>
                                          </p:val>
                                        </p:tav>
                                        <p:tav tm="100000">
                                          <p:val>
                                            <p:strVal val="0-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0-ppt_w/2"/>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13342"/>
            <a:ext cx="9144000" cy="6831315"/>
          </a:xfrm>
          <a:prstGeom prst="rect">
            <a:avLst/>
          </a:prstGeom>
        </p:spPr>
      </p:pic>
      <p:sp>
        <p:nvSpPr>
          <p:cNvPr id="6" name="5 Luna"/>
          <p:cNvSpPr/>
          <p:nvPr/>
        </p:nvSpPr>
        <p:spPr>
          <a:xfrm>
            <a:off x="0" y="1643050"/>
            <a:ext cx="2928926" cy="3214710"/>
          </a:xfrm>
          <a:prstGeom prst="moon">
            <a:avLst>
              <a:gd name="adj" fmla="val 37642"/>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214414" y="1643050"/>
            <a:ext cx="2928926" cy="3214710"/>
          </a:xfrm>
          <a:prstGeom prst="moon">
            <a:avLst>
              <a:gd name="adj" fmla="val 37642"/>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428860" y="1643050"/>
            <a:ext cx="2928926" cy="3214710"/>
          </a:xfrm>
          <a:prstGeom prst="moon">
            <a:avLst>
              <a:gd name="adj" fmla="val 37642"/>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643306" y="1643050"/>
            <a:ext cx="2928926" cy="3214710"/>
          </a:xfrm>
          <a:prstGeom prst="moon">
            <a:avLst>
              <a:gd name="adj" fmla="val 37642"/>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1571612"/>
            <a:ext cx="2928926" cy="3214710"/>
          </a:xfrm>
          <a:prstGeom prst="moon">
            <a:avLst>
              <a:gd name="adj" fmla="val 37642"/>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15074" y="1500174"/>
            <a:ext cx="2928926" cy="3214710"/>
          </a:xfrm>
          <a:prstGeom prst="moon">
            <a:avLst>
              <a:gd name="adj" fmla="val 37642"/>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2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2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2000"/>
                                        <p:tgtEl>
                                          <p:spTgt spid="8"/>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2000"/>
                                        <p:tgtEl>
                                          <p:spTgt spid="9"/>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2000"/>
                                        <p:tgtEl>
                                          <p:spTgt spid="10"/>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heckerboard(across)">
                                      <p:cBhvr>
                                        <p:cTn id="25" dur="2000"/>
                                        <p:tgtEl>
                                          <p:spTgt spid="11"/>
                                        </p:tgtEl>
                                      </p:cBhvr>
                                    </p:animEffect>
                                  </p:childTnLst>
                                </p:cTn>
                              </p:par>
                              <p:par>
                                <p:cTn id="26" presetID="2" presetClass="entr" presetSubtype="8"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2000" fill="hold"/>
                                        <p:tgtEl>
                                          <p:spTgt spid="6"/>
                                        </p:tgtEl>
                                        <p:attrNameLst>
                                          <p:attrName>ppt_x</p:attrName>
                                        </p:attrNameLst>
                                      </p:cBhvr>
                                      <p:tavLst>
                                        <p:tav tm="0">
                                          <p:val>
                                            <p:strVal val="0-#ppt_w/2"/>
                                          </p:val>
                                        </p:tav>
                                        <p:tav tm="100000">
                                          <p:val>
                                            <p:strVal val="#ppt_x"/>
                                          </p:val>
                                        </p:tav>
                                      </p:tavLst>
                                    </p:anim>
                                    <p:anim calcmode="lin" valueType="num">
                                      <p:cBhvr additive="base">
                                        <p:cTn id="29" dur="2000" fill="hold"/>
                                        <p:tgtEl>
                                          <p:spTgt spid="6"/>
                                        </p:tgtEl>
                                        <p:attrNameLst>
                                          <p:attrName>ppt_y</p:attrName>
                                        </p:attrNameLst>
                                      </p:cBhvr>
                                      <p:tavLst>
                                        <p:tav tm="0">
                                          <p:val>
                                            <p:strVal val="#ppt_y"/>
                                          </p:val>
                                        </p:tav>
                                        <p:tav tm="100000">
                                          <p:val>
                                            <p:strVal val="#ppt_y"/>
                                          </p:val>
                                        </p:tav>
                                      </p:tavLst>
                                    </p:anim>
                                  </p:childTnLst>
                                </p:cTn>
                              </p:par>
                              <p:par>
                                <p:cTn id="30" presetID="2" presetClass="entr" presetSubtype="8"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000" fill="hold"/>
                                        <p:tgtEl>
                                          <p:spTgt spid="7"/>
                                        </p:tgtEl>
                                        <p:attrNameLst>
                                          <p:attrName>ppt_x</p:attrName>
                                        </p:attrNameLst>
                                      </p:cBhvr>
                                      <p:tavLst>
                                        <p:tav tm="0">
                                          <p:val>
                                            <p:strVal val="0-#ppt_w/2"/>
                                          </p:val>
                                        </p:tav>
                                        <p:tav tm="100000">
                                          <p:val>
                                            <p:strVal val="#ppt_x"/>
                                          </p:val>
                                        </p:tav>
                                      </p:tavLst>
                                    </p:anim>
                                    <p:anim calcmode="lin" valueType="num">
                                      <p:cBhvr additive="base">
                                        <p:cTn id="33" dur="2000" fill="hold"/>
                                        <p:tgtEl>
                                          <p:spTgt spid="7"/>
                                        </p:tgtEl>
                                        <p:attrNameLst>
                                          <p:attrName>ppt_y</p:attrName>
                                        </p:attrNameLst>
                                      </p:cBhvr>
                                      <p:tavLst>
                                        <p:tav tm="0">
                                          <p:val>
                                            <p:strVal val="#ppt_y"/>
                                          </p:val>
                                        </p:tav>
                                        <p:tav tm="100000">
                                          <p:val>
                                            <p:strVal val="#ppt_y"/>
                                          </p:val>
                                        </p:tav>
                                      </p:tavLst>
                                    </p:anim>
                                  </p:childTnLst>
                                </p:cTn>
                              </p:par>
                              <p:par>
                                <p:cTn id="34" presetID="2" presetClass="entr" presetSubtype="8" fill="hold" grpId="1"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2000" fill="hold"/>
                                        <p:tgtEl>
                                          <p:spTgt spid="8"/>
                                        </p:tgtEl>
                                        <p:attrNameLst>
                                          <p:attrName>ppt_x</p:attrName>
                                        </p:attrNameLst>
                                      </p:cBhvr>
                                      <p:tavLst>
                                        <p:tav tm="0">
                                          <p:val>
                                            <p:strVal val="0-#ppt_w/2"/>
                                          </p:val>
                                        </p:tav>
                                        <p:tav tm="100000">
                                          <p:val>
                                            <p:strVal val="#ppt_x"/>
                                          </p:val>
                                        </p:tav>
                                      </p:tavLst>
                                    </p:anim>
                                    <p:anim calcmode="lin" valueType="num">
                                      <p:cBhvr additive="base">
                                        <p:cTn id="37" dur="2000" fill="hold"/>
                                        <p:tgtEl>
                                          <p:spTgt spid="8"/>
                                        </p:tgtEl>
                                        <p:attrNameLst>
                                          <p:attrName>ppt_y</p:attrName>
                                        </p:attrNameLst>
                                      </p:cBhvr>
                                      <p:tavLst>
                                        <p:tav tm="0">
                                          <p:val>
                                            <p:strVal val="#ppt_y"/>
                                          </p:val>
                                        </p:tav>
                                        <p:tav tm="100000">
                                          <p:val>
                                            <p:strVal val="#ppt_y"/>
                                          </p:val>
                                        </p:tav>
                                      </p:tavLst>
                                    </p:anim>
                                  </p:childTnLst>
                                </p:cTn>
                              </p:par>
                              <p:par>
                                <p:cTn id="38" presetID="2" presetClass="entr" presetSubtype="8"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000" fill="hold"/>
                                        <p:tgtEl>
                                          <p:spTgt spid="9"/>
                                        </p:tgtEl>
                                        <p:attrNameLst>
                                          <p:attrName>ppt_x</p:attrName>
                                        </p:attrNameLst>
                                      </p:cBhvr>
                                      <p:tavLst>
                                        <p:tav tm="0">
                                          <p:val>
                                            <p:strVal val="0-#ppt_w/2"/>
                                          </p:val>
                                        </p:tav>
                                        <p:tav tm="100000">
                                          <p:val>
                                            <p:strVal val="#ppt_x"/>
                                          </p:val>
                                        </p:tav>
                                      </p:tavLst>
                                    </p:anim>
                                    <p:anim calcmode="lin" valueType="num">
                                      <p:cBhvr additive="base">
                                        <p:cTn id="41" dur="2000" fill="hold"/>
                                        <p:tgtEl>
                                          <p:spTgt spid="9"/>
                                        </p:tgtEl>
                                        <p:attrNameLst>
                                          <p:attrName>ppt_y</p:attrName>
                                        </p:attrNameLst>
                                      </p:cBhvr>
                                      <p:tavLst>
                                        <p:tav tm="0">
                                          <p:val>
                                            <p:strVal val="#ppt_y"/>
                                          </p:val>
                                        </p:tav>
                                        <p:tav tm="100000">
                                          <p:val>
                                            <p:strVal val="#ppt_y"/>
                                          </p:val>
                                        </p:tav>
                                      </p:tavLst>
                                    </p:anim>
                                  </p:childTnLst>
                                </p:cTn>
                              </p:par>
                              <p:par>
                                <p:cTn id="42" presetID="2" presetClass="entr" presetSubtype="8" fill="hold" grpId="1" nodeType="with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2000" fill="hold"/>
                                        <p:tgtEl>
                                          <p:spTgt spid="10"/>
                                        </p:tgtEl>
                                        <p:attrNameLst>
                                          <p:attrName>ppt_x</p:attrName>
                                        </p:attrNameLst>
                                      </p:cBhvr>
                                      <p:tavLst>
                                        <p:tav tm="0">
                                          <p:val>
                                            <p:strVal val="0-#ppt_w/2"/>
                                          </p:val>
                                        </p:tav>
                                        <p:tav tm="100000">
                                          <p:val>
                                            <p:strVal val="#ppt_x"/>
                                          </p:val>
                                        </p:tav>
                                      </p:tavLst>
                                    </p:anim>
                                    <p:anim calcmode="lin" valueType="num">
                                      <p:cBhvr additive="base">
                                        <p:cTn id="45" dur="2000" fill="hold"/>
                                        <p:tgtEl>
                                          <p:spTgt spid="10"/>
                                        </p:tgtEl>
                                        <p:attrNameLst>
                                          <p:attrName>ppt_y</p:attrName>
                                        </p:attrNameLst>
                                      </p:cBhvr>
                                      <p:tavLst>
                                        <p:tav tm="0">
                                          <p:val>
                                            <p:strVal val="#ppt_y"/>
                                          </p:val>
                                        </p:tav>
                                        <p:tav tm="100000">
                                          <p:val>
                                            <p:strVal val="#ppt_y"/>
                                          </p:val>
                                        </p:tav>
                                      </p:tavLst>
                                    </p:anim>
                                  </p:childTnLst>
                                </p:cTn>
                              </p:par>
                              <p:par>
                                <p:cTn id="46" presetID="2" presetClass="entr" presetSubtype="8"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2000" fill="hold"/>
                                        <p:tgtEl>
                                          <p:spTgt spid="11"/>
                                        </p:tgtEl>
                                        <p:attrNameLst>
                                          <p:attrName>ppt_x</p:attrName>
                                        </p:attrNameLst>
                                      </p:cBhvr>
                                      <p:tavLst>
                                        <p:tav tm="0">
                                          <p:val>
                                            <p:strVal val="0-#ppt_w/2"/>
                                          </p:val>
                                        </p:tav>
                                        <p:tav tm="100000">
                                          <p:val>
                                            <p:strVal val="#ppt_x"/>
                                          </p:val>
                                        </p:tav>
                                      </p:tavLst>
                                    </p:anim>
                                    <p:anim calcmode="lin" valueType="num">
                                      <p:cBhvr additive="base">
                                        <p:cTn id="49" dur="2000" fill="hold"/>
                                        <p:tgtEl>
                                          <p:spTgt spid="11"/>
                                        </p:tgtEl>
                                        <p:attrNameLst>
                                          <p:attrName>ppt_y</p:attrName>
                                        </p:attrNameLst>
                                      </p:cBhvr>
                                      <p:tavLst>
                                        <p:tav tm="0">
                                          <p:val>
                                            <p:strVal val="#ppt_y"/>
                                          </p:val>
                                        </p:tav>
                                        <p:tav tm="100000">
                                          <p:val>
                                            <p:strVal val="#ppt_y"/>
                                          </p:val>
                                        </p:tav>
                                      </p:tavLst>
                                    </p:anim>
                                  </p:childTnLst>
                                </p:cTn>
                              </p:par>
                              <p:par>
                                <p:cTn id="50" presetID="8" presetClass="emph" presetSubtype="0" fill="hold" grpId="2" nodeType="withEffect">
                                  <p:stCondLst>
                                    <p:cond delay="0"/>
                                  </p:stCondLst>
                                  <p:childTnLst>
                                    <p:animRot by="10800000">
                                      <p:cBhvr>
                                        <p:cTn id="51" dur="2000" fill="hold"/>
                                        <p:tgtEl>
                                          <p:spTgt spid="6"/>
                                        </p:tgtEl>
                                        <p:attrNameLst>
                                          <p:attrName>r</p:attrName>
                                        </p:attrNameLst>
                                      </p:cBhvr>
                                    </p:animRot>
                                  </p:childTnLst>
                                </p:cTn>
                              </p:par>
                              <p:par>
                                <p:cTn id="52" presetID="8" presetClass="emph" presetSubtype="0" fill="hold" grpId="2" nodeType="withEffect">
                                  <p:stCondLst>
                                    <p:cond delay="0"/>
                                  </p:stCondLst>
                                  <p:childTnLst>
                                    <p:animRot by="10800000">
                                      <p:cBhvr>
                                        <p:cTn id="53" dur="2000" fill="hold"/>
                                        <p:tgtEl>
                                          <p:spTgt spid="7"/>
                                        </p:tgtEl>
                                        <p:attrNameLst>
                                          <p:attrName>r</p:attrName>
                                        </p:attrNameLst>
                                      </p:cBhvr>
                                    </p:animRot>
                                  </p:childTnLst>
                                </p:cTn>
                              </p:par>
                              <p:par>
                                <p:cTn id="54" presetID="8" presetClass="emph" presetSubtype="0" fill="hold" grpId="2" nodeType="withEffect">
                                  <p:stCondLst>
                                    <p:cond delay="0"/>
                                  </p:stCondLst>
                                  <p:childTnLst>
                                    <p:animRot by="10800000">
                                      <p:cBhvr>
                                        <p:cTn id="55" dur="2000" fill="hold"/>
                                        <p:tgtEl>
                                          <p:spTgt spid="8"/>
                                        </p:tgtEl>
                                        <p:attrNameLst>
                                          <p:attrName>r</p:attrName>
                                        </p:attrNameLst>
                                      </p:cBhvr>
                                    </p:animRot>
                                  </p:childTnLst>
                                </p:cTn>
                              </p:par>
                              <p:par>
                                <p:cTn id="56" presetID="8" presetClass="emph" presetSubtype="0" fill="hold" grpId="2" nodeType="withEffect">
                                  <p:stCondLst>
                                    <p:cond delay="0"/>
                                  </p:stCondLst>
                                  <p:childTnLst>
                                    <p:animRot by="10800000">
                                      <p:cBhvr>
                                        <p:cTn id="57" dur="2000" fill="hold"/>
                                        <p:tgtEl>
                                          <p:spTgt spid="9"/>
                                        </p:tgtEl>
                                        <p:attrNameLst>
                                          <p:attrName>r</p:attrName>
                                        </p:attrNameLst>
                                      </p:cBhvr>
                                    </p:animRot>
                                  </p:childTnLst>
                                </p:cTn>
                              </p:par>
                              <p:par>
                                <p:cTn id="58" presetID="8" presetClass="emph" presetSubtype="0" fill="hold" grpId="2" nodeType="withEffect">
                                  <p:stCondLst>
                                    <p:cond delay="0"/>
                                  </p:stCondLst>
                                  <p:childTnLst>
                                    <p:animRot by="10800000">
                                      <p:cBhvr>
                                        <p:cTn id="59" dur="2000" fill="hold"/>
                                        <p:tgtEl>
                                          <p:spTgt spid="10"/>
                                        </p:tgtEl>
                                        <p:attrNameLst>
                                          <p:attrName>r</p:attrName>
                                        </p:attrNameLst>
                                      </p:cBhvr>
                                    </p:animRot>
                                  </p:childTnLst>
                                </p:cTn>
                              </p:par>
                              <p:par>
                                <p:cTn id="60" presetID="8" presetClass="emph" presetSubtype="0" fill="hold" grpId="2" nodeType="withEffect">
                                  <p:stCondLst>
                                    <p:cond delay="0"/>
                                  </p:stCondLst>
                                  <p:childTnLst>
                                    <p:animRot by="10800000">
                                      <p:cBhvr>
                                        <p:cTn id="61" dur="2000" fill="hold"/>
                                        <p:tgtEl>
                                          <p:spTgt spid="11"/>
                                        </p:tgtEl>
                                        <p:attrNameLst>
                                          <p:attrName>r</p:attrName>
                                        </p:attrNameLst>
                                      </p:cBhvr>
                                    </p:animRot>
                                  </p:childTnLst>
                                </p:cTn>
                              </p:par>
                            </p:childTnLst>
                          </p:cTn>
                        </p:par>
                        <p:par>
                          <p:cTn id="62" fill="hold">
                            <p:stCondLst>
                              <p:cond delay="2000"/>
                            </p:stCondLst>
                            <p:childTnLst>
                              <p:par>
                                <p:cTn id="63" presetID="2" presetClass="exit" presetSubtype="8" fill="hold" grpId="3" nodeType="after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0-ppt_w/2"/>
                                          </p:val>
                                        </p:tav>
                                      </p:tavLst>
                                    </p:anim>
                                    <p:anim calcmode="lin" valueType="num">
                                      <p:cBhvr additive="base">
                                        <p:cTn id="65" dur="2000"/>
                                        <p:tgtEl>
                                          <p:spTgt spid="6"/>
                                        </p:tgtEl>
                                        <p:attrNameLst>
                                          <p:attrName>ppt_y</p:attrName>
                                        </p:attrNameLst>
                                      </p:cBhvr>
                                      <p:tavLst>
                                        <p:tav tm="0">
                                          <p:val>
                                            <p:strVal val="ppt_y"/>
                                          </p:val>
                                        </p:tav>
                                        <p:tav tm="100000">
                                          <p:val>
                                            <p:strVal val="ppt_y"/>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8" fill="hold" grpId="3" nodeType="with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0-ppt_w/2"/>
                                          </p:val>
                                        </p:tav>
                                      </p:tavLst>
                                    </p:anim>
                                    <p:anim calcmode="lin" valueType="num">
                                      <p:cBhvr additive="base">
                                        <p:cTn id="69" dur="2000"/>
                                        <p:tgtEl>
                                          <p:spTgt spid="7"/>
                                        </p:tgtEl>
                                        <p:attrNameLst>
                                          <p:attrName>ppt_y</p:attrName>
                                        </p:attrNameLst>
                                      </p:cBhvr>
                                      <p:tavLst>
                                        <p:tav tm="0">
                                          <p:val>
                                            <p:strVal val="ppt_y"/>
                                          </p:val>
                                        </p:tav>
                                        <p:tav tm="100000">
                                          <p:val>
                                            <p:strVal val="ppt_y"/>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8" fill="hold" grpId="3"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0-ppt_w/2"/>
                                          </p:val>
                                        </p:tav>
                                      </p:tavLst>
                                    </p:anim>
                                    <p:anim calcmode="lin" valueType="num">
                                      <p:cBhvr additive="base">
                                        <p:cTn id="73" dur="2000"/>
                                        <p:tgtEl>
                                          <p:spTgt spid="8"/>
                                        </p:tgtEl>
                                        <p:attrNameLst>
                                          <p:attrName>ppt_y</p:attrName>
                                        </p:attrNameLst>
                                      </p:cBhvr>
                                      <p:tavLst>
                                        <p:tav tm="0">
                                          <p:val>
                                            <p:strVal val="ppt_y"/>
                                          </p:val>
                                        </p:tav>
                                        <p:tav tm="100000">
                                          <p:val>
                                            <p:strVal val="ppt_y"/>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2000"/>
                                        <p:tgtEl>
                                          <p:spTgt spid="9"/>
                                        </p:tgtEl>
                                        <p:attrNameLst>
                                          <p:attrName>ppt_x</p:attrName>
                                        </p:attrNameLst>
                                      </p:cBhvr>
                                      <p:tavLst>
                                        <p:tav tm="0">
                                          <p:val>
                                            <p:strVal val="ppt_x"/>
                                          </p:val>
                                        </p:tav>
                                        <p:tav tm="100000">
                                          <p:val>
                                            <p:strVal val="0-ppt_w/2"/>
                                          </p:val>
                                        </p:tav>
                                      </p:tavLst>
                                    </p:anim>
                                    <p:anim calcmode="lin" valueType="num">
                                      <p:cBhvr additive="base">
                                        <p:cTn id="77" dur="2000"/>
                                        <p:tgtEl>
                                          <p:spTgt spid="9"/>
                                        </p:tgtEl>
                                        <p:attrNameLst>
                                          <p:attrName>ppt_y</p:attrName>
                                        </p:attrNameLst>
                                      </p:cBhvr>
                                      <p:tavLst>
                                        <p:tav tm="0">
                                          <p:val>
                                            <p:strVal val="ppt_y"/>
                                          </p:val>
                                        </p:tav>
                                        <p:tav tm="100000">
                                          <p:val>
                                            <p:strVal val="ppt_y"/>
                                          </p:val>
                                        </p:tav>
                                      </p:tavLst>
                                    </p:anim>
                                    <p:set>
                                      <p:cBhvr>
                                        <p:cTn id="78" dur="1" fill="hold">
                                          <p:stCondLst>
                                            <p:cond delay="1999"/>
                                          </p:stCondLst>
                                        </p:cTn>
                                        <p:tgtEl>
                                          <p:spTgt spid="9"/>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2000"/>
                                        <p:tgtEl>
                                          <p:spTgt spid="10"/>
                                        </p:tgtEl>
                                        <p:attrNameLst>
                                          <p:attrName>ppt_x</p:attrName>
                                        </p:attrNameLst>
                                      </p:cBhvr>
                                      <p:tavLst>
                                        <p:tav tm="0">
                                          <p:val>
                                            <p:strVal val="ppt_x"/>
                                          </p:val>
                                        </p:tav>
                                        <p:tav tm="100000">
                                          <p:val>
                                            <p:strVal val="0-ppt_w/2"/>
                                          </p:val>
                                        </p:tav>
                                      </p:tavLst>
                                    </p:anim>
                                    <p:anim calcmode="lin" valueType="num">
                                      <p:cBhvr additive="base">
                                        <p:cTn id="81" dur="2000"/>
                                        <p:tgtEl>
                                          <p:spTgt spid="10"/>
                                        </p:tgtEl>
                                        <p:attrNameLst>
                                          <p:attrName>ppt_y</p:attrName>
                                        </p:attrNameLst>
                                      </p:cBhvr>
                                      <p:tavLst>
                                        <p:tav tm="0">
                                          <p:val>
                                            <p:strVal val="ppt_y"/>
                                          </p:val>
                                        </p:tav>
                                        <p:tav tm="100000">
                                          <p:val>
                                            <p:strVal val="ppt_y"/>
                                          </p:val>
                                        </p:tav>
                                      </p:tavLst>
                                    </p:anim>
                                    <p:set>
                                      <p:cBhvr>
                                        <p:cTn id="82" dur="1" fill="hold">
                                          <p:stCondLst>
                                            <p:cond delay="1999"/>
                                          </p:stCondLst>
                                        </p:cTn>
                                        <p:tgtEl>
                                          <p:spTgt spid="10"/>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2000"/>
                                        <p:tgtEl>
                                          <p:spTgt spid="11"/>
                                        </p:tgtEl>
                                        <p:attrNameLst>
                                          <p:attrName>ppt_x</p:attrName>
                                        </p:attrNameLst>
                                      </p:cBhvr>
                                      <p:tavLst>
                                        <p:tav tm="0">
                                          <p:val>
                                            <p:strVal val="ppt_x"/>
                                          </p:val>
                                        </p:tav>
                                        <p:tav tm="100000">
                                          <p:val>
                                            <p:strVal val="0-ppt_w/2"/>
                                          </p:val>
                                        </p:tav>
                                      </p:tavLst>
                                    </p:anim>
                                    <p:anim calcmode="lin" valueType="num">
                                      <p:cBhvr additive="base">
                                        <p:cTn id="85" dur="2000"/>
                                        <p:tgtEl>
                                          <p:spTgt spid="11"/>
                                        </p:tgtEl>
                                        <p:attrNameLst>
                                          <p:attrName>ppt_y</p:attrName>
                                        </p:attrNameLst>
                                      </p:cBhvr>
                                      <p:tavLst>
                                        <p:tav tm="0">
                                          <p:val>
                                            <p:strVal val="ppt_y"/>
                                          </p:val>
                                        </p:tav>
                                        <p:tav tm="100000">
                                          <p:val>
                                            <p:strVal val="ppt_y"/>
                                          </p:val>
                                        </p:tav>
                                      </p:tavLst>
                                    </p:anim>
                                    <p:set>
                                      <p:cBhvr>
                                        <p:cTn id="86" dur="1" fill="hold">
                                          <p:stCondLst>
                                            <p:cond delay="1999"/>
                                          </p:stCondLst>
                                        </p:cTn>
                                        <p:tgtEl>
                                          <p:spTgt spid="11"/>
                                        </p:tgtEl>
                                        <p:attrNameLst>
                                          <p:attrName>style.visibility</p:attrName>
                                        </p:attrNameLst>
                                      </p:cBhvr>
                                      <p:to>
                                        <p:strVal val="hidden"/>
                                      </p:to>
                                    </p:set>
                                  </p:childTnLst>
                                </p:cTn>
                              </p:par>
                              <p:par>
                                <p:cTn id="87" presetID="2" presetClass="entr" presetSubtype="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2000" fill="hold"/>
                                        <p:tgtEl>
                                          <p:spTgt spid="4"/>
                                        </p:tgtEl>
                                        <p:attrNameLst>
                                          <p:attrName>ppt_x</p:attrName>
                                        </p:attrNameLst>
                                      </p:cBhvr>
                                      <p:tavLst>
                                        <p:tav tm="0">
                                          <p:val>
                                            <p:strVal val="1+#ppt_w/2"/>
                                          </p:val>
                                        </p:tav>
                                        <p:tav tm="100000">
                                          <p:val>
                                            <p:strVal val="#ppt_x"/>
                                          </p:val>
                                        </p:tav>
                                      </p:tavLst>
                                    </p:anim>
                                    <p:anim calcmode="lin" valueType="num">
                                      <p:cBhvr additive="base">
                                        <p:cTn id="90"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1.jpg"/>
          <p:cNvPicPr>
            <a:picLocks noChangeAspect="1"/>
          </p:cNvPicPr>
          <p:nvPr/>
        </p:nvPicPr>
        <p:blipFill>
          <a:blip r:embed="rId2"/>
          <a:stretch>
            <a:fillRect/>
          </a:stretch>
        </p:blipFill>
        <p:spPr>
          <a:xfrm>
            <a:off x="5945" y="0"/>
            <a:ext cx="9132109" cy="6858000"/>
          </a:xfrm>
          <a:prstGeom prst="rect">
            <a:avLst/>
          </a:prstGeom>
        </p:spPr>
      </p:pic>
      <p:sp>
        <p:nvSpPr>
          <p:cNvPr id="5" name="4 Combinar"/>
          <p:cNvSpPr/>
          <p:nvPr/>
        </p:nvSpPr>
        <p:spPr>
          <a:xfrm>
            <a:off x="0" y="3571876"/>
            <a:ext cx="1714480" cy="1143008"/>
          </a:xfrm>
          <a:prstGeom prst="flowChartMerge">
            <a:avLst/>
          </a:prstGeom>
          <a:gradFill flip="none" rotWithShape="1">
            <a:gsLst>
              <a:gs pos="0">
                <a:srgbClr val="DDEBCF"/>
              </a:gs>
              <a:gs pos="50000">
                <a:srgbClr val="9CB86E"/>
              </a:gs>
              <a:gs pos="100000">
                <a:srgbClr val="156B13"/>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1857356" y="3571876"/>
            <a:ext cx="1714480" cy="1143008"/>
          </a:xfrm>
          <a:prstGeom prst="flowChartMerge">
            <a:avLst/>
          </a:prstGeom>
          <a:gradFill flip="none" rotWithShape="1">
            <a:gsLst>
              <a:gs pos="0">
                <a:srgbClr val="DDEBCF"/>
              </a:gs>
              <a:gs pos="50000">
                <a:srgbClr val="9CB86E"/>
              </a:gs>
              <a:gs pos="100000">
                <a:srgbClr val="156B13"/>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3643306" y="3571876"/>
            <a:ext cx="1714480" cy="1143008"/>
          </a:xfrm>
          <a:prstGeom prst="flowChartMerge">
            <a:avLst/>
          </a:prstGeom>
          <a:gradFill flip="none" rotWithShape="1">
            <a:gsLst>
              <a:gs pos="0">
                <a:srgbClr val="DDEBCF"/>
              </a:gs>
              <a:gs pos="50000">
                <a:srgbClr val="9CB86E"/>
              </a:gs>
              <a:gs pos="100000">
                <a:srgbClr val="156B13"/>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5500694" y="3571876"/>
            <a:ext cx="1714480" cy="1143008"/>
          </a:xfrm>
          <a:prstGeom prst="flowChartMerge">
            <a:avLst/>
          </a:prstGeom>
          <a:gradFill flip="none" rotWithShape="1">
            <a:gsLst>
              <a:gs pos="0">
                <a:srgbClr val="DDEBCF"/>
              </a:gs>
              <a:gs pos="50000">
                <a:srgbClr val="9CB86E"/>
              </a:gs>
              <a:gs pos="100000">
                <a:srgbClr val="156B13"/>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7429520" y="3571876"/>
            <a:ext cx="1714480" cy="1143008"/>
          </a:xfrm>
          <a:prstGeom prst="flowChartMerge">
            <a:avLst/>
          </a:prstGeom>
          <a:gradFill flip="none" rotWithShape="1">
            <a:gsLst>
              <a:gs pos="0">
                <a:srgbClr val="DDEBCF"/>
              </a:gs>
              <a:gs pos="50000">
                <a:srgbClr val="9CB86E"/>
              </a:gs>
              <a:gs pos="100000">
                <a:srgbClr val="156B13"/>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flipV="1">
            <a:off x="0" y="2285992"/>
            <a:ext cx="1571604" cy="1214446"/>
          </a:xfrm>
          <a:prstGeom prst="flowChartMerge">
            <a:avLst/>
          </a:prstGeom>
          <a:gradFill flip="none" rotWithShape="1">
            <a:gsLst>
              <a:gs pos="0">
                <a:srgbClr val="DDEBCF"/>
              </a:gs>
              <a:gs pos="50000">
                <a:srgbClr val="9CB86E"/>
              </a:gs>
              <a:gs pos="100000">
                <a:srgbClr val="156B13"/>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flipV="1">
            <a:off x="1857356" y="2285992"/>
            <a:ext cx="1571604" cy="1214446"/>
          </a:xfrm>
          <a:prstGeom prst="flowChartMerge">
            <a:avLst/>
          </a:prstGeom>
          <a:gradFill flip="none" rotWithShape="1">
            <a:gsLst>
              <a:gs pos="0">
                <a:srgbClr val="DDEBCF"/>
              </a:gs>
              <a:gs pos="50000">
                <a:srgbClr val="9CB86E"/>
              </a:gs>
              <a:gs pos="100000">
                <a:srgbClr val="156B13"/>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flipV="1">
            <a:off x="3643306" y="2285992"/>
            <a:ext cx="1571604" cy="1214446"/>
          </a:xfrm>
          <a:prstGeom prst="flowChartMerge">
            <a:avLst/>
          </a:prstGeom>
          <a:gradFill flip="none" rotWithShape="1">
            <a:gsLst>
              <a:gs pos="0">
                <a:srgbClr val="DDEBCF"/>
              </a:gs>
              <a:gs pos="50000">
                <a:srgbClr val="9CB86E"/>
              </a:gs>
              <a:gs pos="100000">
                <a:srgbClr val="156B13"/>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flipV="1">
            <a:off x="5500694" y="2285992"/>
            <a:ext cx="1571604" cy="1214446"/>
          </a:xfrm>
          <a:prstGeom prst="flowChartMerge">
            <a:avLst/>
          </a:prstGeom>
          <a:gradFill flip="none" rotWithShape="1">
            <a:gsLst>
              <a:gs pos="0">
                <a:srgbClr val="DDEBCF"/>
              </a:gs>
              <a:gs pos="50000">
                <a:srgbClr val="9CB86E"/>
              </a:gs>
              <a:gs pos="100000">
                <a:srgbClr val="156B13"/>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flipV="1">
            <a:off x="7429520" y="2285992"/>
            <a:ext cx="1714480" cy="1214446"/>
          </a:xfrm>
          <a:prstGeom prst="flowChartMerge">
            <a:avLst/>
          </a:prstGeom>
          <a:gradFill flip="none" rotWithShape="1">
            <a:gsLst>
              <a:gs pos="0">
                <a:srgbClr val="DDEBCF"/>
              </a:gs>
              <a:gs pos="50000">
                <a:srgbClr val="9CB86E"/>
              </a:gs>
              <a:gs pos="100000">
                <a:srgbClr val="156B13"/>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1+#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000" fill="hold"/>
                                        <p:tgtEl>
                                          <p:spTgt spid="6"/>
                                        </p:tgtEl>
                                        <p:attrNameLst>
                                          <p:attrName>ppt_x</p:attrName>
                                        </p:attrNameLst>
                                      </p:cBhvr>
                                      <p:tavLst>
                                        <p:tav tm="0">
                                          <p:val>
                                            <p:strVal val="1+#ppt_w/2"/>
                                          </p:val>
                                        </p:tav>
                                        <p:tav tm="100000">
                                          <p:val>
                                            <p:strVal val="#ppt_x"/>
                                          </p:val>
                                        </p:tav>
                                      </p:tavLst>
                                    </p:anim>
                                    <p:anim calcmode="lin" valueType="num">
                                      <p:cBhvr additive="base">
                                        <p:cTn id="75" dur="2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2000" fill="hold"/>
                                        <p:tgtEl>
                                          <p:spTgt spid="7"/>
                                        </p:tgtEl>
                                        <p:attrNameLst>
                                          <p:attrName>ppt_x</p:attrName>
                                        </p:attrNameLst>
                                      </p:cBhvr>
                                      <p:tavLst>
                                        <p:tav tm="0">
                                          <p:val>
                                            <p:strVal val="1+#ppt_w/2"/>
                                          </p:val>
                                        </p:tav>
                                        <p:tav tm="100000">
                                          <p:val>
                                            <p:strVal val="#ppt_x"/>
                                          </p:val>
                                        </p:tav>
                                      </p:tavLst>
                                    </p:anim>
                                    <p:anim calcmode="lin" valueType="num">
                                      <p:cBhvr additive="base">
                                        <p:cTn id="79" dur="2000" fill="hold"/>
                                        <p:tgtEl>
                                          <p:spTgt spid="7"/>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2000" fill="hold"/>
                                        <p:tgtEl>
                                          <p:spTgt spid="8"/>
                                        </p:tgtEl>
                                        <p:attrNameLst>
                                          <p:attrName>ppt_x</p:attrName>
                                        </p:attrNameLst>
                                      </p:cBhvr>
                                      <p:tavLst>
                                        <p:tav tm="0">
                                          <p:val>
                                            <p:strVal val="1+#ppt_w/2"/>
                                          </p:val>
                                        </p:tav>
                                        <p:tav tm="100000">
                                          <p:val>
                                            <p:strVal val="#ppt_x"/>
                                          </p:val>
                                        </p:tav>
                                      </p:tavLst>
                                    </p:anim>
                                    <p:anim calcmode="lin" valueType="num">
                                      <p:cBhvr additive="base">
                                        <p:cTn id="83" dur="2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2000" fill="hold"/>
                                        <p:tgtEl>
                                          <p:spTgt spid="9"/>
                                        </p:tgtEl>
                                        <p:attrNameLst>
                                          <p:attrName>ppt_x</p:attrName>
                                        </p:attrNameLst>
                                      </p:cBhvr>
                                      <p:tavLst>
                                        <p:tav tm="0">
                                          <p:val>
                                            <p:strVal val="1+#ppt_w/2"/>
                                          </p:val>
                                        </p:tav>
                                        <p:tav tm="100000">
                                          <p:val>
                                            <p:strVal val="#ppt_x"/>
                                          </p:val>
                                        </p:tav>
                                      </p:tavLst>
                                    </p:anim>
                                    <p:anim calcmode="lin" valueType="num">
                                      <p:cBhvr additive="base">
                                        <p:cTn id="87" dur="2000" fill="hold"/>
                                        <p:tgtEl>
                                          <p:spTgt spid="9"/>
                                        </p:tgtEl>
                                        <p:attrNameLst>
                                          <p:attrName>ppt_y</p:attrName>
                                        </p:attrNameLst>
                                      </p:cBhvr>
                                      <p:tavLst>
                                        <p:tav tm="0">
                                          <p:val>
                                            <p:strVal val="#ppt_y"/>
                                          </p:val>
                                        </p:tav>
                                        <p:tav tm="100000">
                                          <p:val>
                                            <p:strVal val="#ppt_y"/>
                                          </p:val>
                                        </p:tav>
                                      </p:tavLst>
                                    </p:anim>
                                  </p:childTnLst>
                                </p:cTn>
                              </p:par>
                            </p:childTnLst>
                          </p:cTn>
                        </p:par>
                        <p:par>
                          <p:cTn id="88" fill="hold">
                            <p:stCondLst>
                              <p:cond delay="2000"/>
                            </p:stCondLst>
                            <p:childTnLst>
                              <p:par>
                                <p:cTn id="89" presetID="2" presetClass="exit" presetSubtype="4" fill="hold" grpId="2" nodeType="after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ppt_x"/>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ppt_x"/>
                                          </p:val>
                                        </p:tav>
                                      </p:tavLst>
                                    </p:anim>
                                    <p:anim calcmode="lin" valueType="num">
                                      <p:cBhvr additive="base">
                                        <p:cTn id="99" dur="2000"/>
                                        <p:tgtEl>
                                          <p:spTgt spid="12"/>
                                        </p:tgtEl>
                                        <p:attrNameLst>
                                          <p:attrName>ppt_y</p:attrName>
                                        </p:attrNameLst>
                                      </p:cBhvr>
                                      <p:tavLst>
                                        <p:tav tm="0">
                                          <p:val>
                                            <p:strVal val="ppt_y"/>
                                          </p:val>
                                        </p:tav>
                                        <p:tav tm="100000">
                                          <p:val>
                                            <p:strVal val="1+ppt_h/2"/>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ppt_x"/>
                                          </p:val>
                                        </p:tav>
                                      </p:tavLst>
                                    </p:anim>
                                    <p:anim calcmode="lin" valueType="num">
                                      <p:cBhvr additive="base">
                                        <p:cTn id="103" dur="2000"/>
                                        <p:tgtEl>
                                          <p:spTgt spid="13"/>
                                        </p:tgtEl>
                                        <p:attrNameLst>
                                          <p:attrName>ppt_y</p:attrName>
                                        </p:attrNameLst>
                                      </p:cBhvr>
                                      <p:tavLst>
                                        <p:tav tm="0">
                                          <p:val>
                                            <p:strVal val="ppt_y"/>
                                          </p:val>
                                        </p:tav>
                                        <p:tav tm="100000">
                                          <p:val>
                                            <p:strVal val="1+ppt_h/2"/>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4" fill="hold" grpId="2"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ppt_x"/>
                                          </p:val>
                                        </p:tav>
                                      </p:tavLst>
                                    </p:anim>
                                    <p:anim calcmode="lin" valueType="num">
                                      <p:cBhvr additive="base">
                                        <p:cTn id="107" dur="2000"/>
                                        <p:tgtEl>
                                          <p:spTgt spid="14"/>
                                        </p:tgtEl>
                                        <p:attrNameLst>
                                          <p:attrName>ppt_y</p:attrName>
                                        </p:attrNameLst>
                                      </p:cBhvr>
                                      <p:tavLst>
                                        <p:tav tm="0">
                                          <p:val>
                                            <p:strVal val="ppt_y"/>
                                          </p:val>
                                        </p:tav>
                                        <p:tav tm="100000">
                                          <p:val>
                                            <p:strVal val="1+ppt_h/2"/>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ppt_x"/>
                                          </p:val>
                                        </p:tav>
                                      </p:tavLst>
                                    </p:anim>
                                    <p:anim calcmode="lin" valueType="num">
                                      <p:cBhvr additive="base">
                                        <p:cTn id="111" dur="2000"/>
                                        <p:tgtEl>
                                          <p:spTgt spid="5"/>
                                        </p:tgtEl>
                                        <p:attrNameLst>
                                          <p:attrName>ppt_y</p:attrName>
                                        </p:attrNameLst>
                                      </p:cBhvr>
                                      <p:tavLst>
                                        <p:tav tm="0">
                                          <p:val>
                                            <p:strVal val="ppt_y"/>
                                          </p:val>
                                        </p:tav>
                                        <p:tav tm="100000">
                                          <p:val>
                                            <p:strVal val="0-ppt_h/2"/>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2000"/>
                                        <p:tgtEl>
                                          <p:spTgt spid="6"/>
                                        </p:tgtEl>
                                        <p:attrNameLst>
                                          <p:attrName>ppt_x</p:attrName>
                                        </p:attrNameLst>
                                      </p:cBhvr>
                                      <p:tavLst>
                                        <p:tav tm="0">
                                          <p:val>
                                            <p:strVal val="ppt_x"/>
                                          </p:val>
                                        </p:tav>
                                        <p:tav tm="100000">
                                          <p:val>
                                            <p:strVal val="ppt_x"/>
                                          </p:val>
                                        </p:tav>
                                      </p:tavLst>
                                    </p:anim>
                                    <p:anim calcmode="lin" valueType="num">
                                      <p:cBhvr additive="base">
                                        <p:cTn id="115" dur="2000"/>
                                        <p:tgtEl>
                                          <p:spTgt spid="6"/>
                                        </p:tgtEl>
                                        <p:attrNameLst>
                                          <p:attrName>ppt_y</p:attrName>
                                        </p:attrNameLst>
                                      </p:cBhvr>
                                      <p:tavLst>
                                        <p:tav tm="0">
                                          <p:val>
                                            <p:strVal val="ppt_y"/>
                                          </p:val>
                                        </p:tav>
                                        <p:tav tm="100000">
                                          <p:val>
                                            <p:strVal val="0-ppt_h/2"/>
                                          </p:val>
                                        </p:tav>
                                      </p:tavLst>
                                    </p:anim>
                                    <p:set>
                                      <p:cBhvr>
                                        <p:cTn id="116" dur="1" fill="hold">
                                          <p:stCondLst>
                                            <p:cond delay="1999"/>
                                          </p:stCondLst>
                                        </p:cTn>
                                        <p:tgtEl>
                                          <p:spTgt spid="6"/>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ppt_x"/>
                                          </p:val>
                                        </p:tav>
                                      </p:tavLst>
                                    </p:anim>
                                    <p:anim calcmode="lin" valueType="num">
                                      <p:cBhvr additive="base">
                                        <p:cTn id="119" dur="2000"/>
                                        <p:tgtEl>
                                          <p:spTgt spid="7"/>
                                        </p:tgtEl>
                                        <p:attrNameLst>
                                          <p:attrName>ppt_y</p:attrName>
                                        </p:attrNameLst>
                                      </p:cBhvr>
                                      <p:tavLst>
                                        <p:tav tm="0">
                                          <p:val>
                                            <p:strVal val="ppt_y"/>
                                          </p:val>
                                        </p:tav>
                                        <p:tav tm="100000">
                                          <p:val>
                                            <p:strVal val="0-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2000"/>
                                        <p:tgtEl>
                                          <p:spTgt spid="8"/>
                                        </p:tgtEl>
                                        <p:attrNameLst>
                                          <p:attrName>ppt_x</p:attrName>
                                        </p:attrNameLst>
                                      </p:cBhvr>
                                      <p:tavLst>
                                        <p:tav tm="0">
                                          <p:val>
                                            <p:strVal val="ppt_x"/>
                                          </p:val>
                                        </p:tav>
                                        <p:tav tm="100000">
                                          <p:val>
                                            <p:strVal val="ppt_x"/>
                                          </p:val>
                                        </p:tav>
                                      </p:tavLst>
                                    </p:anim>
                                    <p:anim calcmode="lin" valueType="num">
                                      <p:cBhvr additive="base">
                                        <p:cTn id="123" dur="2000"/>
                                        <p:tgtEl>
                                          <p:spTgt spid="8"/>
                                        </p:tgtEl>
                                        <p:attrNameLst>
                                          <p:attrName>ppt_y</p:attrName>
                                        </p:attrNameLst>
                                      </p:cBhvr>
                                      <p:tavLst>
                                        <p:tav tm="0">
                                          <p:val>
                                            <p:strVal val="ppt_y"/>
                                          </p:val>
                                        </p:tav>
                                        <p:tav tm="100000">
                                          <p:val>
                                            <p:strVal val="0-ppt_h/2"/>
                                          </p:val>
                                        </p:tav>
                                      </p:tavLst>
                                    </p:anim>
                                    <p:set>
                                      <p:cBhvr>
                                        <p:cTn id="124" dur="1" fill="hold">
                                          <p:stCondLst>
                                            <p:cond delay="1999"/>
                                          </p:stCondLst>
                                        </p:cTn>
                                        <p:tgtEl>
                                          <p:spTgt spid="8"/>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ppt_x"/>
                                          </p:val>
                                        </p:tav>
                                      </p:tavLst>
                                    </p:anim>
                                    <p:anim calcmode="lin" valueType="num">
                                      <p:cBhvr additive="base">
                                        <p:cTn id="127" dur="2000"/>
                                        <p:tgtEl>
                                          <p:spTgt spid="9"/>
                                        </p:tgtEl>
                                        <p:attrNameLst>
                                          <p:attrName>ppt_y</p:attrName>
                                        </p:attrNameLst>
                                      </p:cBhvr>
                                      <p:tavLst>
                                        <p:tav tm="0">
                                          <p:val>
                                            <p:strVal val="ppt_y"/>
                                          </p:val>
                                        </p:tav>
                                        <p:tav tm="100000">
                                          <p:val>
                                            <p:strVal val="0-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18920"/>
            <a:ext cx="9144000" cy="6820160"/>
          </a:xfrm>
          <a:prstGeom prst="rect">
            <a:avLst/>
          </a:prstGeom>
        </p:spPr>
      </p:pic>
      <p:sp>
        <p:nvSpPr>
          <p:cNvPr id="6" name="5 Cheurón"/>
          <p:cNvSpPr/>
          <p:nvPr/>
        </p:nvSpPr>
        <p:spPr>
          <a:xfrm>
            <a:off x="0" y="0"/>
            <a:ext cx="4429124"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81524" y="0"/>
            <a:ext cx="4562476"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786150"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143504" y="0"/>
            <a:ext cx="4000496"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14614"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715008" y="0"/>
            <a:ext cx="3428992"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357950" y="0"/>
            <a:ext cx="2786050"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0"/>
            <a:ext cx="2214418"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flipH="1">
            <a:off x="6786578" y="0"/>
            <a:ext cx="2357422"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2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2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2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2000"/>
                                        <p:tgtEl>
                                          <p:spTgt spid="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2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plus(in)">
                                      <p:cBhvr>
                                        <p:cTn id="31" dur="2000"/>
                                        <p:tgtEl>
                                          <p:spTgt spid="11"/>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2000"/>
                                        <p:tgtEl>
                                          <p:spTgt spid="15"/>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2000" fill="hold"/>
                                        <p:tgtEl>
                                          <p:spTgt spid="6"/>
                                        </p:tgtEl>
                                        <p:attrNameLst>
                                          <p:attrName>ppt_x</p:attrName>
                                        </p:attrNameLst>
                                      </p:cBhvr>
                                      <p:tavLst>
                                        <p:tav tm="0">
                                          <p:val>
                                            <p:strVal val="1+#ppt_w/2"/>
                                          </p:val>
                                        </p:tav>
                                        <p:tav tm="100000">
                                          <p:val>
                                            <p:strVal val="#ppt_x"/>
                                          </p:val>
                                        </p:tav>
                                      </p:tavLst>
                                    </p:anim>
                                    <p:anim calcmode="lin" valueType="num">
                                      <p:cBhvr additive="base">
                                        <p:cTn id="41" dur="2000" fill="hold"/>
                                        <p:tgtEl>
                                          <p:spTgt spid="6"/>
                                        </p:tgtEl>
                                        <p:attrNameLst>
                                          <p:attrName>ppt_y</p:attrName>
                                        </p:attrNameLst>
                                      </p:cBhvr>
                                      <p:tavLst>
                                        <p:tav tm="0">
                                          <p:val>
                                            <p:strVal val="#ppt_y"/>
                                          </p:val>
                                        </p:tav>
                                        <p:tav tm="100000">
                                          <p:val>
                                            <p:strVal val="#ppt_y"/>
                                          </p:val>
                                        </p:tav>
                                      </p:tavLst>
                                    </p:anim>
                                  </p:childTnLst>
                                </p:cTn>
                              </p:par>
                              <p:par>
                                <p:cTn id="42" presetID="2" presetClass="entr" presetSubtype="2" fill="hold" grpId="1"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2000" fill="hold"/>
                                        <p:tgtEl>
                                          <p:spTgt spid="8"/>
                                        </p:tgtEl>
                                        <p:attrNameLst>
                                          <p:attrName>ppt_x</p:attrName>
                                        </p:attrNameLst>
                                      </p:cBhvr>
                                      <p:tavLst>
                                        <p:tav tm="0">
                                          <p:val>
                                            <p:strVal val="1+#ppt_w/2"/>
                                          </p:val>
                                        </p:tav>
                                        <p:tav tm="100000">
                                          <p:val>
                                            <p:strVal val="#ppt_x"/>
                                          </p:val>
                                        </p:tav>
                                      </p:tavLst>
                                    </p:anim>
                                    <p:anim calcmode="lin" valueType="num">
                                      <p:cBhvr additive="base">
                                        <p:cTn id="45" dur="2000" fill="hold"/>
                                        <p:tgtEl>
                                          <p:spTgt spid="8"/>
                                        </p:tgtEl>
                                        <p:attrNameLst>
                                          <p:attrName>ppt_y</p:attrName>
                                        </p:attrNameLst>
                                      </p:cBhvr>
                                      <p:tavLst>
                                        <p:tav tm="0">
                                          <p:val>
                                            <p:strVal val="#ppt_y"/>
                                          </p:val>
                                        </p:tav>
                                        <p:tav tm="100000">
                                          <p:val>
                                            <p:strVal val="#ppt_y"/>
                                          </p:val>
                                        </p:tav>
                                      </p:tavLst>
                                    </p:anim>
                                  </p:childTnLst>
                                </p:cTn>
                              </p:par>
                              <p:par>
                                <p:cTn id="46" presetID="2" presetClass="entr" presetSubtype="2"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1+#ppt_w/2"/>
                                          </p:val>
                                        </p:tav>
                                        <p:tav tm="100000">
                                          <p:val>
                                            <p:strVal val="#ppt_x"/>
                                          </p:val>
                                        </p:tav>
                                      </p:tavLst>
                                    </p:anim>
                                    <p:anim calcmode="lin" valueType="num">
                                      <p:cBhvr additive="base">
                                        <p:cTn id="49" dur="2000" fill="hold"/>
                                        <p:tgtEl>
                                          <p:spTgt spid="10"/>
                                        </p:tgtEl>
                                        <p:attrNameLst>
                                          <p:attrName>ppt_y</p:attrName>
                                        </p:attrNameLst>
                                      </p:cBhvr>
                                      <p:tavLst>
                                        <p:tav tm="0">
                                          <p:val>
                                            <p:strVal val="#ppt_y"/>
                                          </p:val>
                                        </p:tav>
                                        <p:tav tm="100000">
                                          <p:val>
                                            <p:strVal val="#ppt_y"/>
                                          </p:val>
                                        </p:tav>
                                      </p:tavLst>
                                    </p:anim>
                                  </p:childTnLst>
                                </p:cTn>
                              </p:par>
                              <p:par>
                                <p:cTn id="50" presetID="2" presetClass="entr" presetSubtype="2" fill="hold" grpId="1"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1+#ppt_w/2"/>
                                          </p:val>
                                        </p:tav>
                                        <p:tav tm="100000">
                                          <p:val>
                                            <p:strVal val="#ppt_x"/>
                                          </p:val>
                                        </p:tav>
                                      </p:tavLst>
                                    </p:anim>
                                    <p:anim calcmode="lin" valueType="num">
                                      <p:cBhvr additive="base">
                                        <p:cTn id="53" dur="2000" fill="hold"/>
                                        <p:tgtEl>
                                          <p:spTgt spid="12"/>
                                        </p:tgtEl>
                                        <p:attrNameLst>
                                          <p:attrName>ppt_y</p:attrName>
                                        </p:attrNameLst>
                                      </p:cBhvr>
                                      <p:tavLst>
                                        <p:tav tm="0">
                                          <p:val>
                                            <p:strVal val="#ppt_y"/>
                                          </p:val>
                                        </p:tav>
                                        <p:tav tm="100000">
                                          <p:val>
                                            <p:strVal val="#ppt_y"/>
                                          </p:val>
                                        </p:tav>
                                      </p:tavLst>
                                    </p:anim>
                                  </p:childTnLst>
                                </p:cTn>
                              </p:par>
                              <p:par>
                                <p:cTn id="54" presetID="2" presetClass="entr" presetSubtype="2" fill="hold" grpId="1"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2000" fill="hold"/>
                                        <p:tgtEl>
                                          <p:spTgt spid="14"/>
                                        </p:tgtEl>
                                        <p:attrNameLst>
                                          <p:attrName>ppt_x</p:attrName>
                                        </p:attrNameLst>
                                      </p:cBhvr>
                                      <p:tavLst>
                                        <p:tav tm="0">
                                          <p:val>
                                            <p:strVal val="1+#ppt_w/2"/>
                                          </p:val>
                                        </p:tav>
                                        <p:tav tm="100000">
                                          <p:val>
                                            <p:strVal val="#ppt_x"/>
                                          </p:val>
                                        </p:tav>
                                      </p:tavLst>
                                    </p:anim>
                                    <p:anim calcmode="lin" valueType="num">
                                      <p:cBhvr additive="base">
                                        <p:cTn id="57" dur="2000" fill="hold"/>
                                        <p:tgtEl>
                                          <p:spTgt spid="14"/>
                                        </p:tgtEl>
                                        <p:attrNameLst>
                                          <p:attrName>ppt_y</p:attrName>
                                        </p:attrNameLst>
                                      </p:cBhvr>
                                      <p:tavLst>
                                        <p:tav tm="0">
                                          <p:val>
                                            <p:strVal val="#ppt_y"/>
                                          </p:val>
                                        </p:tav>
                                        <p:tav tm="100000">
                                          <p:val>
                                            <p:strVal val="#ppt_y"/>
                                          </p:val>
                                        </p:tav>
                                      </p:tavLst>
                                    </p:anim>
                                  </p:childTnLst>
                                </p:cTn>
                              </p:par>
                              <p:par>
                                <p:cTn id="58" presetID="2" presetClass="entr" presetSubtype="8"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2000" fill="hold"/>
                                        <p:tgtEl>
                                          <p:spTgt spid="7"/>
                                        </p:tgtEl>
                                        <p:attrNameLst>
                                          <p:attrName>ppt_x</p:attrName>
                                        </p:attrNameLst>
                                      </p:cBhvr>
                                      <p:tavLst>
                                        <p:tav tm="0">
                                          <p:val>
                                            <p:strVal val="0-#ppt_w/2"/>
                                          </p:val>
                                        </p:tav>
                                        <p:tav tm="100000">
                                          <p:val>
                                            <p:strVal val="#ppt_x"/>
                                          </p:val>
                                        </p:tav>
                                      </p:tavLst>
                                    </p:anim>
                                    <p:anim calcmode="lin" valueType="num">
                                      <p:cBhvr additive="base">
                                        <p:cTn id="61" dur="2000" fill="hold"/>
                                        <p:tgtEl>
                                          <p:spTgt spid="7"/>
                                        </p:tgtEl>
                                        <p:attrNameLst>
                                          <p:attrName>ppt_y</p:attrName>
                                        </p:attrNameLst>
                                      </p:cBhvr>
                                      <p:tavLst>
                                        <p:tav tm="0">
                                          <p:val>
                                            <p:strVal val="#ppt_y"/>
                                          </p:val>
                                        </p:tav>
                                        <p:tav tm="100000">
                                          <p:val>
                                            <p:strVal val="#ppt_y"/>
                                          </p:val>
                                        </p:tav>
                                      </p:tavLst>
                                    </p:anim>
                                  </p:childTnLst>
                                </p:cTn>
                              </p:par>
                              <p:par>
                                <p:cTn id="62" presetID="2" presetClass="entr" presetSubtype="8"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2000" fill="hold"/>
                                        <p:tgtEl>
                                          <p:spTgt spid="9"/>
                                        </p:tgtEl>
                                        <p:attrNameLst>
                                          <p:attrName>ppt_x</p:attrName>
                                        </p:attrNameLst>
                                      </p:cBhvr>
                                      <p:tavLst>
                                        <p:tav tm="0">
                                          <p:val>
                                            <p:strVal val="0-#ppt_w/2"/>
                                          </p:val>
                                        </p:tav>
                                        <p:tav tm="100000">
                                          <p:val>
                                            <p:strVal val="#ppt_x"/>
                                          </p:val>
                                        </p:tav>
                                      </p:tavLst>
                                    </p:anim>
                                    <p:anim calcmode="lin" valueType="num">
                                      <p:cBhvr additive="base">
                                        <p:cTn id="65" dur="2000" fill="hold"/>
                                        <p:tgtEl>
                                          <p:spTgt spid="9"/>
                                        </p:tgtEl>
                                        <p:attrNameLst>
                                          <p:attrName>ppt_y</p:attrName>
                                        </p:attrNameLst>
                                      </p:cBhvr>
                                      <p:tavLst>
                                        <p:tav tm="0">
                                          <p:val>
                                            <p:strVal val="#ppt_y"/>
                                          </p:val>
                                        </p:tav>
                                        <p:tav tm="100000">
                                          <p:val>
                                            <p:strVal val="#ppt_y"/>
                                          </p:val>
                                        </p:tav>
                                      </p:tavLst>
                                    </p:anim>
                                  </p:childTnLst>
                                </p:cTn>
                              </p:par>
                              <p:par>
                                <p:cTn id="66" presetID="2" presetClass="entr" presetSubtype="8"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2000" fill="hold"/>
                                        <p:tgtEl>
                                          <p:spTgt spid="11"/>
                                        </p:tgtEl>
                                        <p:attrNameLst>
                                          <p:attrName>ppt_x</p:attrName>
                                        </p:attrNameLst>
                                      </p:cBhvr>
                                      <p:tavLst>
                                        <p:tav tm="0">
                                          <p:val>
                                            <p:strVal val="0-#ppt_w/2"/>
                                          </p:val>
                                        </p:tav>
                                        <p:tav tm="100000">
                                          <p:val>
                                            <p:strVal val="#ppt_x"/>
                                          </p:val>
                                        </p:tav>
                                      </p:tavLst>
                                    </p:anim>
                                    <p:anim calcmode="lin" valueType="num">
                                      <p:cBhvr additive="base">
                                        <p:cTn id="69" dur="2000" fill="hold"/>
                                        <p:tgtEl>
                                          <p:spTgt spid="11"/>
                                        </p:tgtEl>
                                        <p:attrNameLst>
                                          <p:attrName>ppt_y</p:attrName>
                                        </p:attrNameLst>
                                      </p:cBhvr>
                                      <p:tavLst>
                                        <p:tav tm="0">
                                          <p:val>
                                            <p:strVal val="#ppt_y"/>
                                          </p:val>
                                        </p:tav>
                                        <p:tav tm="100000">
                                          <p:val>
                                            <p:strVal val="#ppt_y"/>
                                          </p:val>
                                        </p:tav>
                                      </p:tavLst>
                                    </p:anim>
                                  </p:childTnLst>
                                </p:cTn>
                              </p:par>
                              <p:par>
                                <p:cTn id="70" presetID="2" presetClass="entr" presetSubtype="8" fill="hold" grpId="1" nodeType="withEffect">
                                  <p:stCondLst>
                                    <p:cond delay="0"/>
                                  </p:stCondLst>
                                  <p:childTnLst>
                                    <p:set>
                                      <p:cBhvr>
                                        <p:cTn id="71" dur="1" fill="hold">
                                          <p:stCondLst>
                                            <p:cond delay="0"/>
                                          </p:stCondLst>
                                        </p:cTn>
                                        <p:tgtEl>
                                          <p:spTgt spid="13"/>
                                        </p:tgtEl>
                                        <p:attrNameLst>
                                          <p:attrName>style.visibility</p:attrName>
                                        </p:attrNameLst>
                                      </p:cBhvr>
                                      <p:to>
                                        <p:strVal val="visible"/>
                                      </p:to>
                                    </p:set>
                                    <p:anim calcmode="lin" valueType="num">
                                      <p:cBhvr additive="base">
                                        <p:cTn id="72" dur="2000" fill="hold"/>
                                        <p:tgtEl>
                                          <p:spTgt spid="13"/>
                                        </p:tgtEl>
                                        <p:attrNameLst>
                                          <p:attrName>ppt_x</p:attrName>
                                        </p:attrNameLst>
                                      </p:cBhvr>
                                      <p:tavLst>
                                        <p:tav tm="0">
                                          <p:val>
                                            <p:strVal val="0-#ppt_w/2"/>
                                          </p:val>
                                        </p:tav>
                                        <p:tav tm="100000">
                                          <p:val>
                                            <p:strVal val="#ppt_x"/>
                                          </p:val>
                                        </p:tav>
                                      </p:tavLst>
                                    </p:anim>
                                    <p:anim calcmode="lin" valueType="num">
                                      <p:cBhvr additive="base">
                                        <p:cTn id="73" dur="2000" fill="hold"/>
                                        <p:tgtEl>
                                          <p:spTgt spid="13"/>
                                        </p:tgtEl>
                                        <p:attrNameLst>
                                          <p:attrName>ppt_y</p:attrName>
                                        </p:attrNameLst>
                                      </p:cBhvr>
                                      <p:tavLst>
                                        <p:tav tm="0">
                                          <p:val>
                                            <p:strVal val="#ppt_y"/>
                                          </p:val>
                                        </p:tav>
                                        <p:tav tm="100000">
                                          <p:val>
                                            <p:strVal val="#ppt_y"/>
                                          </p:val>
                                        </p:tav>
                                      </p:tavLst>
                                    </p:anim>
                                  </p:childTnLst>
                                </p:cTn>
                              </p:par>
                              <p:par>
                                <p:cTn id="74" presetID="2" presetClass="entr" presetSubtype="8"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2000" fill="hold"/>
                                        <p:tgtEl>
                                          <p:spTgt spid="15"/>
                                        </p:tgtEl>
                                        <p:attrNameLst>
                                          <p:attrName>ppt_x</p:attrName>
                                        </p:attrNameLst>
                                      </p:cBhvr>
                                      <p:tavLst>
                                        <p:tav tm="0">
                                          <p:val>
                                            <p:strVal val="0-#ppt_w/2"/>
                                          </p:val>
                                        </p:tav>
                                        <p:tav tm="100000">
                                          <p:val>
                                            <p:strVal val="#ppt_x"/>
                                          </p:val>
                                        </p:tav>
                                      </p:tavLst>
                                    </p:anim>
                                    <p:anim calcmode="lin" valueType="num">
                                      <p:cBhvr additive="base">
                                        <p:cTn id="77" dur="2000" fill="hold"/>
                                        <p:tgtEl>
                                          <p:spTgt spid="15"/>
                                        </p:tgtEl>
                                        <p:attrNameLst>
                                          <p:attrName>ppt_y</p:attrName>
                                        </p:attrNameLst>
                                      </p:cBhvr>
                                      <p:tavLst>
                                        <p:tav tm="0">
                                          <p:val>
                                            <p:strVal val="#ppt_y"/>
                                          </p:val>
                                        </p:tav>
                                        <p:tav tm="100000">
                                          <p:val>
                                            <p:strVal val="#ppt_y"/>
                                          </p:val>
                                        </p:tav>
                                      </p:tavLst>
                                    </p:anim>
                                  </p:childTnLst>
                                </p:cTn>
                              </p:par>
                            </p:childTnLst>
                          </p:cTn>
                        </p:par>
                        <p:par>
                          <p:cTn id="78" fill="hold">
                            <p:stCondLst>
                              <p:cond delay="2000"/>
                            </p:stCondLst>
                            <p:childTnLst>
                              <p:par>
                                <p:cTn id="79" presetID="2" presetClass="exit" presetSubtype="2" fill="hold" grpId="2" nodeType="afterEffect">
                                  <p:stCondLst>
                                    <p:cond delay="0"/>
                                  </p:stCondLst>
                                  <p:childTnLst>
                                    <p:anim calcmode="lin" valueType="num">
                                      <p:cBhvr additive="base">
                                        <p:cTn id="80" dur="2000"/>
                                        <p:tgtEl>
                                          <p:spTgt spid="6"/>
                                        </p:tgtEl>
                                        <p:attrNameLst>
                                          <p:attrName>ppt_x</p:attrName>
                                        </p:attrNameLst>
                                      </p:cBhvr>
                                      <p:tavLst>
                                        <p:tav tm="0">
                                          <p:val>
                                            <p:strVal val="ppt_x"/>
                                          </p:val>
                                        </p:tav>
                                        <p:tav tm="100000">
                                          <p:val>
                                            <p:strVal val="1+ppt_w/2"/>
                                          </p:val>
                                        </p:tav>
                                      </p:tavLst>
                                    </p:anim>
                                    <p:anim calcmode="lin" valueType="num">
                                      <p:cBhvr additive="base">
                                        <p:cTn id="81" dur="2000"/>
                                        <p:tgtEl>
                                          <p:spTgt spid="6"/>
                                        </p:tgtEl>
                                        <p:attrNameLst>
                                          <p:attrName>ppt_y</p:attrName>
                                        </p:attrNameLst>
                                      </p:cBhvr>
                                      <p:tavLst>
                                        <p:tav tm="0">
                                          <p:val>
                                            <p:strVal val="ppt_y"/>
                                          </p:val>
                                        </p:tav>
                                        <p:tav tm="100000">
                                          <p:val>
                                            <p:strVal val="ppt_y"/>
                                          </p:val>
                                        </p:tav>
                                      </p:tavLst>
                                    </p:anim>
                                    <p:set>
                                      <p:cBhvr>
                                        <p:cTn id="82" dur="1" fill="hold">
                                          <p:stCondLst>
                                            <p:cond delay="1999"/>
                                          </p:stCondLst>
                                        </p:cTn>
                                        <p:tgtEl>
                                          <p:spTgt spid="6"/>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2000"/>
                                        <p:tgtEl>
                                          <p:spTgt spid="8"/>
                                        </p:tgtEl>
                                        <p:attrNameLst>
                                          <p:attrName>ppt_x</p:attrName>
                                        </p:attrNameLst>
                                      </p:cBhvr>
                                      <p:tavLst>
                                        <p:tav tm="0">
                                          <p:val>
                                            <p:strVal val="ppt_x"/>
                                          </p:val>
                                        </p:tav>
                                        <p:tav tm="100000">
                                          <p:val>
                                            <p:strVal val="1+ppt_w/2"/>
                                          </p:val>
                                        </p:tav>
                                      </p:tavLst>
                                    </p:anim>
                                    <p:anim calcmode="lin" valueType="num">
                                      <p:cBhvr additive="base">
                                        <p:cTn id="85" dur="2000"/>
                                        <p:tgtEl>
                                          <p:spTgt spid="8"/>
                                        </p:tgtEl>
                                        <p:attrNameLst>
                                          <p:attrName>ppt_y</p:attrName>
                                        </p:attrNameLst>
                                      </p:cBhvr>
                                      <p:tavLst>
                                        <p:tav tm="0">
                                          <p:val>
                                            <p:strVal val="ppt_y"/>
                                          </p:val>
                                        </p:tav>
                                        <p:tav tm="100000">
                                          <p:val>
                                            <p:strVal val="ppt_y"/>
                                          </p:val>
                                        </p:tav>
                                      </p:tavLst>
                                    </p:anim>
                                    <p:set>
                                      <p:cBhvr>
                                        <p:cTn id="86" dur="1" fill="hold">
                                          <p:stCondLst>
                                            <p:cond delay="1999"/>
                                          </p:stCondLst>
                                        </p:cTn>
                                        <p:tgtEl>
                                          <p:spTgt spid="8"/>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2000"/>
                                        <p:tgtEl>
                                          <p:spTgt spid="10"/>
                                        </p:tgtEl>
                                        <p:attrNameLst>
                                          <p:attrName>ppt_x</p:attrName>
                                        </p:attrNameLst>
                                      </p:cBhvr>
                                      <p:tavLst>
                                        <p:tav tm="0">
                                          <p:val>
                                            <p:strVal val="ppt_x"/>
                                          </p:val>
                                        </p:tav>
                                        <p:tav tm="100000">
                                          <p:val>
                                            <p:strVal val="1+ppt_w/2"/>
                                          </p:val>
                                        </p:tav>
                                      </p:tavLst>
                                    </p:anim>
                                    <p:anim calcmode="lin" valueType="num">
                                      <p:cBhvr additive="base">
                                        <p:cTn id="89" dur="2000"/>
                                        <p:tgtEl>
                                          <p:spTgt spid="10"/>
                                        </p:tgtEl>
                                        <p:attrNameLst>
                                          <p:attrName>ppt_y</p:attrName>
                                        </p:attrNameLst>
                                      </p:cBhvr>
                                      <p:tavLst>
                                        <p:tav tm="0">
                                          <p:val>
                                            <p:strVal val="ppt_y"/>
                                          </p:val>
                                        </p:tav>
                                        <p:tav tm="100000">
                                          <p:val>
                                            <p:strVal val="ppt_y"/>
                                          </p:val>
                                        </p:tav>
                                      </p:tavLst>
                                    </p:anim>
                                    <p:set>
                                      <p:cBhvr>
                                        <p:cTn id="90" dur="1" fill="hold">
                                          <p:stCondLst>
                                            <p:cond delay="1999"/>
                                          </p:stCondLst>
                                        </p:cTn>
                                        <p:tgtEl>
                                          <p:spTgt spid="10"/>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2000"/>
                                        <p:tgtEl>
                                          <p:spTgt spid="12"/>
                                        </p:tgtEl>
                                        <p:attrNameLst>
                                          <p:attrName>ppt_x</p:attrName>
                                        </p:attrNameLst>
                                      </p:cBhvr>
                                      <p:tavLst>
                                        <p:tav tm="0">
                                          <p:val>
                                            <p:strVal val="ppt_x"/>
                                          </p:val>
                                        </p:tav>
                                        <p:tav tm="100000">
                                          <p:val>
                                            <p:strVal val="1+ppt_w/2"/>
                                          </p:val>
                                        </p:tav>
                                      </p:tavLst>
                                    </p:anim>
                                    <p:anim calcmode="lin" valueType="num">
                                      <p:cBhvr additive="base">
                                        <p:cTn id="93" dur="2000"/>
                                        <p:tgtEl>
                                          <p:spTgt spid="12"/>
                                        </p:tgtEl>
                                        <p:attrNameLst>
                                          <p:attrName>ppt_y</p:attrName>
                                        </p:attrNameLst>
                                      </p:cBhvr>
                                      <p:tavLst>
                                        <p:tav tm="0">
                                          <p:val>
                                            <p:strVal val="ppt_y"/>
                                          </p:val>
                                        </p:tav>
                                        <p:tav tm="100000">
                                          <p:val>
                                            <p:strVal val="ppt_y"/>
                                          </p:val>
                                        </p:tav>
                                      </p:tavLst>
                                    </p:anim>
                                    <p:set>
                                      <p:cBhvr>
                                        <p:cTn id="94" dur="1" fill="hold">
                                          <p:stCondLst>
                                            <p:cond delay="1999"/>
                                          </p:stCondLst>
                                        </p:cTn>
                                        <p:tgtEl>
                                          <p:spTgt spid="12"/>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2000"/>
                                        <p:tgtEl>
                                          <p:spTgt spid="14"/>
                                        </p:tgtEl>
                                        <p:attrNameLst>
                                          <p:attrName>ppt_x</p:attrName>
                                        </p:attrNameLst>
                                      </p:cBhvr>
                                      <p:tavLst>
                                        <p:tav tm="0">
                                          <p:val>
                                            <p:strVal val="ppt_x"/>
                                          </p:val>
                                        </p:tav>
                                        <p:tav tm="100000">
                                          <p:val>
                                            <p:strVal val="1+ppt_w/2"/>
                                          </p:val>
                                        </p:tav>
                                      </p:tavLst>
                                    </p:anim>
                                    <p:anim calcmode="lin" valueType="num">
                                      <p:cBhvr additive="base">
                                        <p:cTn id="97" dur="2000"/>
                                        <p:tgtEl>
                                          <p:spTgt spid="14"/>
                                        </p:tgtEl>
                                        <p:attrNameLst>
                                          <p:attrName>ppt_y</p:attrName>
                                        </p:attrNameLst>
                                      </p:cBhvr>
                                      <p:tavLst>
                                        <p:tav tm="0">
                                          <p:val>
                                            <p:strVal val="ppt_y"/>
                                          </p:val>
                                        </p:tav>
                                        <p:tav tm="100000">
                                          <p:val>
                                            <p:strVal val="ppt_y"/>
                                          </p:val>
                                        </p:tav>
                                      </p:tavLst>
                                    </p:anim>
                                    <p:set>
                                      <p:cBhvr>
                                        <p:cTn id="98" dur="1" fill="hold">
                                          <p:stCondLst>
                                            <p:cond delay="1999"/>
                                          </p:stCondLst>
                                        </p:cTn>
                                        <p:tgtEl>
                                          <p:spTgt spid="14"/>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2000"/>
                                        <p:tgtEl>
                                          <p:spTgt spid="7"/>
                                        </p:tgtEl>
                                        <p:attrNameLst>
                                          <p:attrName>ppt_x</p:attrName>
                                        </p:attrNameLst>
                                      </p:cBhvr>
                                      <p:tavLst>
                                        <p:tav tm="0">
                                          <p:val>
                                            <p:strVal val="ppt_x"/>
                                          </p:val>
                                        </p:tav>
                                        <p:tav tm="100000">
                                          <p:val>
                                            <p:strVal val="0-ppt_w/2"/>
                                          </p:val>
                                        </p:tav>
                                      </p:tavLst>
                                    </p:anim>
                                    <p:anim calcmode="lin" valueType="num">
                                      <p:cBhvr additive="base">
                                        <p:cTn id="101" dur="2000"/>
                                        <p:tgtEl>
                                          <p:spTgt spid="7"/>
                                        </p:tgtEl>
                                        <p:attrNameLst>
                                          <p:attrName>ppt_y</p:attrName>
                                        </p:attrNameLst>
                                      </p:cBhvr>
                                      <p:tavLst>
                                        <p:tav tm="0">
                                          <p:val>
                                            <p:strVal val="ppt_y"/>
                                          </p:val>
                                        </p:tav>
                                        <p:tav tm="100000">
                                          <p:val>
                                            <p:strVal val="ppt_y"/>
                                          </p:val>
                                        </p:tav>
                                      </p:tavLst>
                                    </p:anim>
                                    <p:set>
                                      <p:cBhvr>
                                        <p:cTn id="102" dur="1" fill="hold">
                                          <p:stCondLst>
                                            <p:cond delay="1999"/>
                                          </p:stCondLst>
                                        </p:cTn>
                                        <p:tgtEl>
                                          <p:spTgt spid="7"/>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9"/>
                                        </p:tgtEl>
                                        <p:attrNameLst>
                                          <p:attrName>ppt_x</p:attrName>
                                        </p:attrNameLst>
                                      </p:cBhvr>
                                      <p:tavLst>
                                        <p:tav tm="0">
                                          <p:val>
                                            <p:strVal val="ppt_x"/>
                                          </p:val>
                                        </p:tav>
                                        <p:tav tm="100000">
                                          <p:val>
                                            <p:strVal val="0-ppt_w/2"/>
                                          </p:val>
                                        </p:tav>
                                      </p:tavLst>
                                    </p:anim>
                                    <p:anim calcmode="lin" valueType="num">
                                      <p:cBhvr additive="base">
                                        <p:cTn id="105" dur="2000"/>
                                        <p:tgtEl>
                                          <p:spTgt spid="9"/>
                                        </p:tgtEl>
                                        <p:attrNameLst>
                                          <p:attrName>ppt_y</p:attrName>
                                        </p:attrNameLst>
                                      </p:cBhvr>
                                      <p:tavLst>
                                        <p:tav tm="0">
                                          <p:val>
                                            <p:strVal val="ppt_y"/>
                                          </p:val>
                                        </p:tav>
                                        <p:tav tm="100000">
                                          <p:val>
                                            <p:strVal val="ppt_y"/>
                                          </p:val>
                                        </p:tav>
                                      </p:tavLst>
                                    </p:anim>
                                    <p:set>
                                      <p:cBhvr>
                                        <p:cTn id="106" dur="1" fill="hold">
                                          <p:stCondLst>
                                            <p:cond delay="1999"/>
                                          </p:stCondLst>
                                        </p:cTn>
                                        <p:tgtEl>
                                          <p:spTgt spid="9"/>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2000"/>
                                        <p:tgtEl>
                                          <p:spTgt spid="11"/>
                                        </p:tgtEl>
                                        <p:attrNameLst>
                                          <p:attrName>ppt_x</p:attrName>
                                        </p:attrNameLst>
                                      </p:cBhvr>
                                      <p:tavLst>
                                        <p:tav tm="0">
                                          <p:val>
                                            <p:strVal val="ppt_x"/>
                                          </p:val>
                                        </p:tav>
                                        <p:tav tm="100000">
                                          <p:val>
                                            <p:strVal val="0-ppt_w/2"/>
                                          </p:val>
                                        </p:tav>
                                      </p:tavLst>
                                    </p:anim>
                                    <p:anim calcmode="lin" valueType="num">
                                      <p:cBhvr additive="base">
                                        <p:cTn id="109" dur="2000"/>
                                        <p:tgtEl>
                                          <p:spTgt spid="11"/>
                                        </p:tgtEl>
                                        <p:attrNameLst>
                                          <p:attrName>ppt_y</p:attrName>
                                        </p:attrNameLst>
                                      </p:cBhvr>
                                      <p:tavLst>
                                        <p:tav tm="0">
                                          <p:val>
                                            <p:strVal val="ppt_y"/>
                                          </p:val>
                                        </p:tav>
                                        <p:tav tm="100000">
                                          <p:val>
                                            <p:strVal val="ppt_y"/>
                                          </p:val>
                                        </p:tav>
                                      </p:tavLst>
                                    </p:anim>
                                    <p:set>
                                      <p:cBhvr>
                                        <p:cTn id="110" dur="1" fill="hold">
                                          <p:stCondLst>
                                            <p:cond delay="1999"/>
                                          </p:stCondLst>
                                        </p:cTn>
                                        <p:tgtEl>
                                          <p:spTgt spid="11"/>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0-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2000"/>
                                        <p:tgtEl>
                                          <p:spTgt spid="15"/>
                                        </p:tgtEl>
                                        <p:attrNameLst>
                                          <p:attrName>ppt_x</p:attrName>
                                        </p:attrNameLst>
                                      </p:cBhvr>
                                      <p:tavLst>
                                        <p:tav tm="0">
                                          <p:val>
                                            <p:strVal val="ppt_x"/>
                                          </p:val>
                                        </p:tav>
                                        <p:tav tm="100000">
                                          <p:val>
                                            <p:strVal val="0-ppt_w/2"/>
                                          </p:val>
                                        </p:tav>
                                      </p:tavLst>
                                    </p:anim>
                                    <p:anim calcmode="lin" valueType="num">
                                      <p:cBhvr additive="base">
                                        <p:cTn id="117" dur="2000"/>
                                        <p:tgtEl>
                                          <p:spTgt spid="15"/>
                                        </p:tgtEl>
                                        <p:attrNameLst>
                                          <p:attrName>ppt_y</p:attrName>
                                        </p:attrNameLst>
                                      </p:cBhvr>
                                      <p:tavLst>
                                        <p:tav tm="0">
                                          <p:val>
                                            <p:strVal val="ppt_y"/>
                                          </p:val>
                                        </p:tav>
                                        <p:tav tm="100000">
                                          <p:val>
                                            <p:strVal val="ppt_y"/>
                                          </p:val>
                                        </p:tav>
                                      </p:tavLst>
                                    </p:anim>
                                    <p:set>
                                      <p:cBhvr>
                                        <p:cTn id="118" dur="1" fill="hold">
                                          <p:stCondLst>
                                            <p:cond delay="1999"/>
                                          </p:stCondLst>
                                        </p:cTn>
                                        <p:tgtEl>
                                          <p:spTgt spid="15"/>
                                        </p:tgtEl>
                                        <p:attrNameLst>
                                          <p:attrName>style.visibility</p:attrName>
                                        </p:attrNameLst>
                                      </p:cBhvr>
                                      <p:to>
                                        <p:strVal val="hidden"/>
                                      </p:to>
                                    </p:set>
                                  </p:childTnLst>
                                </p:cTn>
                              </p:par>
                              <p:par>
                                <p:cTn id="119" presetID="23" presetClass="entr" presetSubtype="272" fill="hold"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2000" fill="hold"/>
                                        <p:tgtEl>
                                          <p:spTgt spid="4"/>
                                        </p:tgtEl>
                                        <p:attrNameLst>
                                          <p:attrName>ppt_w</p:attrName>
                                        </p:attrNameLst>
                                      </p:cBhvr>
                                      <p:tavLst>
                                        <p:tav tm="0">
                                          <p:val>
                                            <p:strVal val="2/3*#ppt_w"/>
                                          </p:val>
                                        </p:tav>
                                        <p:tav tm="100000">
                                          <p:val>
                                            <p:strVal val="#ppt_w"/>
                                          </p:val>
                                        </p:tav>
                                      </p:tavLst>
                                    </p:anim>
                                    <p:anim calcmode="lin" valueType="num">
                                      <p:cBhvr>
                                        <p:cTn id="122" dur="2000" fill="hold"/>
                                        <p:tgtEl>
                                          <p:spTgt spid="4"/>
                                        </p:tgtEl>
                                        <p:attrNameLst>
                                          <p:attrName>ppt_h</p:attrName>
                                        </p:attrNameLst>
                                      </p:cBhvr>
                                      <p:tavLst>
                                        <p:tav tm="0">
                                          <p:val>
                                            <p:strVal val="2/3*#ppt_h"/>
                                          </p:val>
                                        </p:tav>
                                        <p:tav tm="100000">
                                          <p:val>
                                            <p:strVal val="#ppt_h"/>
                                          </p:val>
                                        </p:tav>
                                      </p:tavLst>
                                    </p:anim>
                                  </p:childTnLst>
                                </p:cTn>
                              </p:par>
                              <p:par>
                                <p:cTn id="123" presetID="8" presetClass="entr" presetSubtype="32" fill="hold" nodeType="withEffect">
                                  <p:stCondLst>
                                    <p:cond delay="0"/>
                                  </p:stCondLst>
                                  <p:childTnLst>
                                    <p:set>
                                      <p:cBhvr>
                                        <p:cTn id="124" dur="1" fill="hold">
                                          <p:stCondLst>
                                            <p:cond delay="0"/>
                                          </p:stCondLst>
                                        </p:cTn>
                                        <p:tgtEl>
                                          <p:spTgt spid="4"/>
                                        </p:tgtEl>
                                        <p:attrNameLst>
                                          <p:attrName>style.visibility</p:attrName>
                                        </p:attrNameLst>
                                      </p:cBhvr>
                                      <p:to>
                                        <p:strVal val="visible"/>
                                      </p:to>
                                    </p:set>
                                    <p:animEffect transition="in" filter="diamond(out)">
                                      <p:cBhvr>
                                        <p:cTn id="1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9.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4500562" y="1142984"/>
            <a:ext cx="714380"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5929322" y="1142984"/>
            <a:ext cx="714380"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5143504" y="1142984"/>
            <a:ext cx="785818"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6643702" y="1142984"/>
            <a:ext cx="714380"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8072462" y="1142984"/>
            <a:ext cx="714380"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7286644" y="1142984"/>
            <a:ext cx="785818"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14282" y="1142984"/>
            <a:ext cx="714380"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1643042" y="1142984"/>
            <a:ext cx="714380"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857224" y="1142984"/>
            <a:ext cx="785818"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2357422" y="1142984"/>
            <a:ext cx="714380"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3786182" y="1142984"/>
            <a:ext cx="714380"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3000364" y="1142984"/>
            <a:ext cx="785818" cy="3071834"/>
          </a:xfrm>
          <a:prstGeom prst="triangle">
            <a:avLst/>
          </a:prstGeom>
          <a:gradFill flip="none" rotWithShape="1">
            <a:gsLst>
              <a:gs pos="60000">
                <a:srgbClr val="FF0000">
                  <a:shade val="30000"/>
                  <a:satMod val="115000"/>
                  <a:alpha val="20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2000" fill="hold"/>
                                        <p:tgtEl>
                                          <p:spTgt spid="11"/>
                                        </p:tgtEl>
                                        <p:attrNameLst>
                                          <p:attrName>ppt_x</p:attrName>
                                        </p:attrNameLst>
                                      </p:cBhvr>
                                      <p:tavLst>
                                        <p:tav tm="0">
                                          <p:val>
                                            <p:strVal val="1+#ppt_w/2"/>
                                          </p:val>
                                        </p:tav>
                                        <p:tav tm="100000">
                                          <p:val>
                                            <p:strVal val="#ppt_x"/>
                                          </p:val>
                                        </p:tav>
                                      </p:tavLst>
                                    </p:anim>
                                    <p:anim calcmode="lin" valueType="num">
                                      <p:cBhvr additive="base">
                                        <p:cTn id="11" dur="2000" fill="hold"/>
                                        <p:tgtEl>
                                          <p:spTgt spid="11"/>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2000" fill="hold"/>
                                        <p:tgtEl>
                                          <p:spTgt spid="12"/>
                                        </p:tgtEl>
                                        <p:attrNameLst>
                                          <p:attrName>ppt_x</p:attrName>
                                        </p:attrNameLst>
                                      </p:cBhvr>
                                      <p:tavLst>
                                        <p:tav tm="0">
                                          <p:val>
                                            <p:strVal val="1+#ppt_w/2"/>
                                          </p:val>
                                        </p:tav>
                                        <p:tav tm="100000">
                                          <p:val>
                                            <p:strVal val="#ppt_x"/>
                                          </p:val>
                                        </p:tav>
                                      </p:tavLst>
                                    </p:anim>
                                    <p:anim calcmode="lin" valueType="num">
                                      <p:cBhvr additive="base">
                                        <p:cTn id="15" dur="2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2000" fill="hold"/>
                                        <p:tgtEl>
                                          <p:spTgt spid="13"/>
                                        </p:tgtEl>
                                        <p:attrNameLst>
                                          <p:attrName>ppt_x</p:attrName>
                                        </p:attrNameLst>
                                      </p:cBhvr>
                                      <p:tavLst>
                                        <p:tav tm="0">
                                          <p:val>
                                            <p:strVal val="1+#ppt_w/2"/>
                                          </p:val>
                                        </p:tav>
                                        <p:tav tm="100000">
                                          <p:val>
                                            <p:strVal val="#ppt_x"/>
                                          </p:val>
                                        </p:tav>
                                      </p:tavLst>
                                    </p:anim>
                                    <p:anim calcmode="lin" valueType="num">
                                      <p:cBhvr additive="base">
                                        <p:cTn id="19" dur="2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2000" fill="hold"/>
                                        <p:tgtEl>
                                          <p:spTgt spid="14"/>
                                        </p:tgtEl>
                                        <p:attrNameLst>
                                          <p:attrName>ppt_x</p:attrName>
                                        </p:attrNameLst>
                                      </p:cBhvr>
                                      <p:tavLst>
                                        <p:tav tm="0">
                                          <p:val>
                                            <p:strVal val="1+#ppt_w/2"/>
                                          </p:val>
                                        </p:tav>
                                        <p:tav tm="100000">
                                          <p:val>
                                            <p:strVal val="#ppt_x"/>
                                          </p:val>
                                        </p:tav>
                                      </p:tavLst>
                                    </p:anim>
                                    <p:anim calcmode="lin" valueType="num">
                                      <p:cBhvr additive="base">
                                        <p:cTn id="23" dur="2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1+#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1+#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0-#ppt_w/2"/>
                                          </p:val>
                                        </p:tav>
                                        <p:tav tm="100000">
                                          <p:val>
                                            <p:strVal val="#ppt_x"/>
                                          </p:val>
                                        </p:tav>
                                      </p:tavLst>
                                    </p:anim>
                                    <p:anim calcmode="lin" valueType="num">
                                      <p:cBhvr additive="base">
                                        <p:cTn id="35" dur="2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0-#ppt_w/2"/>
                                          </p:val>
                                        </p:tav>
                                        <p:tav tm="100000">
                                          <p:val>
                                            <p:strVal val="#ppt_x"/>
                                          </p:val>
                                        </p:tav>
                                      </p:tavLst>
                                    </p:anim>
                                    <p:anim calcmode="lin" valueType="num">
                                      <p:cBhvr additive="base">
                                        <p:cTn id="43" dur="2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0-#ppt_w/2"/>
                                          </p:val>
                                        </p:tav>
                                        <p:tav tm="100000">
                                          <p:val>
                                            <p:strVal val="#ppt_x"/>
                                          </p:val>
                                        </p:tav>
                                      </p:tavLst>
                                    </p:anim>
                                    <p:anim calcmode="lin" valueType="num">
                                      <p:cBhvr additive="base">
                                        <p:cTn id="47" dur="2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0"/>
                                        </p:tgtEl>
                                        <p:attrNameLst>
                                          <p:attrName>r</p:attrName>
                                        </p:attrNameLst>
                                      </p:cBhvr>
                                    </p:animRot>
                                  </p:childTnLst>
                                </p:cTn>
                              </p:par>
                            </p:childTnLst>
                          </p:cTn>
                        </p:par>
                        <p:par>
                          <p:cTn id="80" fill="hold">
                            <p:stCondLst>
                              <p:cond delay="2000"/>
                            </p:stCondLst>
                            <p:childTnLst>
                              <p:par>
                                <p:cTn id="81" presetID="2" presetClass="exit" presetSubtype="2" fill="hold" grpId="2" nodeType="after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ppt_y"/>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1+ppt_w/2"/>
                                          </p:val>
                                        </p:tav>
                                      </p:tavLst>
                                    </p:anim>
                                    <p:anim calcmode="lin" valueType="num">
                                      <p:cBhvr additive="base">
                                        <p:cTn id="87" dur="2000"/>
                                        <p:tgtEl>
                                          <p:spTgt spid="12"/>
                                        </p:tgtEl>
                                        <p:attrNameLst>
                                          <p:attrName>ppt_y</p:attrName>
                                        </p:attrNameLst>
                                      </p:cBhvr>
                                      <p:tavLst>
                                        <p:tav tm="0">
                                          <p:val>
                                            <p:strVal val="ppt_y"/>
                                          </p:val>
                                        </p:tav>
                                        <p:tav tm="100000">
                                          <p:val>
                                            <p:strVal val="ppt_y"/>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1+ppt_w/2"/>
                                          </p:val>
                                        </p:tav>
                                      </p:tavLst>
                                    </p:anim>
                                    <p:anim calcmode="lin" valueType="num">
                                      <p:cBhvr additive="base">
                                        <p:cTn id="91" dur="2000"/>
                                        <p:tgtEl>
                                          <p:spTgt spid="13"/>
                                        </p:tgtEl>
                                        <p:attrNameLst>
                                          <p:attrName>ppt_y</p:attrName>
                                        </p:attrNameLst>
                                      </p:cBhvr>
                                      <p:tavLst>
                                        <p:tav tm="0">
                                          <p:val>
                                            <p:strVal val="ppt_y"/>
                                          </p:val>
                                        </p:tav>
                                        <p:tav tm="100000">
                                          <p:val>
                                            <p:strVal val="ppt_y"/>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2000"/>
                                        <p:tgtEl>
                                          <p:spTgt spid="14"/>
                                        </p:tgtEl>
                                        <p:attrNameLst>
                                          <p:attrName>ppt_x</p:attrName>
                                        </p:attrNameLst>
                                      </p:cBhvr>
                                      <p:tavLst>
                                        <p:tav tm="0">
                                          <p:val>
                                            <p:strVal val="ppt_x"/>
                                          </p:val>
                                        </p:tav>
                                        <p:tav tm="100000">
                                          <p:val>
                                            <p:strVal val="1+ppt_w/2"/>
                                          </p:val>
                                        </p:tav>
                                      </p:tavLst>
                                    </p:anim>
                                    <p:anim calcmode="lin" valueType="num">
                                      <p:cBhvr additive="base">
                                        <p:cTn id="95" dur="2000"/>
                                        <p:tgtEl>
                                          <p:spTgt spid="14"/>
                                        </p:tgtEl>
                                        <p:attrNameLst>
                                          <p:attrName>ppt_y</p:attrName>
                                        </p:attrNameLst>
                                      </p:cBhvr>
                                      <p:tavLst>
                                        <p:tav tm="0">
                                          <p:val>
                                            <p:strVal val="ppt_y"/>
                                          </p:val>
                                        </p:tav>
                                        <p:tav tm="100000">
                                          <p:val>
                                            <p:strVal val="ppt_y"/>
                                          </p:val>
                                        </p:tav>
                                      </p:tavLst>
                                    </p:anim>
                                    <p:set>
                                      <p:cBhvr>
                                        <p:cTn id="96" dur="1" fill="hold">
                                          <p:stCondLst>
                                            <p:cond delay="1999"/>
                                          </p:stCondLst>
                                        </p:cTn>
                                        <p:tgtEl>
                                          <p:spTgt spid="14"/>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1+ppt_w/2"/>
                                          </p:val>
                                        </p:tav>
                                      </p:tavLst>
                                    </p:anim>
                                    <p:anim calcmode="lin" valueType="num">
                                      <p:cBhvr additive="base">
                                        <p:cTn id="99" dur="2000"/>
                                        <p:tgtEl>
                                          <p:spTgt spid="15"/>
                                        </p:tgtEl>
                                        <p:attrNameLst>
                                          <p:attrName>ppt_y</p:attrName>
                                        </p:attrNameLst>
                                      </p:cBhvr>
                                      <p:tavLst>
                                        <p:tav tm="0">
                                          <p:val>
                                            <p:strVal val="ppt_y"/>
                                          </p:val>
                                        </p:tav>
                                        <p:tav tm="100000">
                                          <p:val>
                                            <p:strVal val="ppt_y"/>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16"/>
                                        </p:tgtEl>
                                        <p:attrNameLst>
                                          <p:attrName>ppt_x</p:attrName>
                                        </p:attrNameLst>
                                      </p:cBhvr>
                                      <p:tavLst>
                                        <p:tav tm="0">
                                          <p:val>
                                            <p:strVal val="ppt_x"/>
                                          </p:val>
                                        </p:tav>
                                        <p:tav tm="100000">
                                          <p:val>
                                            <p:strVal val="1+ppt_w/2"/>
                                          </p:val>
                                        </p:tav>
                                      </p:tavLst>
                                    </p:anim>
                                    <p:anim calcmode="lin" valueType="num">
                                      <p:cBhvr additive="base">
                                        <p:cTn id="103" dur="2000"/>
                                        <p:tgtEl>
                                          <p:spTgt spid="16"/>
                                        </p:tgtEl>
                                        <p:attrNameLst>
                                          <p:attrName>ppt_y</p:attrName>
                                        </p:attrNameLst>
                                      </p:cBhvr>
                                      <p:tavLst>
                                        <p:tav tm="0">
                                          <p:val>
                                            <p:strVal val="ppt_y"/>
                                          </p:val>
                                        </p:tav>
                                        <p:tav tm="100000">
                                          <p:val>
                                            <p:strVal val="ppt_y"/>
                                          </p:val>
                                        </p:tav>
                                      </p:tavLst>
                                    </p:anim>
                                    <p:set>
                                      <p:cBhvr>
                                        <p:cTn id="104" dur="1" fill="hold">
                                          <p:stCondLst>
                                            <p:cond delay="1999"/>
                                          </p:stCondLst>
                                        </p:cTn>
                                        <p:tgtEl>
                                          <p:spTgt spid="16"/>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0-ppt_w/2"/>
                                          </p:val>
                                        </p:tav>
                                      </p:tavLst>
                                    </p:anim>
                                    <p:anim calcmode="lin" valueType="num">
                                      <p:cBhvr additive="base">
                                        <p:cTn id="107" dur="2000"/>
                                        <p:tgtEl>
                                          <p:spTgt spid="5"/>
                                        </p:tgtEl>
                                        <p:attrNameLst>
                                          <p:attrName>ppt_y</p:attrName>
                                        </p:attrNameLst>
                                      </p:cBhvr>
                                      <p:tavLst>
                                        <p:tav tm="0">
                                          <p:val>
                                            <p:strVal val="ppt_y"/>
                                          </p:val>
                                        </p:tav>
                                        <p:tav tm="100000">
                                          <p:val>
                                            <p:strVal val="ppt_y"/>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2000"/>
                                        <p:tgtEl>
                                          <p:spTgt spid="6"/>
                                        </p:tgtEl>
                                        <p:attrNameLst>
                                          <p:attrName>ppt_x</p:attrName>
                                        </p:attrNameLst>
                                      </p:cBhvr>
                                      <p:tavLst>
                                        <p:tav tm="0">
                                          <p:val>
                                            <p:strVal val="ppt_x"/>
                                          </p:val>
                                        </p:tav>
                                        <p:tav tm="100000">
                                          <p:val>
                                            <p:strVal val="0-ppt_w/2"/>
                                          </p:val>
                                        </p:tav>
                                      </p:tavLst>
                                    </p:anim>
                                    <p:anim calcmode="lin" valueType="num">
                                      <p:cBhvr additive="base">
                                        <p:cTn id="111" dur="2000"/>
                                        <p:tgtEl>
                                          <p:spTgt spid="6"/>
                                        </p:tgtEl>
                                        <p:attrNameLst>
                                          <p:attrName>ppt_y</p:attrName>
                                        </p:attrNameLst>
                                      </p:cBhvr>
                                      <p:tavLst>
                                        <p:tav tm="0">
                                          <p:val>
                                            <p:strVal val="ppt_y"/>
                                          </p:val>
                                        </p:tav>
                                        <p:tav tm="100000">
                                          <p:val>
                                            <p:strVal val="ppt_y"/>
                                          </p:val>
                                        </p:tav>
                                      </p:tavLst>
                                    </p:anim>
                                    <p:set>
                                      <p:cBhvr>
                                        <p:cTn id="112" dur="1" fill="hold">
                                          <p:stCondLst>
                                            <p:cond delay="1999"/>
                                          </p:stCondLst>
                                        </p:cTn>
                                        <p:tgtEl>
                                          <p:spTgt spid="6"/>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2000"/>
                                        <p:tgtEl>
                                          <p:spTgt spid="7"/>
                                        </p:tgtEl>
                                        <p:attrNameLst>
                                          <p:attrName>ppt_x</p:attrName>
                                        </p:attrNameLst>
                                      </p:cBhvr>
                                      <p:tavLst>
                                        <p:tav tm="0">
                                          <p:val>
                                            <p:strVal val="ppt_x"/>
                                          </p:val>
                                        </p:tav>
                                        <p:tav tm="100000">
                                          <p:val>
                                            <p:strVal val="0-ppt_w/2"/>
                                          </p:val>
                                        </p:tav>
                                      </p:tavLst>
                                    </p:anim>
                                    <p:anim calcmode="lin" valueType="num">
                                      <p:cBhvr additive="base">
                                        <p:cTn id="115" dur="2000"/>
                                        <p:tgtEl>
                                          <p:spTgt spid="7"/>
                                        </p:tgtEl>
                                        <p:attrNameLst>
                                          <p:attrName>ppt_y</p:attrName>
                                        </p:attrNameLst>
                                      </p:cBhvr>
                                      <p:tavLst>
                                        <p:tav tm="0">
                                          <p:val>
                                            <p:strVal val="ppt_y"/>
                                          </p:val>
                                        </p:tav>
                                        <p:tav tm="100000">
                                          <p:val>
                                            <p:strVal val="ppt_y"/>
                                          </p:val>
                                        </p:tav>
                                      </p:tavLst>
                                    </p:anim>
                                    <p:set>
                                      <p:cBhvr>
                                        <p:cTn id="116" dur="1" fill="hold">
                                          <p:stCondLst>
                                            <p:cond delay="1999"/>
                                          </p:stCondLst>
                                        </p:cTn>
                                        <p:tgtEl>
                                          <p:spTgt spid="7"/>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ppt_y"/>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ppt_y"/>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ppt_y"/>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2.jpg"/>
          <p:cNvPicPr>
            <a:picLocks noChangeAspect="1"/>
          </p:cNvPicPr>
          <p:nvPr/>
        </p:nvPicPr>
        <p:blipFill>
          <a:blip r:embed="rId2"/>
          <a:stretch>
            <a:fillRect/>
          </a:stretch>
        </p:blipFill>
        <p:spPr>
          <a:xfrm>
            <a:off x="1785918" y="0"/>
            <a:ext cx="5651396" cy="6858000"/>
          </a:xfrm>
          <a:prstGeom prst="rect">
            <a:avLst/>
          </a:prstGeom>
          <a:scene3d>
            <a:camera prst="orthographicFront"/>
            <a:lightRig rig="threePt" dir="t"/>
          </a:scene3d>
          <a:sp3d>
            <a:bevelT prst="angle"/>
          </a:sp3d>
        </p:spPr>
      </p:pic>
      <p:sp>
        <p:nvSpPr>
          <p:cNvPr id="5" name="4 Cheurón"/>
          <p:cNvSpPr/>
          <p:nvPr/>
        </p:nvSpPr>
        <p:spPr>
          <a:xfrm rot="16200000">
            <a:off x="329156" y="2800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29156" y="81379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29156" y="152820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29156" y="231399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29156" y="295696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29156" y="374275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29156" y="4457158"/>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29156" y="524295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29156" y="602877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687270" y="2800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687270" y="813796"/>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687270" y="152820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687270" y="231399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687270" y="295696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687270" y="3742754"/>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687270" y="4457158"/>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687270" y="5242952"/>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87270" y="6028770"/>
            <a:ext cx="1199012" cy="1143008"/>
          </a:xfrm>
          <a:prstGeom prst="chevron">
            <a:avLst>
              <a:gd name="adj" fmla="val 64299"/>
            </a:avLst>
          </a:prstGeom>
          <a:gradFill flip="none" rotWithShape="1">
            <a:gsLst>
              <a:gs pos="45000">
                <a:schemeClr val="accent6">
                  <a:lumMod val="75000"/>
                </a:schemeClr>
              </a:gs>
              <a:gs pos="30000">
                <a:srgbClr val="D49E6C"/>
              </a:gs>
              <a:gs pos="70000">
                <a:srgbClr val="A65528"/>
              </a:gs>
              <a:gs pos="100000">
                <a:srgbClr val="663012"/>
              </a:gs>
            </a:gsLst>
            <a:lin ang="0" scaled="1"/>
            <a:tileRect/>
          </a:gra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2" presetClass="entr" presetSubtype="4" fill="hold" grpId="2"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2000" fill="hold"/>
                                        <p:tgtEl>
                                          <p:spTgt spid="5"/>
                                        </p:tgtEl>
                                        <p:attrNameLst>
                                          <p:attrName>ppt_x</p:attrName>
                                        </p:attrNameLst>
                                      </p:cBhvr>
                                      <p:tavLst>
                                        <p:tav tm="0">
                                          <p:val>
                                            <p:strVal val="#ppt_x"/>
                                          </p:val>
                                        </p:tav>
                                        <p:tav tm="100000">
                                          <p:val>
                                            <p:strVal val="#ppt_x"/>
                                          </p:val>
                                        </p:tav>
                                      </p:tavLst>
                                    </p:anim>
                                    <p:anim calcmode="lin" valueType="num">
                                      <p:cBhvr additive="base">
                                        <p:cTn id="56" dur="2000" fill="hold"/>
                                        <p:tgtEl>
                                          <p:spTgt spid="5"/>
                                        </p:tgtEl>
                                        <p:attrNameLst>
                                          <p:attrName>ppt_y</p:attrName>
                                        </p:attrNameLst>
                                      </p:cBhvr>
                                      <p:tavLst>
                                        <p:tav tm="0">
                                          <p:val>
                                            <p:strVal val="1+#ppt_h/2"/>
                                          </p:val>
                                        </p:tav>
                                        <p:tav tm="100000">
                                          <p:val>
                                            <p:strVal val="#ppt_y"/>
                                          </p:val>
                                        </p:tav>
                                      </p:tavLst>
                                    </p:anim>
                                  </p:childTnLst>
                                </p:cTn>
                              </p:par>
                              <p:par>
                                <p:cTn id="57" presetID="2" presetClass="entr" presetSubtype="4"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additive="base">
                                        <p:cTn id="59" dur="2000" fill="hold"/>
                                        <p:tgtEl>
                                          <p:spTgt spid="6"/>
                                        </p:tgtEl>
                                        <p:attrNameLst>
                                          <p:attrName>ppt_x</p:attrName>
                                        </p:attrNameLst>
                                      </p:cBhvr>
                                      <p:tavLst>
                                        <p:tav tm="0">
                                          <p:val>
                                            <p:strVal val="#ppt_x"/>
                                          </p:val>
                                        </p:tav>
                                        <p:tav tm="100000">
                                          <p:val>
                                            <p:strVal val="#ppt_x"/>
                                          </p:val>
                                        </p:tav>
                                      </p:tavLst>
                                    </p:anim>
                                    <p:anim calcmode="lin" valueType="num">
                                      <p:cBhvr additive="base">
                                        <p:cTn id="60" dur="2000" fill="hold"/>
                                        <p:tgtEl>
                                          <p:spTgt spid="6"/>
                                        </p:tgtEl>
                                        <p:attrNameLst>
                                          <p:attrName>ppt_y</p:attrName>
                                        </p:attrNameLst>
                                      </p:cBhvr>
                                      <p:tavLst>
                                        <p:tav tm="0">
                                          <p:val>
                                            <p:strVal val="1+#ppt_h/2"/>
                                          </p:val>
                                        </p:tav>
                                        <p:tav tm="100000">
                                          <p:val>
                                            <p:strVal val="#ppt_y"/>
                                          </p:val>
                                        </p:tav>
                                      </p:tavLst>
                                    </p:anim>
                                  </p:childTnLst>
                                </p:cTn>
                              </p:par>
                              <p:par>
                                <p:cTn id="61" presetID="2" presetClass="entr" presetSubtype="4" fill="hold" grpId="2"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2000" fill="hold"/>
                                        <p:tgtEl>
                                          <p:spTgt spid="7"/>
                                        </p:tgtEl>
                                        <p:attrNameLst>
                                          <p:attrName>ppt_x</p:attrName>
                                        </p:attrNameLst>
                                      </p:cBhvr>
                                      <p:tavLst>
                                        <p:tav tm="0">
                                          <p:val>
                                            <p:strVal val="#ppt_x"/>
                                          </p:val>
                                        </p:tav>
                                        <p:tav tm="100000">
                                          <p:val>
                                            <p:strVal val="#ppt_x"/>
                                          </p:val>
                                        </p:tav>
                                      </p:tavLst>
                                    </p:anim>
                                    <p:anim calcmode="lin" valueType="num">
                                      <p:cBhvr additive="base">
                                        <p:cTn id="64" dur="2000" fill="hold"/>
                                        <p:tgtEl>
                                          <p:spTgt spid="7"/>
                                        </p:tgtEl>
                                        <p:attrNameLst>
                                          <p:attrName>ppt_y</p:attrName>
                                        </p:attrNameLst>
                                      </p:cBhvr>
                                      <p:tavLst>
                                        <p:tav tm="0">
                                          <p:val>
                                            <p:strVal val="1+#ppt_h/2"/>
                                          </p:val>
                                        </p:tav>
                                        <p:tav tm="100000">
                                          <p:val>
                                            <p:strVal val="#ppt_y"/>
                                          </p:val>
                                        </p:tav>
                                      </p:tavLst>
                                    </p:anim>
                                  </p:childTnLst>
                                </p:cTn>
                              </p:par>
                              <p:par>
                                <p:cTn id="65" presetID="2" presetClass="entr" presetSubtype="4"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2000" fill="hold"/>
                                        <p:tgtEl>
                                          <p:spTgt spid="8"/>
                                        </p:tgtEl>
                                        <p:attrNameLst>
                                          <p:attrName>ppt_x</p:attrName>
                                        </p:attrNameLst>
                                      </p:cBhvr>
                                      <p:tavLst>
                                        <p:tav tm="0">
                                          <p:val>
                                            <p:strVal val="#ppt_x"/>
                                          </p:val>
                                        </p:tav>
                                        <p:tav tm="100000">
                                          <p:val>
                                            <p:strVal val="#ppt_x"/>
                                          </p:val>
                                        </p:tav>
                                      </p:tavLst>
                                    </p:anim>
                                    <p:anim calcmode="lin" valueType="num">
                                      <p:cBhvr additive="base">
                                        <p:cTn id="68" dur="2000" fill="hold"/>
                                        <p:tgtEl>
                                          <p:spTgt spid="8"/>
                                        </p:tgtEl>
                                        <p:attrNameLst>
                                          <p:attrName>ppt_y</p:attrName>
                                        </p:attrNameLst>
                                      </p:cBhvr>
                                      <p:tavLst>
                                        <p:tav tm="0">
                                          <p:val>
                                            <p:strVal val="1+#ppt_h/2"/>
                                          </p:val>
                                        </p:tav>
                                        <p:tav tm="100000">
                                          <p:val>
                                            <p:strVal val="#ppt_y"/>
                                          </p:val>
                                        </p:tav>
                                      </p:tavLst>
                                    </p:anim>
                                  </p:childTnLst>
                                </p:cTn>
                              </p:par>
                              <p:par>
                                <p:cTn id="69" presetID="2" presetClass="entr" presetSubtype="4" fill="hold" grpId="2" nodeType="with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additive="base">
                                        <p:cTn id="71" dur="2000" fill="hold"/>
                                        <p:tgtEl>
                                          <p:spTgt spid="9"/>
                                        </p:tgtEl>
                                        <p:attrNameLst>
                                          <p:attrName>ppt_x</p:attrName>
                                        </p:attrNameLst>
                                      </p:cBhvr>
                                      <p:tavLst>
                                        <p:tav tm="0">
                                          <p:val>
                                            <p:strVal val="#ppt_x"/>
                                          </p:val>
                                        </p:tav>
                                        <p:tav tm="100000">
                                          <p:val>
                                            <p:strVal val="#ppt_x"/>
                                          </p:val>
                                        </p:tav>
                                      </p:tavLst>
                                    </p:anim>
                                    <p:anim calcmode="lin" valueType="num">
                                      <p:cBhvr additive="base">
                                        <p:cTn id="72" dur="2000" fill="hold"/>
                                        <p:tgtEl>
                                          <p:spTgt spid="9"/>
                                        </p:tgtEl>
                                        <p:attrNameLst>
                                          <p:attrName>ppt_y</p:attrName>
                                        </p:attrNameLst>
                                      </p:cBhvr>
                                      <p:tavLst>
                                        <p:tav tm="0">
                                          <p:val>
                                            <p:strVal val="1+#ppt_h/2"/>
                                          </p:val>
                                        </p:tav>
                                        <p:tav tm="100000">
                                          <p:val>
                                            <p:strVal val="#ppt_y"/>
                                          </p:val>
                                        </p:tav>
                                      </p:tavLst>
                                    </p:anim>
                                  </p:childTnLst>
                                </p:cTn>
                              </p:par>
                              <p:par>
                                <p:cTn id="73" presetID="2" presetClass="entr" presetSubtype="4" fill="hold" grpId="2"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ppt_x"/>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4" fill="hold" grpId="2"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ppt_x"/>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4" fill="hold" grpId="2"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2000" fill="hold"/>
                                        <p:tgtEl>
                                          <p:spTgt spid="12"/>
                                        </p:tgtEl>
                                        <p:attrNameLst>
                                          <p:attrName>ppt_x</p:attrName>
                                        </p:attrNameLst>
                                      </p:cBhvr>
                                      <p:tavLst>
                                        <p:tav tm="0">
                                          <p:val>
                                            <p:strVal val="#ppt_x"/>
                                          </p:val>
                                        </p:tav>
                                        <p:tav tm="100000">
                                          <p:val>
                                            <p:strVal val="#ppt_x"/>
                                          </p:val>
                                        </p:tav>
                                      </p:tavLst>
                                    </p:anim>
                                    <p:anim calcmode="lin" valueType="num">
                                      <p:cBhvr additive="base">
                                        <p:cTn id="84" dur="2000" fill="hold"/>
                                        <p:tgtEl>
                                          <p:spTgt spid="12"/>
                                        </p:tgtEl>
                                        <p:attrNameLst>
                                          <p:attrName>ppt_y</p:attrName>
                                        </p:attrNameLst>
                                      </p:cBhvr>
                                      <p:tavLst>
                                        <p:tav tm="0">
                                          <p:val>
                                            <p:strVal val="1+#ppt_h/2"/>
                                          </p:val>
                                        </p:tav>
                                        <p:tav tm="100000">
                                          <p:val>
                                            <p:strVal val="#ppt_y"/>
                                          </p:val>
                                        </p:tav>
                                      </p:tavLst>
                                    </p:anim>
                                  </p:childTnLst>
                                </p:cTn>
                              </p:par>
                              <p:par>
                                <p:cTn id="85" presetID="2" presetClass="entr" presetSubtype="4"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2000" fill="hold"/>
                                        <p:tgtEl>
                                          <p:spTgt spid="13"/>
                                        </p:tgtEl>
                                        <p:attrNameLst>
                                          <p:attrName>ppt_x</p:attrName>
                                        </p:attrNameLst>
                                      </p:cBhvr>
                                      <p:tavLst>
                                        <p:tav tm="0">
                                          <p:val>
                                            <p:strVal val="#ppt_x"/>
                                          </p:val>
                                        </p:tav>
                                        <p:tav tm="100000">
                                          <p:val>
                                            <p:strVal val="#ppt_x"/>
                                          </p:val>
                                        </p:tav>
                                      </p:tavLst>
                                    </p:anim>
                                    <p:anim calcmode="lin" valueType="num">
                                      <p:cBhvr additive="base">
                                        <p:cTn id="88" dur="2000" fill="hold"/>
                                        <p:tgtEl>
                                          <p:spTgt spid="13"/>
                                        </p:tgtEl>
                                        <p:attrNameLst>
                                          <p:attrName>ppt_y</p:attrName>
                                        </p:attrNameLst>
                                      </p:cBhvr>
                                      <p:tavLst>
                                        <p:tav tm="0">
                                          <p:val>
                                            <p:strVal val="1+#ppt_h/2"/>
                                          </p:val>
                                        </p:tav>
                                        <p:tav tm="100000">
                                          <p:val>
                                            <p:strVal val="#ppt_y"/>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par>
                                <p:cTn id="92" presetID="8" presetClass="emph" presetSubtype="0" fill="hold" grpId="1" nodeType="withEffect">
                                  <p:stCondLst>
                                    <p:cond delay="0"/>
                                  </p:stCondLst>
                                  <p:childTnLst>
                                    <p:animRot by="21600000">
                                      <p:cBhvr>
                                        <p:cTn id="93" dur="2000" fill="hold"/>
                                        <p:tgtEl>
                                          <p:spTgt spid="14"/>
                                        </p:tgtEl>
                                        <p:attrNameLst>
                                          <p:attrName>r</p:attrName>
                                        </p:attrNameLst>
                                      </p:cBhvr>
                                    </p:animRot>
                                  </p:childTnLst>
                                </p:cTn>
                              </p:par>
                              <p:par>
                                <p:cTn id="94" presetID="13" presetClass="entr" presetSubtype="16" fill="hold" grpId="0"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8" presetClass="emph" presetSubtype="0" fill="hold" grpId="1" nodeType="withEffect">
                                  <p:stCondLst>
                                    <p:cond delay="0"/>
                                  </p:stCondLst>
                                  <p:childTnLst>
                                    <p:animRot by="21600000">
                                      <p:cBhvr>
                                        <p:cTn id="98" dur="2000" fill="hold"/>
                                        <p:tgtEl>
                                          <p:spTgt spid="15"/>
                                        </p:tgtEl>
                                        <p:attrNameLst>
                                          <p:attrName>r</p:attrName>
                                        </p:attrNameLst>
                                      </p:cBhvr>
                                    </p:animRot>
                                  </p:childTnLst>
                                </p:cTn>
                              </p:par>
                              <p:par>
                                <p:cTn id="99" presetID="13" presetClass="entr" presetSubtype="16" fill="hold" grpId="0"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2000"/>
                                        <p:tgtEl>
                                          <p:spTgt spid="16"/>
                                        </p:tgtEl>
                                      </p:cBhvr>
                                    </p:animEffect>
                                  </p:childTnLst>
                                </p:cTn>
                              </p:par>
                              <p:par>
                                <p:cTn id="102" presetID="8" presetClass="emph" presetSubtype="0" fill="hold" grpId="1" nodeType="withEffect">
                                  <p:stCondLst>
                                    <p:cond delay="0"/>
                                  </p:stCondLst>
                                  <p:childTnLst>
                                    <p:animRot by="21600000">
                                      <p:cBhvr>
                                        <p:cTn id="103" dur="2000" fill="hold"/>
                                        <p:tgtEl>
                                          <p:spTgt spid="16"/>
                                        </p:tgtEl>
                                        <p:attrNameLst>
                                          <p:attrName>r</p:attrName>
                                        </p:attrNameLst>
                                      </p:cBhvr>
                                    </p:animRot>
                                  </p:childTnLst>
                                </p:cTn>
                              </p:par>
                              <p:par>
                                <p:cTn id="104" presetID="1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Effect transition="in" filter="plus(in)">
                                      <p:cBhvr>
                                        <p:cTn id="106" dur="2000"/>
                                        <p:tgtEl>
                                          <p:spTgt spid="17"/>
                                        </p:tgtEl>
                                      </p:cBhvr>
                                    </p:animEffect>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13" presetClass="entr" presetSubtype="16" fill="hold" grpId="0" nodeType="with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plus(in)">
                                      <p:cBhvr>
                                        <p:cTn id="111" dur="2000"/>
                                        <p:tgtEl>
                                          <p:spTgt spid="18"/>
                                        </p:tgtEl>
                                      </p:cBhvr>
                                    </p:animEffect>
                                  </p:childTnLst>
                                </p:cTn>
                              </p:par>
                              <p:par>
                                <p:cTn id="112" presetID="8" presetClass="emph" presetSubtype="0" fill="hold" grpId="1" nodeType="withEffect">
                                  <p:stCondLst>
                                    <p:cond delay="0"/>
                                  </p:stCondLst>
                                  <p:childTnLst>
                                    <p:animRot by="21600000">
                                      <p:cBhvr>
                                        <p:cTn id="113" dur="2000" fill="hold"/>
                                        <p:tgtEl>
                                          <p:spTgt spid="18"/>
                                        </p:tgtEl>
                                        <p:attrNameLst>
                                          <p:attrName>r</p:attrName>
                                        </p:attrNameLst>
                                      </p:cBhvr>
                                    </p:animRot>
                                  </p:childTnLst>
                                </p:cTn>
                              </p:par>
                              <p:par>
                                <p:cTn id="114" presetID="13" presetClass="entr" presetSubtype="16" fill="hold" grpId="0"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13" presetClass="entr" presetSubtype="16"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plus(in)">
                                      <p:cBhvr>
                                        <p:cTn id="121" dur="2000"/>
                                        <p:tgtEl>
                                          <p:spTgt spid="20"/>
                                        </p:tgtEl>
                                      </p:cBhvr>
                                    </p:animEffect>
                                  </p:childTnLst>
                                </p:cTn>
                              </p:par>
                              <p:par>
                                <p:cTn id="122" presetID="8" presetClass="emph" presetSubtype="0" fill="hold" grpId="1" nodeType="withEffect">
                                  <p:stCondLst>
                                    <p:cond delay="0"/>
                                  </p:stCondLst>
                                  <p:childTnLst>
                                    <p:animRot by="21600000">
                                      <p:cBhvr>
                                        <p:cTn id="123" dur="2000" fill="hold"/>
                                        <p:tgtEl>
                                          <p:spTgt spid="20"/>
                                        </p:tgtEl>
                                        <p:attrNameLst>
                                          <p:attrName>r</p:attrName>
                                        </p:attrNameLst>
                                      </p:cBhvr>
                                    </p:animRot>
                                  </p:childTnLst>
                                </p:cTn>
                              </p:par>
                              <p:par>
                                <p:cTn id="124" presetID="13" presetClass="entr" presetSubtype="16" fill="hold" grpId="0" nodeType="with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plus(in)">
                                      <p:cBhvr>
                                        <p:cTn id="126" dur="2000"/>
                                        <p:tgtEl>
                                          <p:spTgt spid="21"/>
                                        </p:tgtEl>
                                      </p:cBhvr>
                                    </p:animEffect>
                                  </p:childTnLst>
                                </p:cTn>
                              </p:par>
                              <p:par>
                                <p:cTn id="127" presetID="8" presetClass="emph" presetSubtype="0" fill="hold" grpId="1" nodeType="withEffect">
                                  <p:stCondLst>
                                    <p:cond delay="0"/>
                                  </p:stCondLst>
                                  <p:childTnLst>
                                    <p:animRot by="21600000">
                                      <p:cBhvr>
                                        <p:cTn id="128" dur="2000" fill="hold"/>
                                        <p:tgtEl>
                                          <p:spTgt spid="21"/>
                                        </p:tgtEl>
                                        <p:attrNameLst>
                                          <p:attrName>r</p:attrName>
                                        </p:attrNameLst>
                                      </p:cBhvr>
                                    </p:animRot>
                                  </p:childTnLst>
                                </p:cTn>
                              </p:par>
                              <p:par>
                                <p:cTn id="129" presetID="13" presetClass="entr" presetSubtype="16" fill="hold" grpId="0" nodeType="withEffect">
                                  <p:stCondLst>
                                    <p:cond delay="0"/>
                                  </p:stCondLst>
                                  <p:childTnLst>
                                    <p:set>
                                      <p:cBhvr>
                                        <p:cTn id="130" dur="1" fill="hold">
                                          <p:stCondLst>
                                            <p:cond delay="0"/>
                                          </p:stCondLst>
                                        </p:cTn>
                                        <p:tgtEl>
                                          <p:spTgt spid="22"/>
                                        </p:tgtEl>
                                        <p:attrNameLst>
                                          <p:attrName>style.visibility</p:attrName>
                                        </p:attrNameLst>
                                      </p:cBhvr>
                                      <p:to>
                                        <p:strVal val="visible"/>
                                      </p:to>
                                    </p:set>
                                    <p:animEffect transition="in" filter="plus(in)">
                                      <p:cBhvr>
                                        <p:cTn id="131" dur="2000"/>
                                        <p:tgtEl>
                                          <p:spTgt spid="22"/>
                                        </p:tgtEl>
                                      </p:cBhvr>
                                    </p:animEffect>
                                  </p:childTnLst>
                                </p:cTn>
                              </p:par>
                              <p:par>
                                <p:cTn id="132" presetID="8" presetClass="emph" presetSubtype="0" fill="hold" grpId="1" nodeType="withEffect">
                                  <p:stCondLst>
                                    <p:cond delay="0"/>
                                  </p:stCondLst>
                                  <p:childTnLst>
                                    <p:animRot by="21600000">
                                      <p:cBhvr>
                                        <p:cTn id="133" dur="2000" fill="hold"/>
                                        <p:tgtEl>
                                          <p:spTgt spid="22"/>
                                        </p:tgtEl>
                                        <p:attrNameLst>
                                          <p:attrName>r</p:attrName>
                                        </p:attrNameLst>
                                      </p:cBhvr>
                                    </p:animRot>
                                  </p:childTnLst>
                                </p:cTn>
                              </p:par>
                              <p:par>
                                <p:cTn id="134" presetID="2" presetClass="entr" presetSubtype="4" fill="hold" grpId="2"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2000" fill="hold"/>
                                        <p:tgtEl>
                                          <p:spTgt spid="14"/>
                                        </p:tgtEl>
                                        <p:attrNameLst>
                                          <p:attrName>ppt_x</p:attrName>
                                        </p:attrNameLst>
                                      </p:cBhvr>
                                      <p:tavLst>
                                        <p:tav tm="0">
                                          <p:val>
                                            <p:strVal val="#ppt_x"/>
                                          </p:val>
                                        </p:tav>
                                        <p:tav tm="100000">
                                          <p:val>
                                            <p:strVal val="#ppt_x"/>
                                          </p:val>
                                        </p:tav>
                                      </p:tavLst>
                                    </p:anim>
                                    <p:anim calcmode="lin" valueType="num">
                                      <p:cBhvr additive="base">
                                        <p:cTn id="137" dur="2000" fill="hold"/>
                                        <p:tgtEl>
                                          <p:spTgt spid="14"/>
                                        </p:tgtEl>
                                        <p:attrNameLst>
                                          <p:attrName>ppt_y</p:attrName>
                                        </p:attrNameLst>
                                      </p:cBhvr>
                                      <p:tavLst>
                                        <p:tav tm="0">
                                          <p:val>
                                            <p:strVal val="1+#ppt_h/2"/>
                                          </p:val>
                                        </p:tav>
                                        <p:tav tm="100000">
                                          <p:val>
                                            <p:strVal val="#ppt_y"/>
                                          </p:val>
                                        </p:tav>
                                      </p:tavLst>
                                    </p:anim>
                                  </p:childTnLst>
                                </p:cTn>
                              </p:par>
                              <p:par>
                                <p:cTn id="138" presetID="2" presetClass="entr" presetSubtype="4" fill="hold" grpId="2" nodeType="withEffect">
                                  <p:stCondLst>
                                    <p:cond delay="0"/>
                                  </p:stCondLst>
                                  <p:childTnLst>
                                    <p:set>
                                      <p:cBhvr>
                                        <p:cTn id="139" dur="1" fill="hold">
                                          <p:stCondLst>
                                            <p:cond delay="0"/>
                                          </p:stCondLst>
                                        </p:cTn>
                                        <p:tgtEl>
                                          <p:spTgt spid="15"/>
                                        </p:tgtEl>
                                        <p:attrNameLst>
                                          <p:attrName>style.visibility</p:attrName>
                                        </p:attrNameLst>
                                      </p:cBhvr>
                                      <p:to>
                                        <p:strVal val="visible"/>
                                      </p:to>
                                    </p:set>
                                    <p:anim calcmode="lin" valueType="num">
                                      <p:cBhvr additive="base">
                                        <p:cTn id="140" dur="2000" fill="hold"/>
                                        <p:tgtEl>
                                          <p:spTgt spid="15"/>
                                        </p:tgtEl>
                                        <p:attrNameLst>
                                          <p:attrName>ppt_x</p:attrName>
                                        </p:attrNameLst>
                                      </p:cBhvr>
                                      <p:tavLst>
                                        <p:tav tm="0">
                                          <p:val>
                                            <p:strVal val="#ppt_x"/>
                                          </p:val>
                                        </p:tav>
                                        <p:tav tm="100000">
                                          <p:val>
                                            <p:strVal val="#ppt_x"/>
                                          </p:val>
                                        </p:tav>
                                      </p:tavLst>
                                    </p:anim>
                                    <p:anim calcmode="lin" valueType="num">
                                      <p:cBhvr additive="base">
                                        <p:cTn id="141" dur="2000" fill="hold"/>
                                        <p:tgtEl>
                                          <p:spTgt spid="15"/>
                                        </p:tgtEl>
                                        <p:attrNameLst>
                                          <p:attrName>ppt_y</p:attrName>
                                        </p:attrNameLst>
                                      </p:cBhvr>
                                      <p:tavLst>
                                        <p:tav tm="0">
                                          <p:val>
                                            <p:strVal val="1+#ppt_h/2"/>
                                          </p:val>
                                        </p:tav>
                                        <p:tav tm="100000">
                                          <p:val>
                                            <p:strVal val="#ppt_y"/>
                                          </p:val>
                                        </p:tav>
                                      </p:tavLst>
                                    </p:anim>
                                  </p:childTnLst>
                                </p:cTn>
                              </p:par>
                              <p:par>
                                <p:cTn id="142" presetID="2" presetClass="entr" presetSubtype="4"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 calcmode="lin" valueType="num">
                                      <p:cBhvr additive="base">
                                        <p:cTn id="144" dur="2000" fill="hold"/>
                                        <p:tgtEl>
                                          <p:spTgt spid="16"/>
                                        </p:tgtEl>
                                        <p:attrNameLst>
                                          <p:attrName>ppt_x</p:attrName>
                                        </p:attrNameLst>
                                      </p:cBhvr>
                                      <p:tavLst>
                                        <p:tav tm="0">
                                          <p:val>
                                            <p:strVal val="#ppt_x"/>
                                          </p:val>
                                        </p:tav>
                                        <p:tav tm="100000">
                                          <p:val>
                                            <p:strVal val="#ppt_x"/>
                                          </p:val>
                                        </p:tav>
                                      </p:tavLst>
                                    </p:anim>
                                    <p:anim calcmode="lin" valueType="num">
                                      <p:cBhvr additive="base">
                                        <p:cTn id="145" dur="2000" fill="hold"/>
                                        <p:tgtEl>
                                          <p:spTgt spid="16"/>
                                        </p:tgtEl>
                                        <p:attrNameLst>
                                          <p:attrName>ppt_y</p:attrName>
                                        </p:attrNameLst>
                                      </p:cBhvr>
                                      <p:tavLst>
                                        <p:tav tm="0">
                                          <p:val>
                                            <p:strVal val="1+#ppt_h/2"/>
                                          </p:val>
                                        </p:tav>
                                        <p:tav tm="100000">
                                          <p:val>
                                            <p:strVal val="#ppt_y"/>
                                          </p:val>
                                        </p:tav>
                                      </p:tavLst>
                                    </p:anim>
                                  </p:childTnLst>
                                </p:cTn>
                              </p:par>
                              <p:par>
                                <p:cTn id="146" presetID="2" presetClass="entr" presetSubtype="4"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 calcmode="lin" valueType="num">
                                      <p:cBhvr additive="base">
                                        <p:cTn id="148" dur="2000" fill="hold"/>
                                        <p:tgtEl>
                                          <p:spTgt spid="17"/>
                                        </p:tgtEl>
                                        <p:attrNameLst>
                                          <p:attrName>ppt_x</p:attrName>
                                        </p:attrNameLst>
                                      </p:cBhvr>
                                      <p:tavLst>
                                        <p:tav tm="0">
                                          <p:val>
                                            <p:strVal val="#ppt_x"/>
                                          </p:val>
                                        </p:tav>
                                        <p:tav tm="100000">
                                          <p:val>
                                            <p:strVal val="#ppt_x"/>
                                          </p:val>
                                        </p:tav>
                                      </p:tavLst>
                                    </p:anim>
                                    <p:anim calcmode="lin" valueType="num">
                                      <p:cBhvr additive="base">
                                        <p:cTn id="149" dur="2000" fill="hold"/>
                                        <p:tgtEl>
                                          <p:spTgt spid="17"/>
                                        </p:tgtEl>
                                        <p:attrNameLst>
                                          <p:attrName>ppt_y</p:attrName>
                                        </p:attrNameLst>
                                      </p:cBhvr>
                                      <p:tavLst>
                                        <p:tav tm="0">
                                          <p:val>
                                            <p:strVal val="1+#ppt_h/2"/>
                                          </p:val>
                                        </p:tav>
                                        <p:tav tm="100000">
                                          <p:val>
                                            <p:strVal val="#ppt_y"/>
                                          </p:val>
                                        </p:tav>
                                      </p:tavLst>
                                    </p:anim>
                                  </p:childTnLst>
                                </p:cTn>
                              </p:par>
                              <p:par>
                                <p:cTn id="150" presetID="2" presetClass="entr" presetSubtype="4" fill="hold" grpId="2" nodeType="withEffect">
                                  <p:stCondLst>
                                    <p:cond delay="0"/>
                                  </p:stCondLst>
                                  <p:childTnLst>
                                    <p:set>
                                      <p:cBhvr>
                                        <p:cTn id="151" dur="1" fill="hold">
                                          <p:stCondLst>
                                            <p:cond delay="0"/>
                                          </p:stCondLst>
                                        </p:cTn>
                                        <p:tgtEl>
                                          <p:spTgt spid="18"/>
                                        </p:tgtEl>
                                        <p:attrNameLst>
                                          <p:attrName>style.visibility</p:attrName>
                                        </p:attrNameLst>
                                      </p:cBhvr>
                                      <p:to>
                                        <p:strVal val="visible"/>
                                      </p:to>
                                    </p:set>
                                    <p:anim calcmode="lin" valueType="num">
                                      <p:cBhvr additive="base">
                                        <p:cTn id="152" dur="2000" fill="hold"/>
                                        <p:tgtEl>
                                          <p:spTgt spid="18"/>
                                        </p:tgtEl>
                                        <p:attrNameLst>
                                          <p:attrName>ppt_x</p:attrName>
                                        </p:attrNameLst>
                                      </p:cBhvr>
                                      <p:tavLst>
                                        <p:tav tm="0">
                                          <p:val>
                                            <p:strVal val="#ppt_x"/>
                                          </p:val>
                                        </p:tav>
                                        <p:tav tm="100000">
                                          <p:val>
                                            <p:strVal val="#ppt_x"/>
                                          </p:val>
                                        </p:tav>
                                      </p:tavLst>
                                    </p:anim>
                                    <p:anim calcmode="lin" valueType="num">
                                      <p:cBhvr additive="base">
                                        <p:cTn id="153" dur="2000" fill="hold"/>
                                        <p:tgtEl>
                                          <p:spTgt spid="18"/>
                                        </p:tgtEl>
                                        <p:attrNameLst>
                                          <p:attrName>ppt_y</p:attrName>
                                        </p:attrNameLst>
                                      </p:cBhvr>
                                      <p:tavLst>
                                        <p:tav tm="0">
                                          <p:val>
                                            <p:strVal val="1+#ppt_h/2"/>
                                          </p:val>
                                        </p:tav>
                                        <p:tav tm="100000">
                                          <p:val>
                                            <p:strVal val="#ppt_y"/>
                                          </p:val>
                                        </p:tav>
                                      </p:tavLst>
                                    </p:anim>
                                  </p:childTnLst>
                                </p:cTn>
                              </p:par>
                              <p:par>
                                <p:cTn id="154" presetID="2" presetClass="entr" presetSubtype="4" fill="hold" grpId="2" nodeType="withEffect">
                                  <p:stCondLst>
                                    <p:cond delay="0"/>
                                  </p:stCondLst>
                                  <p:childTnLst>
                                    <p:set>
                                      <p:cBhvr>
                                        <p:cTn id="155" dur="1" fill="hold">
                                          <p:stCondLst>
                                            <p:cond delay="0"/>
                                          </p:stCondLst>
                                        </p:cTn>
                                        <p:tgtEl>
                                          <p:spTgt spid="19"/>
                                        </p:tgtEl>
                                        <p:attrNameLst>
                                          <p:attrName>style.visibility</p:attrName>
                                        </p:attrNameLst>
                                      </p:cBhvr>
                                      <p:to>
                                        <p:strVal val="visible"/>
                                      </p:to>
                                    </p:set>
                                    <p:anim calcmode="lin" valueType="num">
                                      <p:cBhvr additive="base">
                                        <p:cTn id="156" dur="2000" fill="hold"/>
                                        <p:tgtEl>
                                          <p:spTgt spid="19"/>
                                        </p:tgtEl>
                                        <p:attrNameLst>
                                          <p:attrName>ppt_x</p:attrName>
                                        </p:attrNameLst>
                                      </p:cBhvr>
                                      <p:tavLst>
                                        <p:tav tm="0">
                                          <p:val>
                                            <p:strVal val="#ppt_x"/>
                                          </p:val>
                                        </p:tav>
                                        <p:tav tm="100000">
                                          <p:val>
                                            <p:strVal val="#ppt_x"/>
                                          </p:val>
                                        </p:tav>
                                      </p:tavLst>
                                    </p:anim>
                                    <p:anim calcmode="lin" valueType="num">
                                      <p:cBhvr additive="base">
                                        <p:cTn id="157" dur="2000" fill="hold"/>
                                        <p:tgtEl>
                                          <p:spTgt spid="19"/>
                                        </p:tgtEl>
                                        <p:attrNameLst>
                                          <p:attrName>ppt_y</p:attrName>
                                        </p:attrNameLst>
                                      </p:cBhvr>
                                      <p:tavLst>
                                        <p:tav tm="0">
                                          <p:val>
                                            <p:strVal val="1+#ppt_h/2"/>
                                          </p:val>
                                        </p:tav>
                                        <p:tav tm="100000">
                                          <p:val>
                                            <p:strVal val="#ppt_y"/>
                                          </p:val>
                                        </p:tav>
                                      </p:tavLst>
                                    </p:anim>
                                  </p:childTnLst>
                                </p:cTn>
                              </p:par>
                              <p:par>
                                <p:cTn id="158" presetID="2" presetClass="entr" presetSubtype="4" fill="hold" grpId="2"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2000" fill="hold"/>
                                        <p:tgtEl>
                                          <p:spTgt spid="20"/>
                                        </p:tgtEl>
                                        <p:attrNameLst>
                                          <p:attrName>ppt_x</p:attrName>
                                        </p:attrNameLst>
                                      </p:cBhvr>
                                      <p:tavLst>
                                        <p:tav tm="0">
                                          <p:val>
                                            <p:strVal val="#ppt_x"/>
                                          </p:val>
                                        </p:tav>
                                        <p:tav tm="100000">
                                          <p:val>
                                            <p:strVal val="#ppt_x"/>
                                          </p:val>
                                        </p:tav>
                                      </p:tavLst>
                                    </p:anim>
                                    <p:anim calcmode="lin" valueType="num">
                                      <p:cBhvr additive="base">
                                        <p:cTn id="161" dur="2000" fill="hold"/>
                                        <p:tgtEl>
                                          <p:spTgt spid="20"/>
                                        </p:tgtEl>
                                        <p:attrNameLst>
                                          <p:attrName>ppt_y</p:attrName>
                                        </p:attrNameLst>
                                      </p:cBhvr>
                                      <p:tavLst>
                                        <p:tav tm="0">
                                          <p:val>
                                            <p:strVal val="1+#ppt_h/2"/>
                                          </p:val>
                                        </p:tav>
                                        <p:tav tm="100000">
                                          <p:val>
                                            <p:strVal val="#ppt_y"/>
                                          </p:val>
                                        </p:tav>
                                      </p:tavLst>
                                    </p:anim>
                                  </p:childTnLst>
                                </p:cTn>
                              </p:par>
                              <p:par>
                                <p:cTn id="162" presetID="2" presetClass="entr" presetSubtype="4" fill="hold" grpId="2" nodeType="withEffect">
                                  <p:stCondLst>
                                    <p:cond delay="0"/>
                                  </p:stCondLst>
                                  <p:childTnLst>
                                    <p:set>
                                      <p:cBhvr>
                                        <p:cTn id="163" dur="1" fill="hold">
                                          <p:stCondLst>
                                            <p:cond delay="0"/>
                                          </p:stCondLst>
                                        </p:cTn>
                                        <p:tgtEl>
                                          <p:spTgt spid="21"/>
                                        </p:tgtEl>
                                        <p:attrNameLst>
                                          <p:attrName>style.visibility</p:attrName>
                                        </p:attrNameLst>
                                      </p:cBhvr>
                                      <p:to>
                                        <p:strVal val="visible"/>
                                      </p:to>
                                    </p:set>
                                    <p:anim calcmode="lin" valueType="num">
                                      <p:cBhvr additive="base">
                                        <p:cTn id="164" dur="2000" fill="hold"/>
                                        <p:tgtEl>
                                          <p:spTgt spid="21"/>
                                        </p:tgtEl>
                                        <p:attrNameLst>
                                          <p:attrName>ppt_x</p:attrName>
                                        </p:attrNameLst>
                                      </p:cBhvr>
                                      <p:tavLst>
                                        <p:tav tm="0">
                                          <p:val>
                                            <p:strVal val="#ppt_x"/>
                                          </p:val>
                                        </p:tav>
                                        <p:tav tm="100000">
                                          <p:val>
                                            <p:strVal val="#ppt_x"/>
                                          </p:val>
                                        </p:tav>
                                      </p:tavLst>
                                    </p:anim>
                                    <p:anim calcmode="lin" valueType="num">
                                      <p:cBhvr additive="base">
                                        <p:cTn id="165" dur="2000" fill="hold"/>
                                        <p:tgtEl>
                                          <p:spTgt spid="21"/>
                                        </p:tgtEl>
                                        <p:attrNameLst>
                                          <p:attrName>ppt_y</p:attrName>
                                        </p:attrNameLst>
                                      </p:cBhvr>
                                      <p:tavLst>
                                        <p:tav tm="0">
                                          <p:val>
                                            <p:strVal val="1+#ppt_h/2"/>
                                          </p:val>
                                        </p:tav>
                                        <p:tav tm="100000">
                                          <p:val>
                                            <p:strVal val="#ppt_y"/>
                                          </p:val>
                                        </p:tav>
                                      </p:tavLst>
                                    </p:anim>
                                  </p:childTnLst>
                                </p:cTn>
                              </p:par>
                              <p:par>
                                <p:cTn id="166" presetID="2" presetClass="entr" presetSubtype="4" fill="hold" grpId="2" nodeType="withEffect">
                                  <p:stCondLst>
                                    <p:cond delay="0"/>
                                  </p:stCondLst>
                                  <p:childTnLst>
                                    <p:set>
                                      <p:cBhvr>
                                        <p:cTn id="167" dur="1" fill="hold">
                                          <p:stCondLst>
                                            <p:cond delay="0"/>
                                          </p:stCondLst>
                                        </p:cTn>
                                        <p:tgtEl>
                                          <p:spTgt spid="22"/>
                                        </p:tgtEl>
                                        <p:attrNameLst>
                                          <p:attrName>style.visibility</p:attrName>
                                        </p:attrNameLst>
                                      </p:cBhvr>
                                      <p:to>
                                        <p:strVal val="visible"/>
                                      </p:to>
                                    </p:set>
                                    <p:anim calcmode="lin" valueType="num">
                                      <p:cBhvr additive="base">
                                        <p:cTn id="168" dur="2000" fill="hold"/>
                                        <p:tgtEl>
                                          <p:spTgt spid="22"/>
                                        </p:tgtEl>
                                        <p:attrNameLst>
                                          <p:attrName>ppt_x</p:attrName>
                                        </p:attrNameLst>
                                      </p:cBhvr>
                                      <p:tavLst>
                                        <p:tav tm="0">
                                          <p:val>
                                            <p:strVal val="#ppt_x"/>
                                          </p:val>
                                        </p:tav>
                                        <p:tav tm="100000">
                                          <p:val>
                                            <p:strVal val="#ppt_x"/>
                                          </p:val>
                                        </p:tav>
                                      </p:tavLst>
                                    </p:anim>
                                    <p:anim calcmode="lin" valueType="num">
                                      <p:cBhvr additive="base">
                                        <p:cTn id="169" dur="2000" fill="hold"/>
                                        <p:tgtEl>
                                          <p:spTgt spid="22"/>
                                        </p:tgtEl>
                                        <p:attrNameLst>
                                          <p:attrName>ppt_y</p:attrName>
                                        </p:attrNameLst>
                                      </p:cBhvr>
                                      <p:tavLst>
                                        <p:tav tm="0">
                                          <p:val>
                                            <p:strVal val="1+#ppt_h/2"/>
                                          </p:val>
                                        </p:tav>
                                        <p:tav tm="100000">
                                          <p:val>
                                            <p:strVal val="#ppt_y"/>
                                          </p:val>
                                        </p:tav>
                                      </p:tavLst>
                                    </p:anim>
                                  </p:childTnLst>
                                </p:cTn>
                              </p:par>
                              <p:par>
                                <p:cTn id="170" presetID="42" presetClass="entr" presetSubtype="0" fill="hold"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fade">
                                      <p:cBhvr>
                                        <p:cTn id="172" dur="2000"/>
                                        <p:tgtEl>
                                          <p:spTgt spid="4"/>
                                        </p:tgtEl>
                                      </p:cBhvr>
                                    </p:animEffect>
                                    <p:anim calcmode="lin" valueType="num">
                                      <p:cBhvr>
                                        <p:cTn id="173" dur="2000" fill="hold"/>
                                        <p:tgtEl>
                                          <p:spTgt spid="4"/>
                                        </p:tgtEl>
                                        <p:attrNameLst>
                                          <p:attrName>ppt_x</p:attrName>
                                        </p:attrNameLst>
                                      </p:cBhvr>
                                      <p:tavLst>
                                        <p:tav tm="0">
                                          <p:val>
                                            <p:strVal val="#ppt_x"/>
                                          </p:val>
                                        </p:tav>
                                        <p:tav tm="100000">
                                          <p:val>
                                            <p:strVal val="#ppt_x"/>
                                          </p:val>
                                        </p:tav>
                                      </p:tavLst>
                                    </p:anim>
                                    <p:anim calcmode="lin" valueType="num">
                                      <p:cBhvr>
                                        <p:cTn id="174"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0.jpg"/>
          <p:cNvPicPr>
            <a:picLocks noChangeAspect="1"/>
          </p:cNvPicPr>
          <p:nvPr/>
        </p:nvPicPr>
        <p:blipFill>
          <a:blip r:embed="rId2"/>
          <a:stretch>
            <a:fillRect/>
          </a:stretch>
        </p:blipFill>
        <p:spPr>
          <a:xfrm>
            <a:off x="23751" y="0"/>
            <a:ext cx="9120249" cy="6858000"/>
          </a:xfrm>
          <a:prstGeom prst="rect">
            <a:avLst/>
          </a:prstGeom>
        </p:spPr>
      </p:pic>
      <p:sp>
        <p:nvSpPr>
          <p:cNvPr id="6" name="5 Cheurón"/>
          <p:cNvSpPr/>
          <p:nvPr/>
        </p:nvSpPr>
        <p:spPr>
          <a:xfrm>
            <a:off x="0" y="0"/>
            <a:ext cx="4429124"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81524" y="0"/>
            <a:ext cx="4562476"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786150"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143504" y="0"/>
            <a:ext cx="4000496"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14614"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715008" y="0"/>
            <a:ext cx="3428992"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357950" y="0"/>
            <a:ext cx="2786050"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0"/>
            <a:ext cx="2214418"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flipH="1">
            <a:off x="6786578" y="0"/>
            <a:ext cx="2357422" cy="6858000"/>
          </a:xfrm>
          <a:prstGeom prst="chevron">
            <a:avLst>
              <a:gd name="adj" fmla="val 9304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2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2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2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2000"/>
                                        <p:tgtEl>
                                          <p:spTgt spid="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2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plus(in)">
                                      <p:cBhvr>
                                        <p:cTn id="31" dur="2000"/>
                                        <p:tgtEl>
                                          <p:spTgt spid="11"/>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2000"/>
                                        <p:tgtEl>
                                          <p:spTgt spid="15"/>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2000" fill="hold"/>
                                        <p:tgtEl>
                                          <p:spTgt spid="6"/>
                                        </p:tgtEl>
                                        <p:attrNameLst>
                                          <p:attrName>ppt_x</p:attrName>
                                        </p:attrNameLst>
                                      </p:cBhvr>
                                      <p:tavLst>
                                        <p:tav tm="0">
                                          <p:val>
                                            <p:strVal val="1+#ppt_w/2"/>
                                          </p:val>
                                        </p:tav>
                                        <p:tav tm="100000">
                                          <p:val>
                                            <p:strVal val="#ppt_x"/>
                                          </p:val>
                                        </p:tav>
                                      </p:tavLst>
                                    </p:anim>
                                    <p:anim calcmode="lin" valueType="num">
                                      <p:cBhvr additive="base">
                                        <p:cTn id="41" dur="2000" fill="hold"/>
                                        <p:tgtEl>
                                          <p:spTgt spid="6"/>
                                        </p:tgtEl>
                                        <p:attrNameLst>
                                          <p:attrName>ppt_y</p:attrName>
                                        </p:attrNameLst>
                                      </p:cBhvr>
                                      <p:tavLst>
                                        <p:tav tm="0">
                                          <p:val>
                                            <p:strVal val="#ppt_y"/>
                                          </p:val>
                                        </p:tav>
                                        <p:tav tm="100000">
                                          <p:val>
                                            <p:strVal val="#ppt_y"/>
                                          </p:val>
                                        </p:tav>
                                      </p:tavLst>
                                    </p:anim>
                                  </p:childTnLst>
                                </p:cTn>
                              </p:par>
                              <p:par>
                                <p:cTn id="42" presetID="2" presetClass="entr" presetSubtype="2" fill="hold" grpId="1"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2000" fill="hold"/>
                                        <p:tgtEl>
                                          <p:spTgt spid="8"/>
                                        </p:tgtEl>
                                        <p:attrNameLst>
                                          <p:attrName>ppt_x</p:attrName>
                                        </p:attrNameLst>
                                      </p:cBhvr>
                                      <p:tavLst>
                                        <p:tav tm="0">
                                          <p:val>
                                            <p:strVal val="1+#ppt_w/2"/>
                                          </p:val>
                                        </p:tav>
                                        <p:tav tm="100000">
                                          <p:val>
                                            <p:strVal val="#ppt_x"/>
                                          </p:val>
                                        </p:tav>
                                      </p:tavLst>
                                    </p:anim>
                                    <p:anim calcmode="lin" valueType="num">
                                      <p:cBhvr additive="base">
                                        <p:cTn id="45" dur="2000" fill="hold"/>
                                        <p:tgtEl>
                                          <p:spTgt spid="8"/>
                                        </p:tgtEl>
                                        <p:attrNameLst>
                                          <p:attrName>ppt_y</p:attrName>
                                        </p:attrNameLst>
                                      </p:cBhvr>
                                      <p:tavLst>
                                        <p:tav tm="0">
                                          <p:val>
                                            <p:strVal val="#ppt_y"/>
                                          </p:val>
                                        </p:tav>
                                        <p:tav tm="100000">
                                          <p:val>
                                            <p:strVal val="#ppt_y"/>
                                          </p:val>
                                        </p:tav>
                                      </p:tavLst>
                                    </p:anim>
                                  </p:childTnLst>
                                </p:cTn>
                              </p:par>
                              <p:par>
                                <p:cTn id="46" presetID="2" presetClass="entr" presetSubtype="2"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1+#ppt_w/2"/>
                                          </p:val>
                                        </p:tav>
                                        <p:tav tm="100000">
                                          <p:val>
                                            <p:strVal val="#ppt_x"/>
                                          </p:val>
                                        </p:tav>
                                      </p:tavLst>
                                    </p:anim>
                                    <p:anim calcmode="lin" valueType="num">
                                      <p:cBhvr additive="base">
                                        <p:cTn id="49" dur="2000" fill="hold"/>
                                        <p:tgtEl>
                                          <p:spTgt spid="10"/>
                                        </p:tgtEl>
                                        <p:attrNameLst>
                                          <p:attrName>ppt_y</p:attrName>
                                        </p:attrNameLst>
                                      </p:cBhvr>
                                      <p:tavLst>
                                        <p:tav tm="0">
                                          <p:val>
                                            <p:strVal val="#ppt_y"/>
                                          </p:val>
                                        </p:tav>
                                        <p:tav tm="100000">
                                          <p:val>
                                            <p:strVal val="#ppt_y"/>
                                          </p:val>
                                        </p:tav>
                                      </p:tavLst>
                                    </p:anim>
                                  </p:childTnLst>
                                </p:cTn>
                              </p:par>
                              <p:par>
                                <p:cTn id="50" presetID="2" presetClass="entr" presetSubtype="2" fill="hold" grpId="1"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1+#ppt_w/2"/>
                                          </p:val>
                                        </p:tav>
                                        <p:tav tm="100000">
                                          <p:val>
                                            <p:strVal val="#ppt_x"/>
                                          </p:val>
                                        </p:tav>
                                      </p:tavLst>
                                    </p:anim>
                                    <p:anim calcmode="lin" valueType="num">
                                      <p:cBhvr additive="base">
                                        <p:cTn id="53" dur="2000" fill="hold"/>
                                        <p:tgtEl>
                                          <p:spTgt spid="12"/>
                                        </p:tgtEl>
                                        <p:attrNameLst>
                                          <p:attrName>ppt_y</p:attrName>
                                        </p:attrNameLst>
                                      </p:cBhvr>
                                      <p:tavLst>
                                        <p:tav tm="0">
                                          <p:val>
                                            <p:strVal val="#ppt_y"/>
                                          </p:val>
                                        </p:tav>
                                        <p:tav tm="100000">
                                          <p:val>
                                            <p:strVal val="#ppt_y"/>
                                          </p:val>
                                        </p:tav>
                                      </p:tavLst>
                                    </p:anim>
                                  </p:childTnLst>
                                </p:cTn>
                              </p:par>
                              <p:par>
                                <p:cTn id="54" presetID="2" presetClass="entr" presetSubtype="2" fill="hold" grpId="1"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2000" fill="hold"/>
                                        <p:tgtEl>
                                          <p:spTgt spid="14"/>
                                        </p:tgtEl>
                                        <p:attrNameLst>
                                          <p:attrName>ppt_x</p:attrName>
                                        </p:attrNameLst>
                                      </p:cBhvr>
                                      <p:tavLst>
                                        <p:tav tm="0">
                                          <p:val>
                                            <p:strVal val="1+#ppt_w/2"/>
                                          </p:val>
                                        </p:tav>
                                        <p:tav tm="100000">
                                          <p:val>
                                            <p:strVal val="#ppt_x"/>
                                          </p:val>
                                        </p:tav>
                                      </p:tavLst>
                                    </p:anim>
                                    <p:anim calcmode="lin" valueType="num">
                                      <p:cBhvr additive="base">
                                        <p:cTn id="57" dur="2000" fill="hold"/>
                                        <p:tgtEl>
                                          <p:spTgt spid="14"/>
                                        </p:tgtEl>
                                        <p:attrNameLst>
                                          <p:attrName>ppt_y</p:attrName>
                                        </p:attrNameLst>
                                      </p:cBhvr>
                                      <p:tavLst>
                                        <p:tav tm="0">
                                          <p:val>
                                            <p:strVal val="#ppt_y"/>
                                          </p:val>
                                        </p:tav>
                                        <p:tav tm="100000">
                                          <p:val>
                                            <p:strVal val="#ppt_y"/>
                                          </p:val>
                                        </p:tav>
                                      </p:tavLst>
                                    </p:anim>
                                  </p:childTnLst>
                                </p:cTn>
                              </p:par>
                              <p:par>
                                <p:cTn id="58" presetID="2" presetClass="entr" presetSubtype="8"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2000" fill="hold"/>
                                        <p:tgtEl>
                                          <p:spTgt spid="7"/>
                                        </p:tgtEl>
                                        <p:attrNameLst>
                                          <p:attrName>ppt_x</p:attrName>
                                        </p:attrNameLst>
                                      </p:cBhvr>
                                      <p:tavLst>
                                        <p:tav tm="0">
                                          <p:val>
                                            <p:strVal val="0-#ppt_w/2"/>
                                          </p:val>
                                        </p:tav>
                                        <p:tav tm="100000">
                                          <p:val>
                                            <p:strVal val="#ppt_x"/>
                                          </p:val>
                                        </p:tav>
                                      </p:tavLst>
                                    </p:anim>
                                    <p:anim calcmode="lin" valueType="num">
                                      <p:cBhvr additive="base">
                                        <p:cTn id="61" dur="2000" fill="hold"/>
                                        <p:tgtEl>
                                          <p:spTgt spid="7"/>
                                        </p:tgtEl>
                                        <p:attrNameLst>
                                          <p:attrName>ppt_y</p:attrName>
                                        </p:attrNameLst>
                                      </p:cBhvr>
                                      <p:tavLst>
                                        <p:tav tm="0">
                                          <p:val>
                                            <p:strVal val="#ppt_y"/>
                                          </p:val>
                                        </p:tav>
                                        <p:tav tm="100000">
                                          <p:val>
                                            <p:strVal val="#ppt_y"/>
                                          </p:val>
                                        </p:tav>
                                      </p:tavLst>
                                    </p:anim>
                                  </p:childTnLst>
                                </p:cTn>
                              </p:par>
                              <p:par>
                                <p:cTn id="62" presetID="2" presetClass="entr" presetSubtype="8"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2000" fill="hold"/>
                                        <p:tgtEl>
                                          <p:spTgt spid="9"/>
                                        </p:tgtEl>
                                        <p:attrNameLst>
                                          <p:attrName>ppt_x</p:attrName>
                                        </p:attrNameLst>
                                      </p:cBhvr>
                                      <p:tavLst>
                                        <p:tav tm="0">
                                          <p:val>
                                            <p:strVal val="0-#ppt_w/2"/>
                                          </p:val>
                                        </p:tav>
                                        <p:tav tm="100000">
                                          <p:val>
                                            <p:strVal val="#ppt_x"/>
                                          </p:val>
                                        </p:tav>
                                      </p:tavLst>
                                    </p:anim>
                                    <p:anim calcmode="lin" valueType="num">
                                      <p:cBhvr additive="base">
                                        <p:cTn id="65" dur="2000" fill="hold"/>
                                        <p:tgtEl>
                                          <p:spTgt spid="9"/>
                                        </p:tgtEl>
                                        <p:attrNameLst>
                                          <p:attrName>ppt_y</p:attrName>
                                        </p:attrNameLst>
                                      </p:cBhvr>
                                      <p:tavLst>
                                        <p:tav tm="0">
                                          <p:val>
                                            <p:strVal val="#ppt_y"/>
                                          </p:val>
                                        </p:tav>
                                        <p:tav tm="100000">
                                          <p:val>
                                            <p:strVal val="#ppt_y"/>
                                          </p:val>
                                        </p:tav>
                                      </p:tavLst>
                                    </p:anim>
                                  </p:childTnLst>
                                </p:cTn>
                              </p:par>
                              <p:par>
                                <p:cTn id="66" presetID="2" presetClass="entr" presetSubtype="8"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2000" fill="hold"/>
                                        <p:tgtEl>
                                          <p:spTgt spid="11"/>
                                        </p:tgtEl>
                                        <p:attrNameLst>
                                          <p:attrName>ppt_x</p:attrName>
                                        </p:attrNameLst>
                                      </p:cBhvr>
                                      <p:tavLst>
                                        <p:tav tm="0">
                                          <p:val>
                                            <p:strVal val="0-#ppt_w/2"/>
                                          </p:val>
                                        </p:tav>
                                        <p:tav tm="100000">
                                          <p:val>
                                            <p:strVal val="#ppt_x"/>
                                          </p:val>
                                        </p:tav>
                                      </p:tavLst>
                                    </p:anim>
                                    <p:anim calcmode="lin" valueType="num">
                                      <p:cBhvr additive="base">
                                        <p:cTn id="69" dur="2000" fill="hold"/>
                                        <p:tgtEl>
                                          <p:spTgt spid="11"/>
                                        </p:tgtEl>
                                        <p:attrNameLst>
                                          <p:attrName>ppt_y</p:attrName>
                                        </p:attrNameLst>
                                      </p:cBhvr>
                                      <p:tavLst>
                                        <p:tav tm="0">
                                          <p:val>
                                            <p:strVal val="#ppt_y"/>
                                          </p:val>
                                        </p:tav>
                                        <p:tav tm="100000">
                                          <p:val>
                                            <p:strVal val="#ppt_y"/>
                                          </p:val>
                                        </p:tav>
                                      </p:tavLst>
                                    </p:anim>
                                  </p:childTnLst>
                                </p:cTn>
                              </p:par>
                              <p:par>
                                <p:cTn id="70" presetID="2" presetClass="entr" presetSubtype="8" fill="hold" grpId="1" nodeType="withEffect">
                                  <p:stCondLst>
                                    <p:cond delay="0"/>
                                  </p:stCondLst>
                                  <p:childTnLst>
                                    <p:set>
                                      <p:cBhvr>
                                        <p:cTn id="71" dur="1" fill="hold">
                                          <p:stCondLst>
                                            <p:cond delay="0"/>
                                          </p:stCondLst>
                                        </p:cTn>
                                        <p:tgtEl>
                                          <p:spTgt spid="13"/>
                                        </p:tgtEl>
                                        <p:attrNameLst>
                                          <p:attrName>style.visibility</p:attrName>
                                        </p:attrNameLst>
                                      </p:cBhvr>
                                      <p:to>
                                        <p:strVal val="visible"/>
                                      </p:to>
                                    </p:set>
                                    <p:anim calcmode="lin" valueType="num">
                                      <p:cBhvr additive="base">
                                        <p:cTn id="72" dur="2000" fill="hold"/>
                                        <p:tgtEl>
                                          <p:spTgt spid="13"/>
                                        </p:tgtEl>
                                        <p:attrNameLst>
                                          <p:attrName>ppt_x</p:attrName>
                                        </p:attrNameLst>
                                      </p:cBhvr>
                                      <p:tavLst>
                                        <p:tav tm="0">
                                          <p:val>
                                            <p:strVal val="0-#ppt_w/2"/>
                                          </p:val>
                                        </p:tav>
                                        <p:tav tm="100000">
                                          <p:val>
                                            <p:strVal val="#ppt_x"/>
                                          </p:val>
                                        </p:tav>
                                      </p:tavLst>
                                    </p:anim>
                                    <p:anim calcmode="lin" valueType="num">
                                      <p:cBhvr additive="base">
                                        <p:cTn id="73" dur="2000" fill="hold"/>
                                        <p:tgtEl>
                                          <p:spTgt spid="13"/>
                                        </p:tgtEl>
                                        <p:attrNameLst>
                                          <p:attrName>ppt_y</p:attrName>
                                        </p:attrNameLst>
                                      </p:cBhvr>
                                      <p:tavLst>
                                        <p:tav tm="0">
                                          <p:val>
                                            <p:strVal val="#ppt_y"/>
                                          </p:val>
                                        </p:tav>
                                        <p:tav tm="100000">
                                          <p:val>
                                            <p:strVal val="#ppt_y"/>
                                          </p:val>
                                        </p:tav>
                                      </p:tavLst>
                                    </p:anim>
                                  </p:childTnLst>
                                </p:cTn>
                              </p:par>
                              <p:par>
                                <p:cTn id="74" presetID="2" presetClass="entr" presetSubtype="8"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2000" fill="hold"/>
                                        <p:tgtEl>
                                          <p:spTgt spid="15"/>
                                        </p:tgtEl>
                                        <p:attrNameLst>
                                          <p:attrName>ppt_x</p:attrName>
                                        </p:attrNameLst>
                                      </p:cBhvr>
                                      <p:tavLst>
                                        <p:tav tm="0">
                                          <p:val>
                                            <p:strVal val="0-#ppt_w/2"/>
                                          </p:val>
                                        </p:tav>
                                        <p:tav tm="100000">
                                          <p:val>
                                            <p:strVal val="#ppt_x"/>
                                          </p:val>
                                        </p:tav>
                                      </p:tavLst>
                                    </p:anim>
                                    <p:anim calcmode="lin" valueType="num">
                                      <p:cBhvr additive="base">
                                        <p:cTn id="77" dur="2000" fill="hold"/>
                                        <p:tgtEl>
                                          <p:spTgt spid="15"/>
                                        </p:tgtEl>
                                        <p:attrNameLst>
                                          <p:attrName>ppt_y</p:attrName>
                                        </p:attrNameLst>
                                      </p:cBhvr>
                                      <p:tavLst>
                                        <p:tav tm="0">
                                          <p:val>
                                            <p:strVal val="#ppt_y"/>
                                          </p:val>
                                        </p:tav>
                                        <p:tav tm="100000">
                                          <p:val>
                                            <p:strVal val="#ppt_y"/>
                                          </p:val>
                                        </p:tav>
                                      </p:tavLst>
                                    </p:anim>
                                  </p:childTnLst>
                                </p:cTn>
                              </p:par>
                            </p:childTnLst>
                          </p:cTn>
                        </p:par>
                        <p:par>
                          <p:cTn id="78" fill="hold">
                            <p:stCondLst>
                              <p:cond delay="2000"/>
                            </p:stCondLst>
                            <p:childTnLst>
                              <p:par>
                                <p:cTn id="79" presetID="2" presetClass="exit" presetSubtype="2" fill="hold" grpId="2" nodeType="afterEffect">
                                  <p:stCondLst>
                                    <p:cond delay="0"/>
                                  </p:stCondLst>
                                  <p:childTnLst>
                                    <p:anim calcmode="lin" valueType="num">
                                      <p:cBhvr additive="base">
                                        <p:cTn id="80" dur="2000"/>
                                        <p:tgtEl>
                                          <p:spTgt spid="6"/>
                                        </p:tgtEl>
                                        <p:attrNameLst>
                                          <p:attrName>ppt_x</p:attrName>
                                        </p:attrNameLst>
                                      </p:cBhvr>
                                      <p:tavLst>
                                        <p:tav tm="0">
                                          <p:val>
                                            <p:strVal val="ppt_x"/>
                                          </p:val>
                                        </p:tav>
                                        <p:tav tm="100000">
                                          <p:val>
                                            <p:strVal val="1+ppt_w/2"/>
                                          </p:val>
                                        </p:tav>
                                      </p:tavLst>
                                    </p:anim>
                                    <p:anim calcmode="lin" valueType="num">
                                      <p:cBhvr additive="base">
                                        <p:cTn id="81" dur="2000"/>
                                        <p:tgtEl>
                                          <p:spTgt spid="6"/>
                                        </p:tgtEl>
                                        <p:attrNameLst>
                                          <p:attrName>ppt_y</p:attrName>
                                        </p:attrNameLst>
                                      </p:cBhvr>
                                      <p:tavLst>
                                        <p:tav tm="0">
                                          <p:val>
                                            <p:strVal val="ppt_y"/>
                                          </p:val>
                                        </p:tav>
                                        <p:tav tm="100000">
                                          <p:val>
                                            <p:strVal val="ppt_y"/>
                                          </p:val>
                                        </p:tav>
                                      </p:tavLst>
                                    </p:anim>
                                    <p:set>
                                      <p:cBhvr>
                                        <p:cTn id="82" dur="1" fill="hold">
                                          <p:stCondLst>
                                            <p:cond delay="1999"/>
                                          </p:stCondLst>
                                        </p:cTn>
                                        <p:tgtEl>
                                          <p:spTgt spid="6"/>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2000"/>
                                        <p:tgtEl>
                                          <p:spTgt spid="8"/>
                                        </p:tgtEl>
                                        <p:attrNameLst>
                                          <p:attrName>ppt_x</p:attrName>
                                        </p:attrNameLst>
                                      </p:cBhvr>
                                      <p:tavLst>
                                        <p:tav tm="0">
                                          <p:val>
                                            <p:strVal val="ppt_x"/>
                                          </p:val>
                                        </p:tav>
                                        <p:tav tm="100000">
                                          <p:val>
                                            <p:strVal val="1+ppt_w/2"/>
                                          </p:val>
                                        </p:tav>
                                      </p:tavLst>
                                    </p:anim>
                                    <p:anim calcmode="lin" valueType="num">
                                      <p:cBhvr additive="base">
                                        <p:cTn id="85" dur="2000"/>
                                        <p:tgtEl>
                                          <p:spTgt spid="8"/>
                                        </p:tgtEl>
                                        <p:attrNameLst>
                                          <p:attrName>ppt_y</p:attrName>
                                        </p:attrNameLst>
                                      </p:cBhvr>
                                      <p:tavLst>
                                        <p:tav tm="0">
                                          <p:val>
                                            <p:strVal val="ppt_y"/>
                                          </p:val>
                                        </p:tav>
                                        <p:tav tm="100000">
                                          <p:val>
                                            <p:strVal val="ppt_y"/>
                                          </p:val>
                                        </p:tav>
                                      </p:tavLst>
                                    </p:anim>
                                    <p:set>
                                      <p:cBhvr>
                                        <p:cTn id="86" dur="1" fill="hold">
                                          <p:stCondLst>
                                            <p:cond delay="1999"/>
                                          </p:stCondLst>
                                        </p:cTn>
                                        <p:tgtEl>
                                          <p:spTgt spid="8"/>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2000"/>
                                        <p:tgtEl>
                                          <p:spTgt spid="10"/>
                                        </p:tgtEl>
                                        <p:attrNameLst>
                                          <p:attrName>ppt_x</p:attrName>
                                        </p:attrNameLst>
                                      </p:cBhvr>
                                      <p:tavLst>
                                        <p:tav tm="0">
                                          <p:val>
                                            <p:strVal val="ppt_x"/>
                                          </p:val>
                                        </p:tav>
                                        <p:tav tm="100000">
                                          <p:val>
                                            <p:strVal val="1+ppt_w/2"/>
                                          </p:val>
                                        </p:tav>
                                      </p:tavLst>
                                    </p:anim>
                                    <p:anim calcmode="lin" valueType="num">
                                      <p:cBhvr additive="base">
                                        <p:cTn id="89" dur="2000"/>
                                        <p:tgtEl>
                                          <p:spTgt spid="10"/>
                                        </p:tgtEl>
                                        <p:attrNameLst>
                                          <p:attrName>ppt_y</p:attrName>
                                        </p:attrNameLst>
                                      </p:cBhvr>
                                      <p:tavLst>
                                        <p:tav tm="0">
                                          <p:val>
                                            <p:strVal val="ppt_y"/>
                                          </p:val>
                                        </p:tav>
                                        <p:tav tm="100000">
                                          <p:val>
                                            <p:strVal val="ppt_y"/>
                                          </p:val>
                                        </p:tav>
                                      </p:tavLst>
                                    </p:anim>
                                    <p:set>
                                      <p:cBhvr>
                                        <p:cTn id="90" dur="1" fill="hold">
                                          <p:stCondLst>
                                            <p:cond delay="1999"/>
                                          </p:stCondLst>
                                        </p:cTn>
                                        <p:tgtEl>
                                          <p:spTgt spid="10"/>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2000"/>
                                        <p:tgtEl>
                                          <p:spTgt spid="12"/>
                                        </p:tgtEl>
                                        <p:attrNameLst>
                                          <p:attrName>ppt_x</p:attrName>
                                        </p:attrNameLst>
                                      </p:cBhvr>
                                      <p:tavLst>
                                        <p:tav tm="0">
                                          <p:val>
                                            <p:strVal val="ppt_x"/>
                                          </p:val>
                                        </p:tav>
                                        <p:tav tm="100000">
                                          <p:val>
                                            <p:strVal val="1+ppt_w/2"/>
                                          </p:val>
                                        </p:tav>
                                      </p:tavLst>
                                    </p:anim>
                                    <p:anim calcmode="lin" valueType="num">
                                      <p:cBhvr additive="base">
                                        <p:cTn id="93" dur="2000"/>
                                        <p:tgtEl>
                                          <p:spTgt spid="12"/>
                                        </p:tgtEl>
                                        <p:attrNameLst>
                                          <p:attrName>ppt_y</p:attrName>
                                        </p:attrNameLst>
                                      </p:cBhvr>
                                      <p:tavLst>
                                        <p:tav tm="0">
                                          <p:val>
                                            <p:strVal val="ppt_y"/>
                                          </p:val>
                                        </p:tav>
                                        <p:tav tm="100000">
                                          <p:val>
                                            <p:strVal val="ppt_y"/>
                                          </p:val>
                                        </p:tav>
                                      </p:tavLst>
                                    </p:anim>
                                    <p:set>
                                      <p:cBhvr>
                                        <p:cTn id="94" dur="1" fill="hold">
                                          <p:stCondLst>
                                            <p:cond delay="1999"/>
                                          </p:stCondLst>
                                        </p:cTn>
                                        <p:tgtEl>
                                          <p:spTgt spid="12"/>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2000"/>
                                        <p:tgtEl>
                                          <p:spTgt spid="14"/>
                                        </p:tgtEl>
                                        <p:attrNameLst>
                                          <p:attrName>ppt_x</p:attrName>
                                        </p:attrNameLst>
                                      </p:cBhvr>
                                      <p:tavLst>
                                        <p:tav tm="0">
                                          <p:val>
                                            <p:strVal val="ppt_x"/>
                                          </p:val>
                                        </p:tav>
                                        <p:tav tm="100000">
                                          <p:val>
                                            <p:strVal val="1+ppt_w/2"/>
                                          </p:val>
                                        </p:tav>
                                      </p:tavLst>
                                    </p:anim>
                                    <p:anim calcmode="lin" valueType="num">
                                      <p:cBhvr additive="base">
                                        <p:cTn id="97" dur="2000"/>
                                        <p:tgtEl>
                                          <p:spTgt spid="14"/>
                                        </p:tgtEl>
                                        <p:attrNameLst>
                                          <p:attrName>ppt_y</p:attrName>
                                        </p:attrNameLst>
                                      </p:cBhvr>
                                      <p:tavLst>
                                        <p:tav tm="0">
                                          <p:val>
                                            <p:strVal val="ppt_y"/>
                                          </p:val>
                                        </p:tav>
                                        <p:tav tm="100000">
                                          <p:val>
                                            <p:strVal val="ppt_y"/>
                                          </p:val>
                                        </p:tav>
                                      </p:tavLst>
                                    </p:anim>
                                    <p:set>
                                      <p:cBhvr>
                                        <p:cTn id="98" dur="1" fill="hold">
                                          <p:stCondLst>
                                            <p:cond delay="1999"/>
                                          </p:stCondLst>
                                        </p:cTn>
                                        <p:tgtEl>
                                          <p:spTgt spid="14"/>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2000"/>
                                        <p:tgtEl>
                                          <p:spTgt spid="7"/>
                                        </p:tgtEl>
                                        <p:attrNameLst>
                                          <p:attrName>ppt_x</p:attrName>
                                        </p:attrNameLst>
                                      </p:cBhvr>
                                      <p:tavLst>
                                        <p:tav tm="0">
                                          <p:val>
                                            <p:strVal val="ppt_x"/>
                                          </p:val>
                                        </p:tav>
                                        <p:tav tm="100000">
                                          <p:val>
                                            <p:strVal val="0-ppt_w/2"/>
                                          </p:val>
                                        </p:tav>
                                      </p:tavLst>
                                    </p:anim>
                                    <p:anim calcmode="lin" valueType="num">
                                      <p:cBhvr additive="base">
                                        <p:cTn id="101" dur="2000"/>
                                        <p:tgtEl>
                                          <p:spTgt spid="7"/>
                                        </p:tgtEl>
                                        <p:attrNameLst>
                                          <p:attrName>ppt_y</p:attrName>
                                        </p:attrNameLst>
                                      </p:cBhvr>
                                      <p:tavLst>
                                        <p:tav tm="0">
                                          <p:val>
                                            <p:strVal val="ppt_y"/>
                                          </p:val>
                                        </p:tav>
                                        <p:tav tm="100000">
                                          <p:val>
                                            <p:strVal val="ppt_y"/>
                                          </p:val>
                                        </p:tav>
                                      </p:tavLst>
                                    </p:anim>
                                    <p:set>
                                      <p:cBhvr>
                                        <p:cTn id="102" dur="1" fill="hold">
                                          <p:stCondLst>
                                            <p:cond delay="1999"/>
                                          </p:stCondLst>
                                        </p:cTn>
                                        <p:tgtEl>
                                          <p:spTgt spid="7"/>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9"/>
                                        </p:tgtEl>
                                        <p:attrNameLst>
                                          <p:attrName>ppt_x</p:attrName>
                                        </p:attrNameLst>
                                      </p:cBhvr>
                                      <p:tavLst>
                                        <p:tav tm="0">
                                          <p:val>
                                            <p:strVal val="ppt_x"/>
                                          </p:val>
                                        </p:tav>
                                        <p:tav tm="100000">
                                          <p:val>
                                            <p:strVal val="0-ppt_w/2"/>
                                          </p:val>
                                        </p:tav>
                                      </p:tavLst>
                                    </p:anim>
                                    <p:anim calcmode="lin" valueType="num">
                                      <p:cBhvr additive="base">
                                        <p:cTn id="105" dur="2000"/>
                                        <p:tgtEl>
                                          <p:spTgt spid="9"/>
                                        </p:tgtEl>
                                        <p:attrNameLst>
                                          <p:attrName>ppt_y</p:attrName>
                                        </p:attrNameLst>
                                      </p:cBhvr>
                                      <p:tavLst>
                                        <p:tav tm="0">
                                          <p:val>
                                            <p:strVal val="ppt_y"/>
                                          </p:val>
                                        </p:tav>
                                        <p:tav tm="100000">
                                          <p:val>
                                            <p:strVal val="ppt_y"/>
                                          </p:val>
                                        </p:tav>
                                      </p:tavLst>
                                    </p:anim>
                                    <p:set>
                                      <p:cBhvr>
                                        <p:cTn id="106" dur="1" fill="hold">
                                          <p:stCondLst>
                                            <p:cond delay="1999"/>
                                          </p:stCondLst>
                                        </p:cTn>
                                        <p:tgtEl>
                                          <p:spTgt spid="9"/>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2000"/>
                                        <p:tgtEl>
                                          <p:spTgt spid="11"/>
                                        </p:tgtEl>
                                        <p:attrNameLst>
                                          <p:attrName>ppt_x</p:attrName>
                                        </p:attrNameLst>
                                      </p:cBhvr>
                                      <p:tavLst>
                                        <p:tav tm="0">
                                          <p:val>
                                            <p:strVal val="ppt_x"/>
                                          </p:val>
                                        </p:tav>
                                        <p:tav tm="100000">
                                          <p:val>
                                            <p:strVal val="0-ppt_w/2"/>
                                          </p:val>
                                        </p:tav>
                                      </p:tavLst>
                                    </p:anim>
                                    <p:anim calcmode="lin" valueType="num">
                                      <p:cBhvr additive="base">
                                        <p:cTn id="109" dur="2000"/>
                                        <p:tgtEl>
                                          <p:spTgt spid="11"/>
                                        </p:tgtEl>
                                        <p:attrNameLst>
                                          <p:attrName>ppt_y</p:attrName>
                                        </p:attrNameLst>
                                      </p:cBhvr>
                                      <p:tavLst>
                                        <p:tav tm="0">
                                          <p:val>
                                            <p:strVal val="ppt_y"/>
                                          </p:val>
                                        </p:tav>
                                        <p:tav tm="100000">
                                          <p:val>
                                            <p:strVal val="ppt_y"/>
                                          </p:val>
                                        </p:tav>
                                      </p:tavLst>
                                    </p:anim>
                                    <p:set>
                                      <p:cBhvr>
                                        <p:cTn id="110" dur="1" fill="hold">
                                          <p:stCondLst>
                                            <p:cond delay="1999"/>
                                          </p:stCondLst>
                                        </p:cTn>
                                        <p:tgtEl>
                                          <p:spTgt spid="11"/>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0-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2000"/>
                                        <p:tgtEl>
                                          <p:spTgt spid="15"/>
                                        </p:tgtEl>
                                        <p:attrNameLst>
                                          <p:attrName>ppt_x</p:attrName>
                                        </p:attrNameLst>
                                      </p:cBhvr>
                                      <p:tavLst>
                                        <p:tav tm="0">
                                          <p:val>
                                            <p:strVal val="ppt_x"/>
                                          </p:val>
                                        </p:tav>
                                        <p:tav tm="100000">
                                          <p:val>
                                            <p:strVal val="0-ppt_w/2"/>
                                          </p:val>
                                        </p:tav>
                                      </p:tavLst>
                                    </p:anim>
                                    <p:anim calcmode="lin" valueType="num">
                                      <p:cBhvr additive="base">
                                        <p:cTn id="117" dur="2000"/>
                                        <p:tgtEl>
                                          <p:spTgt spid="15"/>
                                        </p:tgtEl>
                                        <p:attrNameLst>
                                          <p:attrName>ppt_y</p:attrName>
                                        </p:attrNameLst>
                                      </p:cBhvr>
                                      <p:tavLst>
                                        <p:tav tm="0">
                                          <p:val>
                                            <p:strVal val="ppt_y"/>
                                          </p:val>
                                        </p:tav>
                                        <p:tav tm="100000">
                                          <p:val>
                                            <p:strVal val="ppt_y"/>
                                          </p:val>
                                        </p:tav>
                                      </p:tavLst>
                                    </p:anim>
                                    <p:set>
                                      <p:cBhvr>
                                        <p:cTn id="118" dur="1" fill="hold">
                                          <p:stCondLst>
                                            <p:cond delay="1999"/>
                                          </p:stCondLst>
                                        </p:cTn>
                                        <p:tgtEl>
                                          <p:spTgt spid="15"/>
                                        </p:tgtEl>
                                        <p:attrNameLst>
                                          <p:attrName>style.visibility</p:attrName>
                                        </p:attrNameLst>
                                      </p:cBhvr>
                                      <p:to>
                                        <p:strVal val="hidden"/>
                                      </p:to>
                                    </p:set>
                                  </p:childTnLst>
                                </p:cTn>
                              </p:par>
                              <p:par>
                                <p:cTn id="119" presetID="23" presetClass="entr" presetSubtype="16" fill="hold"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2000" fill="hold"/>
                                        <p:tgtEl>
                                          <p:spTgt spid="4"/>
                                        </p:tgtEl>
                                        <p:attrNameLst>
                                          <p:attrName>ppt_w</p:attrName>
                                        </p:attrNameLst>
                                      </p:cBhvr>
                                      <p:tavLst>
                                        <p:tav tm="0">
                                          <p:val>
                                            <p:fltVal val="0"/>
                                          </p:val>
                                        </p:tav>
                                        <p:tav tm="100000">
                                          <p:val>
                                            <p:strVal val="#ppt_w"/>
                                          </p:val>
                                        </p:tav>
                                      </p:tavLst>
                                    </p:anim>
                                    <p:anim calcmode="lin" valueType="num">
                                      <p:cBhvr>
                                        <p:cTn id="122" dur="2000" fill="hold"/>
                                        <p:tgtEl>
                                          <p:spTgt spid="4"/>
                                        </p:tgtEl>
                                        <p:attrNameLst>
                                          <p:attrName>ppt_h</p:attrName>
                                        </p:attrNameLst>
                                      </p:cBhvr>
                                      <p:tavLst>
                                        <p:tav tm="0">
                                          <p:val>
                                            <p:fltVal val="0"/>
                                          </p:val>
                                        </p:tav>
                                        <p:tav tm="100000">
                                          <p:val>
                                            <p:strVal val="#ppt_h"/>
                                          </p:val>
                                        </p:tav>
                                      </p:tavLst>
                                    </p:anim>
                                  </p:childTnLst>
                                </p:cTn>
                              </p:par>
                              <p:par>
                                <p:cTn id="123" presetID="8" presetClass="entr" presetSubtype="32" fill="hold" nodeType="withEffect">
                                  <p:stCondLst>
                                    <p:cond delay="0"/>
                                  </p:stCondLst>
                                  <p:childTnLst>
                                    <p:set>
                                      <p:cBhvr>
                                        <p:cTn id="124" dur="1" fill="hold">
                                          <p:stCondLst>
                                            <p:cond delay="0"/>
                                          </p:stCondLst>
                                        </p:cTn>
                                        <p:tgtEl>
                                          <p:spTgt spid="4"/>
                                        </p:tgtEl>
                                        <p:attrNameLst>
                                          <p:attrName>style.visibility</p:attrName>
                                        </p:attrNameLst>
                                      </p:cBhvr>
                                      <p:to>
                                        <p:strVal val="visible"/>
                                      </p:to>
                                    </p:set>
                                    <p:animEffect transition="in" filter="diamond(out)">
                                      <p:cBhvr>
                                        <p:cTn id="1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17790" y="0"/>
            <a:ext cx="9108420" cy="6858000"/>
          </a:xfrm>
          <a:prstGeom prst="rect">
            <a:avLst/>
          </a:prstGeom>
        </p:spPr>
      </p:pic>
      <p:sp>
        <p:nvSpPr>
          <p:cNvPr id="5" name="4 Luna"/>
          <p:cNvSpPr/>
          <p:nvPr/>
        </p:nvSpPr>
        <p:spPr>
          <a:xfrm>
            <a:off x="0" y="1643050"/>
            <a:ext cx="2928926" cy="3214710"/>
          </a:xfrm>
          <a:prstGeom prst="moon">
            <a:avLst>
              <a:gd name="adj" fmla="val 37642"/>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214414" y="1643050"/>
            <a:ext cx="2928926" cy="3214710"/>
          </a:xfrm>
          <a:prstGeom prst="moon">
            <a:avLst>
              <a:gd name="adj" fmla="val 37642"/>
            </a:avLst>
          </a:prstGeom>
          <a:solidFill>
            <a:srgbClr val="CC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428860" y="1643050"/>
            <a:ext cx="2928926" cy="3214710"/>
          </a:xfrm>
          <a:prstGeom prst="moon">
            <a:avLst>
              <a:gd name="adj" fmla="val 37642"/>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643306" y="1643050"/>
            <a:ext cx="2928926" cy="3214710"/>
          </a:xfrm>
          <a:prstGeom prst="moon">
            <a:avLst>
              <a:gd name="adj" fmla="val 37642"/>
            </a:avLst>
          </a:prstGeom>
          <a:solidFill>
            <a:srgbClr val="CC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4857752" y="1571612"/>
            <a:ext cx="2928926" cy="3214710"/>
          </a:xfrm>
          <a:prstGeom prst="moon">
            <a:avLst>
              <a:gd name="adj" fmla="val 37642"/>
            </a:avLst>
          </a:prstGeom>
          <a:gradFill flip="none" rotWithShape="1">
            <a:gsLst>
              <a:gs pos="0">
                <a:srgbClr val="CC6600">
                  <a:shade val="30000"/>
                  <a:satMod val="115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215074" y="1571612"/>
            <a:ext cx="2928926" cy="3214710"/>
          </a:xfrm>
          <a:prstGeom prst="moon">
            <a:avLst>
              <a:gd name="adj" fmla="val 37642"/>
            </a:avLst>
          </a:prstGeom>
          <a:solidFill>
            <a:srgbClr val="CC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2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2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2000"/>
                                        <p:tgtEl>
                                          <p:spTgt spid="7"/>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2000"/>
                                        <p:tgtEl>
                                          <p:spTgt spid="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2000"/>
                                        <p:tgtEl>
                                          <p:spTgt spid="9"/>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2000"/>
                                        <p:tgtEl>
                                          <p:spTgt spid="10"/>
                                        </p:tgtEl>
                                      </p:cBhvr>
                                    </p:animEffect>
                                  </p:childTnLst>
                                </p:cTn>
                              </p:par>
                              <p:par>
                                <p:cTn id="26" presetID="2" presetClass="entr" presetSubtype="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0-#ppt_w/2"/>
                                          </p:val>
                                        </p:tav>
                                        <p:tav tm="100000">
                                          <p:val>
                                            <p:strVal val="#ppt_x"/>
                                          </p:val>
                                        </p:tav>
                                      </p:tavLst>
                                    </p:anim>
                                    <p:anim calcmode="lin" valueType="num">
                                      <p:cBhvr additive="base">
                                        <p:cTn id="29" dur="20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2000" fill="hold"/>
                                        <p:tgtEl>
                                          <p:spTgt spid="6"/>
                                        </p:tgtEl>
                                        <p:attrNameLst>
                                          <p:attrName>ppt_x</p:attrName>
                                        </p:attrNameLst>
                                      </p:cBhvr>
                                      <p:tavLst>
                                        <p:tav tm="0">
                                          <p:val>
                                            <p:strVal val="0-#ppt_w/2"/>
                                          </p:val>
                                        </p:tav>
                                        <p:tav tm="100000">
                                          <p:val>
                                            <p:strVal val="#ppt_x"/>
                                          </p:val>
                                        </p:tav>
                                      </p:tavLst>
                                    </p:anim>
                                    <p:anim calcmode="lin" valueType="num">
                                      <p:cBhvr additive="base">
                                        <p:cTn id="33" dur="2000" fill="hold"/>
                                        <p:tgtEl>
                                          <p:spTgt spid="6"/>
                                        </p:tgtEl>
                                        <p:attrNameLst>
                                          <p:attrName>ppt_y</p:attrName>
                                        </p:attrNameLst>
                                      </p:cBhvr>
                                      <p:tavLst>
                                        <p:tav tm="0">
                                          <p:val>
                                            <p:strVal val="#ppt_y"/>
                                          </p:val>
                                        </p:tav>
                                        <p:tav tm="100000">
                                          <p:val>
                                            <p:strVal val="#ppt_y"/>
                                          </p:val>
                                        </p:tav>
                                      </p:tavLst>
                                    </p:anim>
                                  </p:childTnLst>
                                </p:cTn>
                              </p:par>
                              <p:par>
                                <p:cTn id="34" presetID="2" presetClass="entr" presetSubtype="8"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2000" fill="hold"/>
                                        <p:tgtEl>
                                          <p:spTgt spid="7"/>
                                        </p:tgtEl>
                                        <p:attrNameLst>
                                          <p:attrName>ppt_x</p:attrName>
                                        </p:attrNameLst>
                                      </p:cBhvr>
                                      <p:tavLst>
                                        <p:tav tm="0">
                                          <p:val>
                                            <p:strVal val="0-#ppt_w/2"/>
                                          </p:val>
                                        </p:tav>
                                        <p:tav tm="100000">
                                          <p:val>
                                            <p:strVal val="#ppt_x"/>
                                          </p:val>
                                        </p:tav>
                                      </p:tavLst>
                                    </p:anim>
                                    <p:anim calcmode="lin" valueType="num">
                                      <p:cBhvr additive="base">
                                        <p:cTn id="37" dur="2000" fill="hold"/>
                                        <p:tgtEl>
                                          <p:spTgt spid="7"/>
                                        </p:tgtEl>
                                        <p:attrNameLst>
                                          <p:attrName>ppt_y</p:attrName>
                                        </p:attrNameLst>
                                      </p:cBhvr>
                                      <p:tavLst>
                                        <p:tav tm="0">
                                          <p:val>
                                            <p:strVal val="#ppt_y"/>
                                          </p:val>
                                        </p:tav>
                                        <p:tav tm="100000">
                                          <p:val>
                                            <p:strVal val="#ppt_y"/>
                                          </p:val>
                                        </p:tav>
                                      </p:tavLst>
                                    </p:anim>
                                  </p:childTnLst>
                                </p:cTn>
                              </p:par>
                              <p:par>
                                <p:cTn id="38" presetID="2" presetClass="entr" presetSubtype="8"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0-#ppt_w/2"/>
                                          </p:val>
                                        </p:tav>
                                        <p:tav tm="100000">
                                          <p:val>
                                            <p:strVal val="#ppt_x"/>
                                          </p:val>
                                        </p:tav>
                                      </p:tavLst>
                                    </p:anim>
                                    <p:anim calcmode="lin" valueType="num">
                                      <p:cBhvr additive="base">
                                        <p:cTn id="41" dur="2000" fill="hold"/>
                                        <p:tgtEl>
                                          <p:spTgt spid="8"/>
                                        </p:tgtEl>
                                        <p:attrNameLst>
                                          <p:attrName>ppt_y</p:attrName>
                                        </p:attrNameLst>
                                      </p:cBhvr>
                                      <p:tavLst>
                                        <p:tav tm="0">
                                          <p:val>
                                            <p:strVal val="#ppt_y"/>
                                          </p:val>
                                        </p:tav>
                                        <p:tav tm="100000">
                                          <p:val>
                                            <p:strVal val="#ppt_y"/>
                                          </p:val>
                                        </p:tav>
                                      </p:tavLst>
                                    </p:anim>
                                  </p:childTnLst>
                                </p:cTn>
                              </p:par>
                              <p:par>
                                <p:cTn id="42" presetID="2" presetClass="entr" presetSubtype="8"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2000" fill="hold"/>
                                        <p:tgtEl>
                                          <p:spTgt spid="9"/>
                                        </p:tgtEl>
                                        <p:attrNameLst>
                                          <p:attrName>ppt_x</p:attrName>
                                        </p:attrNameLst>
                                      </p:cBhvr>
                                      <p:tavLst>
                                        <p:tav tm="0">
                                          <p:val>
                                            <p:strVal val="0-#ppt_w/2"/>
                                          </p:val>
                                        </p:tav>
                                        <p:tav tm="100000">
                                          <p:val>
                                            <p:strVal val="#ppt_x"/>
                                          </p:val>
                                        </p:tav>
                                      </p:tavLst>
                                    </p:anim>
                                    <p:anim calcmode="lin" valueType="num">
                                      <p:cBhvr additive="base">
                                        <p:cTn id="45" dur="2000" fill="hold"/>
                                        <p:tgtEl>
                                          <p:spTgt spid="9"/>
                                        </p:tgtEl>
                                        <p:attrNameLst>
                                          <p:attrName>ppt_y</p:attrName>
                                        </p:attrNameLst>
                                      </p:cBhvr>
                                      <p:tavLst>
                                        <p:tav tm="0">
                                          <p:val>
                                            <p:strVal val="#ppt_y"/>
                                          </p:val>
                                        </p:tav>
                                        <p:tav tm="100000">
                                          <p:val>
                                            <p:strVal val="#ppt_y"/>
                                          </p:val>
                                        </p:tav>
                                      </p:tavLst>
                                    </p:anim>
                                  </p:childTnLst>
                                </p:cTn>
                              </p:par>
                              <p:par>
                                <p:cTn id="46" presetID="2" presetClass="entr" presetSubtype="8"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0-#ppt_w/2"/>
                                          </p:val>
                                        </p:tav>
                                        <p:tav tm="100000">
                                          <p:val>
                                            <p:strVal val="#ppt_x"/>
                                          </p:val>
                                        </p:tav>
                                      </p:tavLst>
                                    </p:anim>
                                    <p:anim calcmode="lin" valueType="num">
                                      <p:cBhvr additive="base">
                                        <p:cTn id="49" dur="2000" fill="hold"/>
                                        <p:tgtEl>
                                          <p:spTgt spid="10"/>
                                        </p:tgtEl>
                                        <p:attrNameLst>
                                          <p:attrName>ppt_y</p:attrName>
                                        </p:attrNameLst>
                                      </p:cBhvr>
                                      <p:tavLst>
                                        <p:tav tm="0">
                                          <p:val>
                                            <p:strVal val="#ppt_y"/>
                                          </p:val>
                                        </p:tav>
                                        <p:tav tm="100000">
                                          <p:val>
                                            <p:strVal val="#ppt_y"/>
                                          </p:val>
                                        </p:tav>
                                      </p:tavLst>
                                    </p:anim>
                                  </p:childTnLst>
                                </p:cTn>
                              </p:par>
                              <p:par>
                                <p:cTn id="50" presetID="8" presetClass="emph" presetSubtype="0" fill="hold" grpId="2" nodeType="withEffect">
                                  <p:stCondLst>
                                    <p:cond delay="0"/>
                                  </p:stCondLst>
                                  <p:childTnLst>
                                    <p:animRot by="10800000">
                                      <p:cBhvr>
                                        <p:cTn id="51" dur="2000" fill="hold"/>
                                        <p:tgtEl>
                                          <p:spTgt spid="5"/>
                                        </p:tgtEl>
                                        <p:attrNameLst>
                                          <p:attrName>r</p:attrName>
                                        </p:attrNameLst>
                                      </p:cBhvr>
                                    </p:animRot>
                                  </p:childTnLst>
                                </p:cTn>
                              </p:par>
                              <p:par>
                                <p:cTn id="52" presetID="8" presetClass="emph" presetSubtype="0" fill="hold" grpId="2" nodeType="withEffect">
                                  <p:stCondLst>
                                    <p:cond delay="0"/>
                                  </p:stCondLst>
                                  <p:childTnLst>
                                    <p:animRot by="10800000">
                                      <p:cBhvr>
                                        <p:cTn id="53" dur="2000" fill="hold"/>
                                        <p:tgtEl>
                                          <p:spTgt spid="6"/>
                                        </p:tgtEl>
                                        <p:attrNameLst>
                                          <p:attrName>r</p:attrName>
                                        </p:attrNameLst>
                                      </p:cBhvr>
                                    </p:animRot>
                                  </p:childTnLst>
                                </p:cTn>
                              </p:par>
                              <p:par>
                                <p:cTn id="54" presetID="8" presetClass="emph" presetSubtype="0" fill="hold" grpId="2" nodeType="withEffect">
                                  <p:stCondLst>
                                    <p:cond delay="0"/>
                                  </p:stCondLst>
                                  <p:childTnLst>
                                    <p:animRot by="10800000">
                                      <p:cBhvr>
                                        <p:cTn id="55" dur="2000" fill="hold"/>
                                        <p:tgtEl>
                                          <p:spTgt spid="7"/>
                                        </p:tgtEl>
                                        <p:attrNameLst>
                                          <p:attrName>r</p:attrName>
                                        </p:attrNameLst>
                                      </p:cBhvr>
                                    </p:animRot>
                                  </p:childTnLst>
                                </p:cTn>
                              </p:par>
                              <p:par>
                                <p:cTn id="56" presetID="8" presetClass="emph" presetSubtype="0" fill="hold" grpId="2" nodeType="withEffect">
                                  <p:stCondLst>
                                    <p:cond delay="0"/>
                                  </p:stCondLst>
                                  <p:childTnLst>
                                    <p:animRot by="10800000">
                                      <p:cBhvr>
                                        <p:cTn id="57" dur="2000" fill="hold"/>
                                        <p:tgtEl>
                                          <p:spTgt spid="8"/>
                                        </p:tgtEl>
                                        <p:attrNameLst>
                                          <p:attrName>r</p:attrName>
                                        </p:attrNameLst>
                                      </p:cBhvr>
                                    </p:animRot>
                                  </p:childTnLst>
                                </p:cTn>
                              </p:par>
                              <p:par>
                                <p:cTn id="58" presetID="8" presetClass="emph" presetSubtype="0" fill="hold" grpId="2" nodeType="withEffect">
                                  <p:stCondLst>
                                    <p:cond delay="0"/>
                                  </p:stCondLst>
                                  <p:childTnLst>
                                    <p:animRot by="10800000">
                                      <p:cBhvr>
                                        <p:cTn id="59" dur="2000" fill="hold"/>
                                        <p:tgtEl>
                                          <p:spTgt spid="9"/>
                                        </p:tgtEl>
                                        <p:attrNameLst>
                                          <p:attrName>r</p:attrName>
                                        </p:attrNameLst>
                                      </p:cBhvr>
                                    </p:animRot>
                                  </p:childTnLst>
                                </p:cTn>
                              </p:par>
                              <p:par>
                                <p:cTn id="60" presetID="8" presetClass="emph" presetSubtype="0" fill="hold" grpId="2" nodeType="withEffect">
                                  <p:stCondLst>
                                    <p:cond delay="0"/>
                                  </p:stCondLst>
                                  <p:childTnLst>
                                    <p:animRot by="10800000">
                                      <p:cBhvr>
                                        <p:cTn id="61" dur="2000" fill="hold"/>
                                        <p:tgtEl>
                                          <p:spTgt spid="10"/>
                                        </p:tgtEl>
                                        <p:attrNameLst>
                                          <p:attrName>r</p:attrName>
                                        </p:attrNameLst>
                                      </p:cBhvr>
                                    </p:animRot>
                                  </p:childTnLst>
                                </p:cTn>
                              </p:par>
                            </p:childTnLst>
                          </p:cTn>
                        </p:par>
                        <p:par>
                          <p:cTn id="62" fill="hold">
                            <p:stCondLst>
                              <p:cond delay="2000"/>
                            </p:stCondLst>
                            <p:childTnLst>
                              <p:par>
                                <p:cTn id="63" presetID="2" presetClass="exit" presetSubtype="8" fill="hold" grpId="3" nodeType="afterEffect">
                                  <p:stCondLst>
                                    <p:cond delay="0"/>
                                  </p:stCondLst>
                                  <p:childTnLst>
                                    <p:anim calcmode="lin" valueType="num">
                                      <p:cBhvr additive="base">
                                        <p:cTn id="64" dur="2000"/>
                                        <p:tgtEl>
                                          <p:spTgt spid="5"/>
                                        </p:tgtEl>
                                        <p:attrNameLst>
                                          <p:attrName>ppt_x</p:attrName>
                                        </p:attrNameLst>
                                      </p:cBhvr>
                                      <p:tavLst>
                                        <p:tav tm="0">
                                          <p:val>
                                            <p:strVal val="ppt_x"/>
                                          </p:val>
                                        </p:tav>
                                        <p:tav tm="100000">
                                          <p:val>
                                            <p:strVal val="0-ppt_w/2"/>
                                          </p:val>
                                        </p:tav>
                                      </p:tavLst>
                                    </p:anim>
                                    <p:anim calcmode="lin" valueType="num">
                                      <p:cBhvr additive="base">
                                        <p:cTn id="65" dur="2000"/>
                                        <p:tgtEl>
                                          <p:spTgt spid="5"/>
                                        </p:tgtEl>
                                        <p:attrNameLst>
                                          <p:attrName>ppt_y</p:attrName>
                                        </p:attrNameLst>
                                      </p:cBhvr>
                                      <p:tavLst>
                                        <p:tav tm="0">
                                          <p:val>
                                            <p:strVal val="ppt_y"/>
                                          </p:val>
                                        </p:tav>
                                        <p:tav tm="100000">
                                          <p:val>
                                            <p:strVal val="ppt_y"/>
                                          </p:val>
                                        </p:tav>
                                      </p:tavLst>
                                    </p:anim>
                                    <p:set>
                                      <p:cBhvr>
                                        <p:cTn id="66" dur="1" fill="hold">
                                          <p:stCondLst>
                                            <p:cond delay="1999"/>
                                          </p:stCondLst>
                                        </p:cTn>
                                        <p:tgtEl>
                                          <p:spTgt spid="5"/>
                                        </p:tgtEl>
                                        <p:attrNameLst>
                                          <p:attrName>style.visibility</p:attrName>
                                        </p:attrNameLst>
                                      </p:cBhvr>
                                      <p:to>
                                        <p:strVal val="hidden"/>
                                      </p:to>
                                    </p:set>
                                  </p:childTnLst>
                                </p:cTn>
                              </p:par>
                              <p:par>
                                <p:cTn id="67" presetID="2" presetClass="exit" presetSubtype="8" fill="hold" grpId="3" nodeType="withEffect">
                                  <p:stCondLst>
                                    <p:cond delay="0"/>
                                  </p:stCondLst>
                                  <p:childTnLst>
                                    <p:anim calcmode="lin" valueType="num">
                                      <p:cBhvr additive="base">
                                        <p:cTn id="68" dur="2000"/>
                                        <p:tgtEl>
                                          <p:spTgt spid="6"/>
                                        </p:tgtEl>
                                        <p:attrNameLst>
                                          <p:attrName>ppt_x</p:attrName>
                                        </p:attrNameLst>
                                      </p:cBhvr>
                                      <p:tavLst>
                                        <p:tav tm="0">
                                          <p:val>
                                            <p:strVal val="ppt_x"/>
                                          </p:val>
                                        </p:tav>
                                        <p:tav tm="100000">
                                          <p:val>
                                            <p:strVal val="0-ppt_w/2"/>
                                          </p:val>
                                        </p:tav>
                                      </p:tavLst>
                                    </p:anim>
                                    <p:anim calcmode="lin" valueType="num">
                                      <p:cBhvr additive="base">
                                        <p:cTn id="69" dur="2000"/>
                                        <p:tgtEl>
                                          <p:spTgt spid="6"/>
                                        </p:tgtEl>
                                        <p:attrNameLst>
                                          <p:attrName>ppt_y</p:attrName>
                                        </p:attrNameLst>
                                      </p:cBhvr>
                                      <p:tavLst>
                                        <p:tav tm="0">
                                          <p:val>
                                            <p:strVal val="ppt_y"/>
                                          </p:val>
                                        </p:tav>
                                        <p:tav tm="100000">
                                          <p:val>
                                            <p:strVal val="ppt_y"/>
                                          </p:val>
                                        </p:tav>
                                      </p:tavLst>
                                    </p:anim>
                                    <p:set>
                                      <p:cBhvr>
                                        <p:cTn id="70" dur="1" fill="hold">
                                          <p:stCondLst>
                                            <p:cond delay="1999"/>
                                          </p:stCondLst>
                                        </p:cTn>
                                        <p:tgtEl>
                                          <p:spTgt spid="6"/>
                                        </p:tgtEl>
                                        <p:attrNameLst>
                                          <p:attrName>style.visibility</p:attrName>
                                        </p:attrNameLst>
                                      </p:cBhvr>
                                      <p:to>
                                        <p:strVal val="hidden"/>
                                      </p:to>
                                    </p:set>
                                  </p:childTnLst>
                                </p:cTn>
                              </p:par>
                              <p:par>
                                <p:cTn id="71" presetID="2" presetClass="exit" presetSubtype="8" fill="hold" grpId="3" nodeType="withEffect">
                                  <p:stCondLst>
                                    <p:cond delay="0"/>
                                  </p:stCondLst>
                                  <p:childTnLst>
                                    <p:anim calcmode="lin" valueType="num">
                                      <p:cBhvr additive="base">
                                        <p:cTn id="72" dur="2000"/>
                                        <p:tgtEl>
                                          <p:spTgt spid="7"/>
                                        </p:tgtEl>
                                        <p:attrNameLst>
                                          <p:attrName>ppt_x</p:attrName>
                                        </p:attrNameLst>
                                      </p:cBhvr>
                                      <p:tavLst>
                                        <p:tav tm="0">
                                          <p:val>
                                            <p:strVal val="ppt_x"/>
                                          </p:val>
                                        </p:tav>
                                        <p:tav tm="100000">
                                          <p:val>
                                            <p:strVal val="0-ppt_w/2"/>
                                          </p:val>
                                        </p:tav>
                                      </p:tavLst>
                                    </p:anim>
                                    <p:anim calcmode="lin" valueType="num">
                                      <p:cBhvr additive="base">
                                        <p:cTn id="73" dur="2000"/>
                                        <p:tgtEl>
                                          <p:spTgt spid="7"/>
                                        </p:tgtEl>
                                        <p:attrNameLst>
                                          <p:attrName>ppt_y</p:attrName>
                                        </p:attrNameLst>
                                      </p:cBhvr>
                                      <p:tavLst>
                                        <p:tav tm="0">
                                          <p:val>
                                            <p:strVal val="ppt_y"/>
                                          </p:val>
                                        </p:tav>
                                        <p:tav tm="100000">
                                          <p:val>
                                            <p:strVal val="ppt_y"/>
                                          </p:val>
                                        </p:tav>
                                      </p:tavLst>
                                    </p:anim>
                                    <p:set>
                                      <p:cBhvr>
                                        <p:cTn id="74" dur="1" fill="hold">
                                          <p:stCondLst>
                                            <p:cond delay="1999"/>
                                          </p:stCondLst>
                                        </p:cTn>
                                        <p:tgtEl>
                                          <p:spTgt spid="7"/>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2000"/>
                                        <p:tgtEl>
                                          <p:spTgt spid="8"/>
                                        </p:tgtEl>
                                        <p:attrNameLst>
                                          <p:attrName>ppt_x</p:attrName>
                                        </p:attrNameLst>
                                      </p:cBhvr>
                                      <p:tavLst>
                                        <p:tav tm="0">
                                          <p:val>
                                            <p:strVal val="ppt_x"/>
                                          </p:val>
                                        </p:tav>
                                        <p:tav tm="100000">
                                          <p:val>
                                            <p:strVal val="0-ppt_w/2"/>
                                          </p:val>
                                        </p:tav>
                                      </p:tavLst>
                                    </p:anim>
                                    <p:anim calcmode="lin" valueType="num">
                                      <p:cBhvr additive="base">
                                        <p:cTn id="77" dur="2000"/>
                                        <p:tgtEl>
                                          <p:spTgt spid="8"/>
                                        </p:tgtEl>
                                        <p:attrNameLst>
                                          <p:attrName>ppt_y</p:attrName>
                                        </p:attrNameLst>
                                      </p:cBhvr>
                                      <p:tavLst>
                                        <p:tav tm="0">
                                          <p:val>
                                            <p:strVal val="ppt_y"/>
                                          </p:val>
                                        </p:tav>
                                        <p:tav tm="100000">
                                          <p:val>
                                            <p:strVal val="ppt_y"/>
                                          </p:val>
                                        </p:tav>
                                      </p:tavLst>
                                    </p:anim>
                                    <p:set>
                                      <p:cBhvr>
                                        <p:cTn id="78" dur="1" fill="hold">
                                          <p:stCondLst>
                                            <p:cond delay="1999"/>
                                          </p:stCondLst>
                                        </p:cTn>
                                        <p:tgtEl>
                                          <p:spTgt spid="8"/>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2000"/>
                                        <p:tgtEl>
                                          <p:spTgt spid="9"/>
                                        </p:tgtEl>
                                        <p:attrNameLst>
                                          <p:attrName>ppt_x</p:attrName>
                                        </p:attrNameLst>
                                      </p:cBhvr>
                                      <p:tavLst>
                                        <p:tav tm="0">
                                          <p:val>
                                            <p:strVal val="ppt_x"/>
                                          </p:val>
                                        </p:tav>
                                        <p:tav tm="100000">
                                          <p:val>
                                            <p:strVal val="0-ppt_w/2"/>
                                          </p:val>
                                        </p:tav>
                                      </p:tavLst>
                                    </p:anim>
                                    <p:anim calcmode="lin" valueType="num">
                                      <p:cBhvr additive="base">
                                        <p:cTn id="81" dur="2000"/>
                                        <p:tgtEl>
                                          <p:spTgt spid="9"/>
                                        </p:tgtEl>
                                        <p:attrNameLst>
                                          <p:attrName>ppt_y</p:attrName>
                                        </p:attrNameLst>
                                      </p:cBhvr>
                                      <p:tavLst>
                                        <p:tav tm="0">
                                          <p:val>
                                            <p:strVal val="ppt_y"/>
                                          </p:val>
                                        </p:tav>
                                        <p:tav tm="100000">
                                          <p:val>
                                            <p:strVal val="ppt_y"/>
                                          </p:val>
                                        </p:tav>
                                      </p:tavLst>
                                    </p:anim>
                                    <p:set>
                                      <p:cBhvr>
                                        <p:cTn id="82" dur="1" fill="hold">
                                          <p:stCondLst>
                                            <p:cond delay="1999"/>
                                          </p:stCondLst>
                                        </p:cTn>
                                        <p:tgtEl>
                                          <p:spTgt spid="9"/>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2000"/>
                                        <p:tgtEl>
                                          <p:spTgt spid="10"/>
                                        </p:tgtEl>
                                        <p:attrNameLst>
                                          <p:attrName>ppt_x</p:attrName>
                                        </p:attrNameLst>
                                      </p:cBhvr>
                                      <p:tavLst>
                                        <p:tav tm="0">
                                          <p:val>
                                            <p:strVal val="ppt_x"/>
                                          </p:val>
                                        </p:tav>
                                        <p:tav tm="100000">
                                          <p:val>
                                            <p:strVal val="0-ppt_w/2"/>
                                          </p:val>
                                        </p:tav>
                                      </p:tavLst>
                                    </p:anim>
                                    <p:anim calcmode="lin" valueType="num">
                                      <p:cBhvr additive="base">
                                        <p:cTn id="85" dur="2000"/>
                                        <p:tgtEl>
                                          <p:spTgt spid="10"/>
                                        </p:tgtEl>
                                        <p:attrNameLst>
                                          <p:attrName>ppt_y</p:attrName>
                                        </p:attrNameLst>
                                      </p:cBhvr>
                                      <p:tavLst>
                                        <p:tav tm="0">
                                          <p:val>
                                            <p:strVal val="ppt_y"/>
                                          </p:val>
                                        </p:tav>
                                        <p:tav tm="100000">
                                          <p:val>
                                            <p:strVal val="ppt_y"/>
                                          </p:val>
                                        </p:tav>
                                      </p:tavLst>
                                    </p:anim>
                                    <p:set>
                                      <p:cBhvr>
                                        <p:cTn id="86" dur="1" fill="hold">
                                          <p:stCondLst>
                                            <p:cond delay="1999"/>
                                          </p:stCondLst>
                                        </p:cTn>
                                        <p:tgtEl>
                                          <p:spTgt spid="10"/>
                                        </p:tgtEl>
                                        <p:attrNameLst>
                                          <p:attrName>style.visibility</p:attrName>
                                        </p:attrNameLst>
                                      </p:cBhvr>
                                      <p:to>
                                        <p:strVal val="hidden"/>
                                      </p:to>
                                    </p:set>
                                  </p:childTnLst>
                                </p:cTn>
                              </p:par>
                              <p:par>
                                <p:cTn id="87" presetID="2" presetClass="entr" presetSubtype="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2000" fill="hold"/>
                                        <p:tgtEl>
                                          <p:spTgt spid="4"/>
                                        </p:tgtEl>
                                        <p:attrNameLst>
                                          <p:attrName>ppt_x</p:attrName>
                                        </p:attrNameLst>
                                      </p:cBhvr>
                                      <p:tavLst>
                                        <p:tav tm="0">
                                          <p:val>
                                            <p:strVal val="1+#ppt_w/2"/>
                                          </p:val>
                                        </p:tav>
                                        <p:tav tm="100000">
                                          <p:val>
                                            <p:strVal val="#ppt_x"/>
                                          </p:val>
                                        </p:tav>
                                      </p:tavLst>
                                    </p:anim>
                                    <p:anim calcmode="lin" valueType="num">
                                      <p:cBhvr additive="base">
                                        <p:cTn id="90"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stretch>
              <a:fillRect/>
            </a:stretch>
          </a:blipFill>
        </p:spPr>
        <p:txBody>
          <a:bodyPr/>
          <a:lstStyle/>
          <a:p>
            <a:endParaRPr lang="es-ES" dirty="0"/>
          </a:p>
        </p:txBody>
      </p:sp>
      <p:pic>
        <p:nvPicPr>
          <p:cNvPr id="4" name="3 Marcador de contenido" descr="squirrel_png_by_dbszabo1-d3dn7or.png"/>
          <p:cNvPicPr>
            <a:picLocks noGrp="1" noChangeAspect="1"/>
          </p:cNvPicPr>
          <p:nvPr>
            <p:ph idx="1"/>
          </p:nvPr>
        </p:nvPicPr>
        <p:blipFill>
          <a:blip r:embed="rId3" cstate="print"/>
          <a:stretch>
            <a:fillRect/>
          </a:stretch>
        </p:blipFill>
        <p:spPr>
          <a:xfrm>
            <a:off x="6215074" y="2357429"/>
            <a:ext cx="2928926" cy="4507291"/>
          </a:xfrm>
          <a:effectLst>
            <a:softEdge rad="31750"/>
          </a:effectLst>
        </p:spPr>
      </p:pic>
      <p:sp>
        <p:nvSpPr>
          <p:cNvPr id="9" name="8 CuadroTexto"/>
          <p:cNvSpPr txBox="1"/>
          <p:nvPr/>
        </p:nvSpPr>
        <p:spPr>
          <a:xfrm>
            <a:off x="1214414" y="1285860"/>
            <a:ext cx="214314" cy="369332"/>
          </a:xfrm>
          <a:prstGeom prst="rect">
            <a:avLst/>
          </a:prstGeom>
          <a:noFill/>
        </p:spPr>
        <p:txBody>
          <a:bodyPr wrap="square" rtlCol="0">
            <a:spAutoFit/>
          </a:bodyPr>
          <a:lstStyle/>
          <a:p>
            <a:endParaRPr lang="es-ES" dirty="0"/>
          </a:p>
        </p:txBody>
      </p:sp>
      <p:sp>
        <p:nvSpPr>
          <p:cNvPr id="7" name="6 CuadroTexto"/>
          <p:cNvSpPr txBox="1"/>
          <p:nvPr/>
        </p:nvSpPr>
        <p:spPr>
          <a:xfrm>
            <a:off x="2000232" y="1500174"/>
            <a:ext cx="4572032" cy="2862322"/>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rPr>
              <a:t>El nido de las ardillas tiene dos entradas y dentro de esta casa las ardillas hembras dan luz entre 3 y 4 crías. Las crías de ardilla son muy pequeñas; no tienen pelo cuando nacen y tienen los ojos cerrados. La madre los amamanta durante 10 semanas y, poco a poco, les enseña moverse entre las ramas del árbol en el que viven</a:t>
            </a:r>
            <a:endParaRPr lang="es-ES" sz="2000" b="1" dirty="0">
              <a:solidFill>
                <a:srgbClr val="FFC000"/>
              </a:solidFill>
              <a:effectLst>
                <a:outerShdw blurRad="38100" dist="38100" dir="2700000" algn="tl">
                  <a:srgbClr val="000000">
                    <a:alpha val="43137"/>
                  </a:srgbClr>
                </a:outerShdw>
              </a:effectLst>
            </a:endParaRPr>
          </a:p>
        </p:txBody>
      </p:sp>
      <p:sp>
        <p:nvSpPr>
          <p:cNvPr id="6"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6.jpg"/>
          <p:cNvPicPr>
            <a:picLocks noChangeAspect="1"/>
          </p:cNvPicPr>
          <p:nvPr/>
        </p:nvPicPr>
        <p:blipFill>
          <a:blip r:embed="rId2"/>
          <a:stretch>
            <a:fillRect/>
          </a:stretch>
        </p:blipFill>
        <p:spPr>
          <a:xfrm>
            <a:off x="17790" y="0"/>
            <a:ext cx="9108420" cy="6858000"/>
          </a:xfrm>
          <a:prstGeom prst="rect">
            <a:avLst/>
          </a:prstGeom>
        </p:spPr>
      </p:pic>
      <p:sp>
        <p:nvSpPr>
          <p:cNvPr id="5" name="4 Cheurón"/>
          <p:cNvSpPr/>
          <p:nvPr/>
        </p:nvSpPr>
        <p:spPr>
          <a:xfrm rot="5400000">
            <a:off x="3038023" y="-1394981"/>
            <a:ext cx="3214686" cy="6004648"/>
          </a:xfrm>
          <a:prstGeom prst="chevron">
            <a:avLst>
              <a:gd name="adj" fmla="val 90078"/>
            </a:avLst>
          </a:prstGeom>
          <a:solidFill>
            <a:srgbClr val="6633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2930866" y="2141176"/>
            <a:ext cx="3429000" cy="6004648"/>
          </a:xfrm>
          <a:prstGeom prst="chevron">
            <a:avLst>
              <a:gd name="adj" fmla="val 88744"/>
            </a:avLst>
          </a:prstGeom>
          <a:solidFill>
            <a:srgbClr val="6633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359506" y="-1716464"/>
            <a:ext cx="2571720" cy="6004648"/>
          </a:xfrm>
          <a:prstGeom prst="chevron">
            <a:avLst>
              <a:gd name="adj" fmla="val 90226"/>
            </a:avLst>
          </a:prstGeom>
          <a:solidFill>
            <a:srgbClr val="CC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252337" y="2462647"/>
            <a:ext cx="2786058" cy="6004648"/>
          </a:xfrm>
          <a:prstGeom prst="chevron">
            <a:avLst>
              <a:gd name="adj" fmla="val 89257"/>
            </a:avLst>
          </a:prstGeom>
          <a:solidFill>
            <a:srgbClr val="CC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645270" y="-2002228"/>
            <a:ext cx="2000192" cy="6004648"/>
          </a:xfrm>
          <a:prstGeom prst="chevron">
            <a:avLst>
              <a:gd name="adj" fmla="val 86522"/>
            </a:avLst>
          </a:prstGeom>
          <a:solidFill>
            <a:srgbClr val="CC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502370" y="2712680"/>
            <a:ext cx="2285992" cy="6004648"/>
          </a:xfrm>
          <a:prstGeom prst="chevron">
            <a:avLst>
              <a:gd name="adj" fmla="val 89022"/>
            </a:avLst>
          </a:prstGeom>
          <a:solidFill>
            <a:srgbClr val="CC99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2000"/>
                                        <p:tgtEl>
                                          <p:spTgt spid="5"/>
                                        </p:tgtEl>
                                      </p:cBhvr>
                                    </p:animEffect>
                                  </p:childTnLst>
                                </p:cTn>
                              </p:par>
                              <p:par>
                                <p:cTn id="11" presetID="16" presetClass="entr" presetSubtype="4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Horizontal)">
                                      <p:cBhvr>
                                        <p:cTn id="13" dur="2000"/>
                                        <p:tgtEl>
                                          <p:spTgt spid="6"/>
                                        </p:tgtEl>
                                      </p:cBhvr>
                                    </p:animEffect>
                                  </p:childTnLst>
                                </p:cTn>
                              </p:par>
                              <p:par>
                                <p:cTn id="14" presetID="16" presetClass="entr" presetSubtype="4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outHorizontal)">
                                      <p:cBhvr>
                                        <p:cTn id="16" dur="2000"/>
                                        <p:tgtEl>
                                          <p:spTgt spid="7"/>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outHorizontal)">
                                      <p:cBhvr>
                                        <p:cTn id="19" dur="2000"/>
                                        <p:tgtEl>
                                          <p:spTgt spid="8"/>
                                        </p:tgtEl>
                                      </p:cBhvr>
                                    </p:animEffect>
                                  </p:childTnLst>
                                </p:cTn>
                              </p:par>
                              <p:par>
                                <p:cTn id="20" presetID="16" presetClass="entr" presetSubtype="4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2000"/>
                                        <p:tgtEl>
                                          <p:spTgt spid="9"/>
                                        </p:tgtEl>
                                      </p:cBhvr>
                                    </p:animEffect>
                                  </p:childTnLst>
                                </p:cTn>
                              </p:par>
                              <p:par>
                                <p:cTn id="23" presetID="16" presetClass="entr" presetSubtype="4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outHorizontal)">
                                      <p:cBhvr>
                                        <p:cTn id="25" dur="2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ppt_x"/>
                                          </p:val>
                                        </p:tav>
                                        <p:tav tm="100000">
                                          <p:val>
                                            <p:strVal val="#ppt_x"/>
                                          </p:val>
                                        </p:tav>
                                      </p:tavLst>
                                    </p:anim>
                                    <p:anim calcmode="lin" valueType="num">
                                      <p:cBhvr additive="base">
                                        <p:cTn id="29" dur="2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000" fill="hold"/>
                                        <p:tgtEl>
                                          <p:spTgt spid="7"/>
                                        </p:tgtEl>
                                        <p:attrNameLst>
                                          <p:attrName>ppt_x</p:attrName>
                                        </p:attrNameLst>
                                      </p:cBhvr>
                                      <p:tavLst>
                                        <p:tav tm="0">
                                          <p:val>
                                            <p:strVal val="#ppt_x"/>
                                          </p:val>
                                        </p:tav>
                                        <p:tav tm="100000">
                                          <p:val>
                                            <p:strVal val="#ppt_x"/>
                                          </p:val>
                                        </p:tav>
                                      </p:tavLst>
                                    </p:anim>
                                    <p:anim calcmode="lin" valueType="num">
                                      <p:cBhvr additive="base">
                                        <p:cTn id="33" dur="2000" fill="hold"/>
                                        <p:tgtEl>
                                          <p:spTgt spid="7"/>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2000" fill="hold"/>
                                        <p:tgtEl>
                                          <p:spTgt spid="9"/>
                                        </p:tgtEl>
                                        <p:attrNameLst>
                                          <p:attrName>ppt_x</p:attrName>
                                        </p:attrNameLst>
                                      </p:cBhvr>
                                      <p:tavLst>
                                        <p:tav tm="0">
                                          <p:val>
                                            <p:strVal val="#ppt_x"/>
                                          </p:val>
                                        </p:tav>
                                        <p:tav tm="100000">
                                          <p:val>
                                            <p:strVal val="#ppt_x"/>
                                          </p:val>
                                        </p:tav>
                                      </p:tavLst>
                                    </p:anim>
                                    <p:anim calcmode="lin" valueType="num">
                                      <p:cBhvr additive="base">
                                        <p:cTn id="37" dur="20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1"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2000" fill="hold"/>
                                        <p:tgtEl>
                                          <p:spTgt spid="6"/>
                                        </p:tgtEl>
                                        <p:attrNameLst>
                                          <p:attrName>ppt_x</p:attrName>
                                        </p:attrNameLst>
                                      </p:cBhvr>
                                      <p:tavLst>
                                        <p:tav tm="0">
                                          <p:val>
                                            <p:strVal val="#ppt_x"/>
                                          </p:val>
                                        </p:tav>
                                        <p:tav tm="100000">
                                          <p:val>
                                            <p:strVal val="#ppt_x"/>
                                          </p:val>
                                        </p:tav>
                                      </p:tavLst>
                                    </p:anim>
                                    <p:anim calcmode="lin" valueType="num">
                                      <p:cBhvr additive="base">
                                        <p:cTn id="41" dur="2000" fill="hold"/>
                                        <p:tgtEl>
                                          <p:spTgt spid="6"/>
                                        </p:tgtEl>
                                        <p:attrNameLst>
                                          <p:attrName>ppt_y</p:attrName>
                                        </p:attrNameLst>
                                      </p:cBhvr>
                                      <p:tavLst>
                                        <p:tav tm="0">
                                          <p:val>
                                            <p:strVal val="0-#ppt_h/2"/>
                                          </p:val>
                                        </p:tav>
                                        <p:tav tm="100000">
                                          <p:val>
                                            <p:strVal val="#ppt_y"/>
                                          </p:val>
                                        </p:tav>
                                      </p:tavLst>
                                    </p:anim>
                                  </p:childTnLst>
                                </p:cTn>
                              </p:par>
                              <p:par>
                                <p:cTn id="42" presetID="2" presetClass="entr" presetSubtype="1" fill="hold" grpId="1"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2000" fill="hold"/>
                                        <p:tgtEl>
                                          <p:spTgt spid="8"/>
                                        </p:tgtEl>
                                        <p:attrNameLst>
                                          <p:attrName>ppt_x</p:attrName>
                                        </p:attrNameLst>
                                      </p:cBhvr>
                                      <p:tavLst>
                                        <p:tav tm="0">
                                          <p:val>
                                            <p:strVal val="#ppt_x"/>
                                          </p:val>
                                        </p:tav>
                                        <p:tav tm="100000">
                                          <p:val>
                                            <p:strVal val="#ppt_x"/>
                                          </p:val>
                                        </p:tav>
                                      </p:tavLst>
                                    </p:anim>
                                    <p:anim calcmode="lin" valueType="num">
                                      <p:cBhvr additive="base">
                                        <p:cTn id="45" dur="2000" fill="hold"/>
                                        <p:tgtEl>
                                          <p:spTgt spid="8"/>
                                        </p:tgtEl>
                                        <p:attrNameLst>
                                          <p:attrName>ppt_y</p:attrName>
                                        </p:attrNameLst>
                                      </p:cBhvr>
                                      <p:tavLst>
                                        <p:tav tm="0">
                                          <p:val>
                                            <p:strVal val="0-#ppt_h/2"/>
                                          </p:val>
                                        </p:tav>
                                        <p:tav tm="100000">
                                          <p:val>
                                            <p:strVal val="#ppt_y"/>
                                          </p:val>
                                        </p:tav>
                                      </p:tavLst>
                                    </p:anim>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childTnLst>
                          </p:cTn>
                        </p:par>
                        <p:par>
                          <p:cTn id="50" fill="hold">
                            <p:stCondLst>
                              <p:cond delay="2000"/>
                            </p:stCondLst>
                            <p:childTnLst>
                              <p:par>
                                <p:cTn id="51" presetID="2" presetClass="exit" presetSubtype="4" fill="hold" grpId="2" nodeType="afterEffect">
                                  <p:stCondLst>
                                    <p:cond delay="0"/>
                                  </p:stCondLst>
                                  <p:childTnLst>
                                    <p:anim calcmode="lin" valueType="num">
                                      <p:cBhvr additive="base">
                                        <p:cTn id="52" dur="2000"/>
                                        <p:tgtEl>
                                          <p:spTgt spid="5"/>
                                        </p:tgtEl>
                                        <p:attrNameLst>
                                          <p:attrName>ppt_x</p:attrName>
                                        </p:attrNameLst>
                                      </p:cBhvr>
                                      <p:tavLst>
                                        <p:tav tm="0">
                                          <p:val>
                                            <p:strVal val="ppt_x"/>
                                          </p:val>
                                        </p:tav>
                                        <p:tav tm="100000">
                                          <p:val>
                                            <p:strVal val="ppt_x"/>
                                          </p:val>
                                        </p:tav>
                                      </p:tavLst>
                                    </p:anim>
                                    <p:anim calcmode="lin" valueType="num">
                                      <p:cBhvr additive="base">
                                        <p:cTn id="53" dur="2000"/>
                                        <p:tgtEl>
                                          <p:spTgt spid="5"/>
                                        </p:tgtEl>
                                        <p:attrNameLst>
                                          <p:attrName>ppt_y</p:attrName>
                                        </p:attrNameLst>
                                      </p:cBhvr>
                                      <p:tavLst>
                                        <p:tav tm="0">
                                          <p:val>
                                            <p:strVal val="ppt_y"/>
                                          </p:val>
                                        </p:tav>
                                        <p:tav tm="100000">
                                          <p:val>
                                            <p:strVal val="1+ppt_h/2"/>
                                          </p:val>
                                        </p:tav>
                                      </p:tavLst>
                                    </p:anim>
                                    <p:set>
                                      <p:cBhvr>
                                        <p:cTn id="54" dur="1" fill="hold">
                                          <p:stCondLst>
                                            <p:cond delay="1999"/>
                                          </p:stCondLst>
                                        </p:cTn>
                                        <p:tgtEl>
                                          <p:spTgt spid="5"/>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2000"/>
                                        <p:tgtEl>
                                          <p:spTgt spid="7"/>
                                        </p:tgtEl>
                                        <p:attrNameLst>
                                          <p:attrName>ppt_x</p:attrName>
                                        </p:attrNameLst>
                                      </p:cBhvr>
                                      <p:tavLst>
                                        <p:tav tm="0">
                                          <p:val>
                                            <p:strVal val="ppt_x"/>
                                          </p:val>
                                        </p:tav>
                                        <p:tav tm="100000">
                                          <p:val>
                                            <p:strVal val="ppt_x"/>
                                          </p:val>
                                        </p:tav>
                                      </p:tavLst>
                                    </p:anim>
                                    <p:anim calcmode="lin" valueType="num">
                                      <p:cBhvr additive="base">
                                        <p:cTn id="57" dur="2000"/>
                                        <p:tgtEl>
                                          <p:spTgt spid="7"/>
                                        </p:tgtEl>
                                        <p:attrNameLst>
                                          <p:attrName>ppt_y</p:attrName>
                                        </p:attrNameLst>
                                      </p:cBhvr>
                                      <p:tavLst>
                                        <p:tav tm="0">
                                          <p:val>
                                            <p:strVal val="ppt_y"/>
                                          </p:val>
                                        </p:tav>
                                        <p:tav tm="100000">
                                          <p:val>
                                            <p:strVal val="1+ppt_h/2"/>
                                          </p:val>
                                        </p:tav>
                                      </p:tavLst>
                                    </p:anim>
                                    <p:set>
                                      <p:cBhvr>
                                        <p:cTn id="58" dur="1" fill="hold">
                                          <p:stCondLst>
                                            <p:cond delay="1999"/>
                                          </p:stCondLst>
                                        </p:cTn>
                                        <p:tgtEl>
                                          <p:spTgt spid="7"/>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2000"/>
                                        <p:tgtEl>
                                          <p:spTgt spid="9"/>
                                        </p:tgtEl>
                                        <p:attrNameLst>
                                          <p:attrName>ppt_x</p:attrName>
                                        </p:attrNameLst>
                                      </p:cBhvr>
                                      <p:tavLst>
                                        <p:tav tm="0">
                                          <p:val>
                                            <p:strVal val="ppt_x"/>
                                          </p:val>
                                        </p:tav>
                                        <p:tav tm="100000">
                                          <p:val>
                                            <p:strVal val="ppt_x"/>
                                          </p:val>
                                        </p:tav>
                                      </p:tavLst>
                                    </p:anim>
                                    <p:anim calcmode="lin" valueType="num">
                                      <p:cBhvr additive="base">
                                        <p:cTn id="61" dur="2000"/>
                                        <p:tgtEl>
                                          <p:spTgt spid="9"/>
                                        </p:tgtEl>
                                        <p:attrNameLst>
                                          <p:attrName>ppt_y</p:attrName>
                                        </p:attrNameLst>
                                      </p:cBhvr>
                                      <p:tavLst>
                                        <p:tav tm="0">
                                          <p:val>
                                            <p:strVal val="ppt_y"/>
                                          </p:val>
                                        </p:tav>
                                        <p:tav tm="100000">
                                          <p:val>
                                            <p:strVal val="1+ppt_h/2"/>
                                          </p:val>
                                        </p:tav>
                                      </p:tavLst>
                                    </p:anim>
                                    <p:set>
                                      <p:cBhvr>
                                        <p:cTn id="62" dur="1" fill="hold">
                                          <p:stCondLst>
                                            <p:cond delay="1999"/>
                                          </p:stCondLst>
                                        </p:cTn>
                                        <p:tgtEl>
                                          <p:spTgt spid="9"/>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ppt_x"/>
                                          </p:val>
                                        </p:tav>
                                      </p:tavLst>
                                    </p:anim>
                                    <p:anim calcmode="lin" valueType="num">
                                      <p:cBhvr additive="base">
                                        <p:cTn id="65" dur="2000"/>
                                        <p:tgtEl>
                                          <p:spTgt spid="6"/>
                                        </p:tgtEl>
                                        <p:attrNameLst>
                                          <p:attrName>ppt_y</p:attrName>
                                        </p:attrNameLst>
                                      </p:cBhvr>
                                      <p:tavLst>
                                        <p:tav tm="0">
                                          <p:val>
                                            <p:strVal val="ppt_y"/>
                                          </p:val>
                                        </p:tav>
                                        <p:tav tm="100000">
                                          <p:val>
                                            <p:strVal val="0-ppt_h/2"/>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2000"/>
                                        <p:tgtEl>
                                          <p:spTgt spid="8"/>
                                        </p:tgtEl>
                                        <p:attrNameLst>
                                          <p:attrName>ppt_x</p:attrName>
                                        </p:attrNameLst>
                                      </p:cBhvr>
                                      <p:tavLst>
                                        <p:tav tm="0">
                                          <p:val>
                                            <p:strVal val="ppt_x"/>
                                          </p:val>
                                        </p:tav>
                                        <p:tav tm="100000">
                                          <p:val>
                                            <p:strVal val="ppt_x"/>
                                          </p:val>
                                        </p:tav>
                                      </p:tavLst>
                                    </p:anim>
                                    <p:anim calcmode="lin" valueType="num">
                                      <p:cBhvr additive="base">
                                        <p:cTn id="69" dur="2000"/>
                                        <p:tgtEl>
                                          <p:spTgt spid="8"/>
                                        </p:tgtEl>
                                        <p:attrNameLst>
                                          <p:attrName>ppt_y</p:attrName>
                                        </p:attrNameLst>
                                      </p:cBhvr>
                                      <p:tavLst>
                                        <p:tav tm="0">
                                          <p:val>
                                            <p:strVal val="ppt_y"/>
                                          </p:val>
                                        </p:tav>
                                        <p:tav tm="100000">
                                          <p:val>
                                            <p:strVal val="0-ppt_h/2"/>
                                          </p:val>
                                        </p:tav>
                                      </p:tavLst>
                                    </p:anim>
                                    <p:set>
                                      <p:cBhvr>
                                        <p:cTn id="70" dur="1" fill="hold">
                                          <p:stCondLst>
                                            <p:cond delay="1999"/>
                                          </p:stCondLst>
                                        </p:cTn>
                                        <p:tgtEl>
                                          <p:spTgt spid="8"/>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2000"/>
                                        <p:tgtEl>
                                          <p:spTgt spid="10"/>
                                        </p:tgtEl>
                                        <p:attrNameLst>
                                          <p:attrName>ppt_x</p:attrName>
                                        </p:attrNameLst>
                                      </p:cBhvr>
                                      <p:tavLst>
                                        <p:tav tm="0">
                                          <p:val>
                                            <p:strVal val="ppt_x"/>
                                          </p:val>
                                        </p:tav>
                                        <p:tav tm="100000">
                                          <p:val>
                                            <p:strVal val="ppt_x"/>
                                          </p:val>
                                        </p:tav>
                                      </p:tavLst>
                                    </p:anim>
                                    <p:anim calcmode="lin" valueType="num">
                                      <p:cBhvr additive="base">
                                        <p:cTn id="73" dur="2000"/>
                                        <p:tgtEl>
                                          <p:spTgt spid="10"/>
                                        </p:tgtEl>
                                        <p:attrNameLst>
                                          <p:attrName>ppt_y</p:attrName>
                                        </p:attrNameLst>
                                      </p:cBhvr>
                                      <p:tavLst>
                                        <p:tav tm="0">
                                          <p:val>
                                            <p:strVal val="ppt_y"/>
                                          </p:val>
                                        </p:tav>
                                        <p:tav tm="100000">
                                          <p:val>
                                            <p:strVal val="0-ppt_h/2"/>
                                          </p:val>
                                        </p:tav>
                                      </p:tavLst>
                                    </p:anim>
                                    <p:set>
                                      <p:cBhvr>
                                        <p:cTn id="74" dur="1" fill="hold">
                                          <p:stCondLst>
                                            <p:cond delay="1999"/>
                                          </p:stCondLst>
                                        </p:cTn>
                                        <p:tgtEl>
                                          <p:spTgt spid="10"/>
                                        </p:tgtEl>
                                        <p:attrNameLst>
                                          <p:attrName>style.visibility</p:attrName>
                                        </p:attrNameLst>
                                      </p:cBhvr>
                                      <p:to>
                                        <p:strVal val="hidden"/>
                                      </p:to>
                                    </p:set>
                                  </p:childTnLst>
                                </p:cTn>
                              </p:par>
                              <p:par>
                                <p:cTn id="75" presetID="23" presetClass="entr" presetSubtype="272"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2000" fill="hold"/>
                                        <p:tgtEl>
                                          <p:spTgt spid="4"/>
                                        </p:tgtEl>
                                        <p:attrNameLst>
                                          <p:attrName>ppt_w</p:attrName>
                                        </p:attrNameLst>
                                      </p:cBhvr>
                                      <p:tavLst>
                                        <p:tav tm="0">
                                          <p:val>
                                            <p:strVal val="2/3*#ppt_w"/>
                                          </p:val>
                                        </p:tav>
                                        <p:tav tm="100000">
                                          <p:val>
                                            <p:strVal val="#ppt_w"/>
                                          </p:val>
                                        </p:tav>
                                      </p:tavLst>
                                    </p:anim>
                                    <p:anim calcmode="lin" valueType="num">
                                      <p:cBhvr>
                                        <p:cTn id="78" dur="2000" fill="hold"/>
                                        <p:tgtEl>
                                          <p:spTgt spid="4"/>
                                        </p:tgtEl>
                                        <p:attrNameLst>
                                          <p:attrName>ppt_h</p:attrName>
                                        </p:attrNameLst>
                                      </p:cBhvr>
                                      <p:tavLst>
                                        <p:tav tm="0">
                                          <p:val>
                                            <p:strVal val="2/3*#ppt_h"/>
                                          </p:val>
                                        </p:tav>
                                        <p:tav tm="100000">
                                          <p:val>
                                            <p:strVal val="#ppt_h"/>
                                          </p:val>
                                        </p:tav>
                                      </p:tavLst>
                                    </p:anim>
                                  </p:childTnLst>
                                </p:cTn>
                              </p:par>
                              <p:par>
                                <p:cTn id="79" presetID="16" presetClass="entr" presetSubtype="4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arn(outHorizontal)">
                                      <p:cBhvr>
                                        <p:cTn id="8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jpg"/>
          <p:cNvPicPr>
            <a:picLocks noChangeAspect="1"/>
          </p:cNvPicPr>
          <p:nvPr/>
        </p:nvPicPr>
        <p:blipFill>
          <a:blip r:embed="rId2"/>
          <a:stretch>
            <a:fillRect/>
          </a:stretch>
        </p:blipFill>
        <p:spPr>
          <a:xfrm>
            <a:off x="0" y="13342"/>
            <a:ext cx="9144000" cy="6844658"/>
          </a:xfrm>
          <a:prstGeom prst="rect">
            <a:avLst/>
          </a:prstGeom>
        </p:spPr>
      </p:pic>
      <p:sp>
        <p:nvSpPr>
          <p:cNvPr id="5" name="4 Cheurón"/>
          <p:cNvSpPr/>
          <p:nvPr/>
        </p:nvSpPr>
        <p:spPr>
          <a:xfrm rot="2441467">
            <a:off x="3423851" y="2327275"/>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227759">
            <a:off x="4493853" y="2332791"/>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380634">
            <a:off x="3423433" y="3243574"/>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018612">
            <a:off x="4566434" y="3243526"/>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2441467">
            <a:off x="2780910" y="1827210"/>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227759">
            <a:off x="5065357" y="1832724"/>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3018612">
            <a:off x="5209376" y="3743592"/>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380634">
            <a:off x="2780492" y="3672202"/>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2441467">
            <a:off x="2209405" y="1327144"/>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8227759">
            <a:off x="5636862" y="1332659"/>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018612">
            <a:off x="5852318" y="4243657"/>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380634">
            <a:off x="2137549" y="4100831"/>
            <a:ext cx="1439010" cy="1175261"/>
          </a:xfrm>
          <a:prstGeom prst="chevron">
            <a:avLst>
              <a:gd name="adj" fmla="val 72146"/>
            </a:avLst>
          </a:prstGeom>
          <a:solidFill>
            <a:srgbClr val="FFC000"/>
          </a:solidFill>
          <a:ln>
            <a:solidFill>
              <a:srgbClr val="FFC0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35" presetClass="entr" presetSubtype="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2000"/>
                                        <p:tgtEl>
                                          <p:spTgt spid="5"/>
                                        </p:tgtEl>
                                      </p:cBhvr>
                                    </p:animEffect>
                                    <p:anim calcmode="lin" valueType="num">
                                      <p:cBhvr>
                                        <p:cTn id="59" dur="2000" fill="hold"/>
                                        <p:tgtEl>
                                          <p:spTgt spid="5"/>
                                        </p:tgtEl>
                                        <p:attrNameLst>
                                          <p:attrName>style.rotation</p:attrName>
                                        </p:attrNameLst>
                                      </p:cBhvr>
                                      <p:tavLst>
                                        <p:tav tm="0">
                                          <p:val>
                                            <p:fltVal val="720"/>
                                          </p:val>
                                        </p:tav>
                                        <p:tav tm="100000">
                                          <p:val>
                                            <p:fltVal val="0"/>
                                          </p:val>
                                        </p:tav>
                                      </p:tavLst>
                                    </p:anim>
                                    <p:anim calcmode="lin" valueType="num">
                                      <p:cBhvr>
                                        <p:cTn id="60" dur="2000" fill="hold"/>
                                        <p:tgtEl>
                                          <p:spTgt spid="5"/>
                                        </p:tgtEl>
                                        <p:attrNameLst>
                                          <p:attrName>ppt_h</p:attrName>
                                        </p:attrNameLst>
                                      </p:cBhvr>
                                      <p:tavLst>
                                        <p:tav tm="0">
                                          <p:val>
                                            <p:fltVal val="0"/>
                                          </p:val>
                                        </p:tav>
                                        <p:tav tm="100000">
                                          <p:val>
                                            <p:strVal val="#ppt_h"/>
                                          </p:val>
                                        </p:tav>
                                      </p:tavLst>
                                    </p:anim>
                                    <p:anim calcmode="lin" valueType="num">
                                      <p:cBhvr>
                                        <p:cTn id="61" dur="2000" fill="hold"/>
                                        <p:tgtEl>
                                          <p:spTgt spid="5"/>
                                        </p:tgtEl>
                                        <p:attrNameLst>
                                          <p:attrName>ppt_w</p:attrName>
                                        </p:attrNameLst>
                                      </p:cBhvr>
                                      <p:tavLst>
                                        <p:tav tm="0">
                                          <p:val>
                                            <p:fltVal val="0"/>
                                          </p:val>
                                        </p:tav>
                                        <p:tav tm="100000">
                                          <p:val>
                                            <p:strVal val="#ppt_w"/>
                                          </p:val>
                                        </p:tav>
                                      </p:tavLst>
                                    </p:anim>
                                  </p:childTnLst>
                                </p:cTn>
                              </p:par>
                              <p:par>
                                <p:cTn id="62" presetID="35" presetClass="entr" presetSubtype="0"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2000"/>
                                        <p:tgtEl>
                                          <p:spTgt spid="6"/>
                                        </p:tgtEl>
                                      </p:cBhvr>
                                    </p:animEffect>
                                    <p:anim calcmode="lin" valueType="num">
                                      <p:cBhvr>
                                        <p:cTn id="65" dur="2000" fill="hold"/>
                                        <p:tgtEl>
                                          <p:spTgt spid="6"/>
                                        </p:tgtEl>
                                        <p:attrNameLst>
                                          <p:attrName>style.rotation</p:attrName>
                                        </p:attrNameLst>
                                      </p:cBhvr>
                                      <p:tavLst>
                                        <p:tav tm="0">
                                          <p:val>
                                            <p:fltVal val="720"/>
                                          </p:val>
                                        </p:tav>
                                        <p:tav tm="100000">
                                          <p:val>
                                            <p:fltVal val="0"/>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anim calcmode="lin" valueType="num">
                                      <p:cBhvr>
                                        <p:cTn id="67" dur="2000" fill="hold"/>
                                        <p:tgtEl>
                                          <p:spTgt spid="6"/>
                                        </p:tgtEl>
                                        <p:attrNameLst>
                                          <p:attrName>ppt_w</p:attrName>
                                        </p:attrNameLst>
                                      </p:cBhvr>
                                      <p:tavLst>
                                        <p:tav tm="0">
                                          <p:val>
                                            <p:fltVal val="0"/>
                                          </p:val>
                                        </p:tav>
                                        <p:tav tm="100000">
                                          <p:val>
                                            <p:strVal val="#ppt_w"/>
                                          </p:val>
                                        </p:tav>
                                      </p:tavLst>
                                    </p:anim>
                                  </p:childTnLst>
                                </p:cTn>
                              </p:par>
                              <p:par>
                                <p:cTn id="68" presetID="35" presetClass="entr" presetSubtype="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2000"/>
                                        <p:tgtEl>
                                          <p:spTgt spid="7"/>
                                        </p:tgtEl>
                                      </p:cBhvr>
                                    </p:animEffect>
                                    <p:anim calcmode="lin" valueType="num">
                                      <p:cBhvr>
                                        <p:cTn id="71" dur="2000" fill="hold"/>
                                        <p:tgtEl>
                                          <p:spTgt spid="7"/>
                                        </p:tgtEl>
                                        <p:attrNameLst>
                                          <p:attrName>style.rotation</p:attrName>
                                        </p:attrNameLst>
                                      </p:cBhvr>
                                      <p:tavLst>
                                        <p:tav tm="0">
                                          <p:val>
                                            <p:fltVal val="720"/>
                                          </p:val>
                                        </p:tav>
                                        <p:tav tm="100000">
                                          <p:val>
                                            <p:fltVal val="0"/>
                                          </p:val>
                                        </p:tav>
                                      </p:tavLst>
                                    </p:anim>
                                    <p:anim calcmode="lin" valueType="num">
                                      <p:cBhvr>
                                        <p:cTn id="72" dur="2000" fill="hold"/>
                                        <p:tgtEl>
                                          <p:spTgt spid="7"/>
                                        </p:tgtEl>
                                        <p:attrNameLst>
                                          <p:attrName>ppt_h</p:attrName>
                                        </p:attrNameLst>
                                      </p:cBhvr>
                                      <p:tavLst>
                                        <p:tav tm="0">
                                          <p:val>
                                            <p:fltVal val="0"/>
                                          </p:val>
                                        </p:tav>
                                        <p:tav tm="100000">
                                          <p:val>
                                            <p:strVal val="#ppt_h"/>
                                          </p:val>
                                        </p:tav>
                                      </p:tavLst>
                                    </p:anim>
                                    <p:anim calcmode="lin" valueType="num">
                                      <p:cBhvr>
                                        <p:cTn id="73" dur="2000" fill="hold"/>
                                        <p:tgtEl>
                                          <p:spTgt spid="7"/>
                                        </p:tgtEl>
                                        <p:attrNameLst>
                                          <p:attrName>ppt_w</p:attrName>
                                        </p:attrNameLst>
                                      </p:cBhvr>
                                      <p:tavLst>
                                        <p:tav tm="0">
                                          <p:val>
                                            <p:fltVal val="0"/>
                                          </p:val>
                                        </p:tav>
                                        <p:tav tm="100000">
                                          <p:val>
                                            <p:strVal val="#ppt_w"/>
                                          </p:val>
                                        </p:tav>
                                      </p:tavLst>
                                    </p:anim>
                                  </p:childTnLst>
                                </p:cTn>
                              </p:par>
                              <p:par>
                                <p:cTn id="74" presetID="35" presetClass="entr" presetSubtype="0" fill="hold" grpId="1"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fade">
                                      <p:cBhvr>
                                        <p:cTn id="76" dur="2000"/>
                                        <p:tgtEl>
                                          <p:spTgt spid="8"/>
                                        </p:tgtEl>
                                      </p:cBhvr>
                                    </p:animEffect>
                                    <p:anim calcmode="lin" valueType="num">
                                      <p:cBhvr>
                                        <p:cTn id="77" dur="2000" fill="hold"/>
                                        <p:tgtEl>
                                          <p:spTgt spid="8"/>
                                        </p:tgtEl>
                                        <p:attrNameLst>
                                          <p:attrName>style.rotation</p:attrName>
                                        </p:attrNameLst>
                                      </p:cBhvr>
                                      <p:tavLst>
                                        <p:tav tm="0">
                                          <p:val>
                                            <p:fltVal val="720"/>
                                          </p:val>
                                        </p:tav>
                                        <p:tav tm="100000">
                                          <p:val>
                                            <p:fltVal val="0"/>
                                          </p:val>
                                        </p:tav>
                                      </p:tavLst>
                                    </p:anim>
                                    <p:anim calcmode="lin" valueType="num">
                                      <p:cBhvr>
                                        <p:cTn id="78" dur="2000" fill="hold"/>
                                        <p:tgtEl>
                                          <p:spTgt spid="8"/>
                                        </p:tgtEl>
                                        <p:attrNameLst>
                                          <p:attrName>ppt_h</p:attrName>
                                        </p:attrNameLst>
                                      </p:cBhvr>
                                      <p:tavLst>
                                        <p:tav tm="0">
                                          <p:val>
                                            <p:fltVal val="0"/>
                                          </p:val>
                                        </p:tav>
                                        <p:tav tm="100000">
                                          <p:val>
                                            <p:strVal val="#ppt_h"/>
                                          </p:val>
                                        </p:tav>
                                      </p:tavLst>
                                    </p:anim>
                                    <p:anim calcmode="lin" valueType="num">
                                      <p:cBhvr>
                                        <p:cTn id="79" dur="2000" fill="hold"/>
                                        <p:tgtEl>
                                          <p:spTgt spid="8"/>
                                        </p:tgtEl>
                                        <p:attrNameLst>
                                          <p:attrName>ppt_w</p:attrName>
                                        </p:attrNameLst>
                                      </p:cBhvr>
                                      <p:tavLst>
                                        <p:tav tm="0">
                                          <p:val>
                                            <p:fltVal val="0"/>
                                          </p:val>
                                        </p:tav>
                                        <p:tav tm="100000">
                                          <p:val>
                                            <p:strVal val="#ppt_w"/>
                                          </p:val>
                                        </p:tav>
                                      </p:tavLst>
                                    </p:anim>
                                  </p:childTnLst>
                                </p:cTn>
                              </p:par>
                              <p:par>
                                <p:cTn id="80" presetID="35" presetClass="entr" presetSubtype="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2000"/>
                                        <p:tgtEl>
                                          <p:spTgt spid="9"/>
                                        </p:tgtEl>
                                      </p:cBhvr>
                                    </p:animEffect>
                                    <p:anim calcmode="lin" valueType="num">
                                      <p:cBhvr>
                                        <p:cTn id="83" dur="2000" fill="hold"/>
                                        <p:tgtEl>
                                          <p:spTgt spid="9"/>
                                        </p:tgtEl>
                                        <p:attrNameLst>
                                          <p:attrName>style.rotation</p:attrName>
                                        </p:attrNameLst>
                                      </p:cBhvr>
                                      <p:tavLst>
                                        <p:tav tm="0">
                                          <p:val>
                                            <p:fltVal val="720"/>
                                          </p:val>
                                        </p:tav>
                                        <p:tav tm="100000">
                                          <p:val>
                                            <p:fltVal val="0"/>
                                          </p:val>
                                        </p:tav>
                                      </p:tavLst>
                                    </p:anim>
                                    <p:anim calcmode="lin" valueType="num">
                                      <p:cBhvr>
                                        <p:cTn id="84" dur="2000" fill="hold"/>
                                        <p:tgtEl>
                                          <p:spTgt spid="9"/>
                                        </p:tgtEl>
                                        <p:attrNameLst>
                                          <p:attrName>ppt_h</p:attrName>
                                        </p:attrNameLst>
                                      </p:cBhvr>
                                      <p:tavLst>
                                        <p:tav tm="0">
                                          <p:val>
                                            <p:fltVal val="0"/>
                                          </p:val>
                                        </p:tav>
                                        <p:tav tm="100000">
                                          <p:val>
                                            <p:strVal val="#ppt_h"/>
                                          </p:val>
                                        </p:tav>
                                      </p:tavLst>
                                    </p:anim>
                                    <p:anim calcmode="lin" valueType="num">
                                      <p:cBhvr>
                                        <p:cTn id="85" dur="2000" fill="hold"/>
                                        <p:tgtEl>
                                          <p:spTgt spid="9"/>
                                        </p:tgtEl>
                                        <p:attrNameLst>
                                          <p:attrName>ppt_w</p:attrName>
                                        </p:attrNameLst>
                                      </p:cBhvr>
                                      <p:tavLst>
                                        <p:tav tm="0">
                                          <p:val>
                                            <p:fltVal val="0"/>
                                          </p:val>
                                        </p:tav>
                                        <p:tav tm="100000">
                                          <p:val>
                                            <p:strVal val="#ppt_w"/>
                                          </p:val>
                                        </p:tav>
                                      </p:tavLst>
                                    </p:anim>
                                  </p:childTnLst>
                                </p:cTn>
                              </p:par>
                              <p:par>
                                <p:cTn id="86" presetID="35" presetClass="entr" presetSubtype="0"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fade">
                                      <p:cBhvr>
                                        <p:cTn id="88" dur="2000"/>
                                        <p:tgtEl>
                                          <p:spTgt spid="10"/>
                                        </p:tgtEl>
                                      </p:cBhvr>
                                    </p:animEffect>
                                    <p:anim calcmode="lin" valueType="num">
                                      <p:cBhvr>
                                        <p:cTn id="89" dur="2000" fill="hold"/>
                                        <p:tgtEl>
                                          <p:spTgt spid="10"/>
                                        </p:tgtEl>
                                        <p:attrNameLst>
                                          <p:attrName>style.rotation</p:attrName>
                                        </p:attrNameLst>
                                      </p:cBhvr>
                                      <p:tavLst>
                                        <p:tav tm="0">
                                          <p:val>
                                            <p:fltVal val="720"/>
                                          </p:val>
                                        </p:tav>
                                        <p:tav tm="100000">
                                          <p:val>
                                            <p:fltVal val="0"/>
                                          </p:val>
                                        </p:tav>
                                      </p:tavLst>
                                    </p:anim>
                                    <p:anim calcmode="lin" valueType="num">
                                      <p:cBhvr>
                                        <p:cTn id="90" dur="2000" fill="hold"/>
                                        <p:tgtEl>
                                          <p:spTgt spid="10"/>
                                        </p:tgtEl>
                                        <p:attrNameLst>
                                          <p:attrName>ppt_h</p:attrName>
                                        </p:attrNameLst>
                                      </p:cBhvr>
                                      <p:tavLst>
                                        <p:tav tm="0">
                                          <p:val>
                                            <p:fltVal val="0"/>
                                          </p:val>
                                        </p:tav>
                                        <p:tav tm="100000">
                                          <p:val>
                                            <p:strVal val="#ppt_h"/>
                                          </p:val>
                                        </p:tav>
                                      </p:tavLst>
                                    </p:anim>
                                    <p:anim calcmode="lin" valueType="num">
                                      <p:cBhvr>
                                        <p:cTn id="91" dur="2000" fill="hold"/>
                                        <p:tgtEl>
                                          <p:spTgt spid="10"/>
                                        </p:tgtEl>
                                        <p:attrNameLst>
                                          <p:attrName>ppt_w</p:attrName>
                                        </p:attrNameLst>
                                      </p:cBhvr>
                                      <p:tavLst>
                                        <p:tav tm="0">
                                          <p:val>
                                            <p:fltVal val="0"/>
                                          </p:val>
                                        </p:tav>
                                        <p:tav tm="100000">
                                          <p:val>
                                            <p:strVal val="#ppt_w"/>
                                          </p:val>
                                        </p:tav>
                                      </p:tavLst>
                                    </p:anim>
                                  </p:childTnLst>
                                </p:cTn>
                              </p:par>
                              <p:par>
                                <p:cTn id="92" presetID="35" presetClass="entr" presetSubtype="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fade">
                                      <p:cBhvr>
                                        <p:cTn id="94" dur="2000"/>
                                        <p:tgtEl>
                                          <p:spTgt spid="11"/>
                                        </p:tgtEl>
                                      </p:cBhvr>
                                    </p:animEffect>
                                    <p:anim calcmode="lin" valueType="num">
                                      <p:cBhvr>
                                        <p:cTn id="95" dur="2000" fill="hold"/>
                                        <p:tgtEl>
                                          <p:spTgt spid="11"/>
                                        </p:tgtEl>
                                        <p:attrNameLst>
                                          <p:attrName>style.rotation</p:attrName>
                                        </p:attrNameLst>
                                      </p:cBhvr>
                                      <p:tavLst>
                                        <p:tav tm="0">
                                          <p:val>
                                            <p:fltVal val="720"/>
                                          </p:val>
                                        </p:tav>
                                        <p:tav tm="100000">
                                          <p:val>
                                            <p:fltVal val="0"/>
                                          </p:val>
                                        </p:tav>
                                      </p:tavLst>
                                    </p:anim>
                                    <p:anim calcmode="lin" valueType="num">
                                      <p:cBhvr>
                                        <p:cTn id="96" dur="2000" fill="hold"/>
                                        <p:tgtEl>
                                          <p:spTgt spid="11"/>
                                        </p:tgtEl>
                                        <p:attrNameLst>
                                          <p:attrName>ppt_h</p:attrName>
                                        </p:attrNameLst>
                                      </p:cBhvr>
                                      <p:tavLst>
                                        <p:tav tm="0">
                                          <p:val>
                                            <p:fltVal val="0"/>
                                          </p:val>
                                        </p:tav>
                                        <p:tav tm="100000">
                                          <p:val>
                                            <p:strVal val="#ppt_h"/>
                                          </p:val>
                                        </p:tav>
                                      </p:tavLst>
                                    </p:anim>
                                    <p:anim calcmode="lin" valueType="num">
                                      <p:cBhvr>
                                        <p:cTn id="97" dur="2000" fill="hold"/>
                                        <p:tgtEl>
                                          <p:spTgt spid="11"/>
                                        </p:tgtEl>
                                        <p:attrNameLst>
                                          <p:attrName>ppt_w</p:attrName>
                                        </p:attrNameLst>
                                      </p:cBhvr>
                                      <p:tavLst>
                                        <p:tav tm="0">
                                          <p:val>
                                            <p:fltVal val="0"/>
                                          </p:val>
                                        </p:tav>
                                        <p:tav tm="100000">
                                          <p:val>
                                            <p:strVal val="#ppt_w"/>
                                          </p:val>
                                        </p:tav>
                                      </p:tavLst>
                                    </p:anim>
                                  </p:childTnLst>
                                </p:cTn>
                              </p:par>
                              <p:par>
                                <p:cTn id="98" presetID="35" presetClass="entr" presetSubtype="0"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fade">
                                      <p:cBhvr>
                                        <p:cTn id="100" dur="2000"/>
                                        <p:tgtEl>
                                          <p:spTgt spid="12"/>
                                        </p:tgtEl>
                                      </p:cBhvr>
                                    </p:animEffect>
                                    <p:anim calcmode="lin" valueType="num">
                                      <p:cBhvr>
                                        <p:cTn id="101" dur="2000" fill="hold"/>
                                        <p:tgtEl>
                                          <p:spTgt spid="12"/>
                                        </p:tgtEl>
                                        <p:attrNameLst>
                                          <p:attrName>style.rotation</p:attrName>
                                        </p:attrNameLst>
                                      </p:cBhvr>
                                      <p:tavLst>
                                        <p:tav tm="0">
                                          <p:val>
                                            <p:fltVal val="720"/>
                                          </p:val>
                                        </p:tav>
                                        <p:tav tm="100000">
                                          <p:val>
                                            <p:fltVal val="0"/>
                                          </p:val>
                                        </p:tav>
                                      </p:tavLst>
                                    </p:anim>
                                    <p:anim calcmode="lin" valueType="num">
                                      <p:cBhvr>
                                        <p:cTn id="102" dur="2000" fill="hold"/>
                                        <p:tgtEl>
                                          <p:spTgt spid="12"/>
                                        </p:tgtEl>
                                        <p:attrNameLst>
                                          <p:attrName>ppt_h</p:attrName>
                                        </p:attrNameLst>
                                      </p:cBhvr>
                                      <p:tavLst>
                                        <p:tav tm="0">
                                          <p:val>
                                            <p:fltVal val="0"/>
                                          </p:val>
                                        </p:tav>
                                        <p:tav tm="100000">
                                          <p:val>
                                            <p:strVal val="#ppt_h"/>
                                          </p:val>
                                        </p:tav>
                                      </p:tavLst>
                                    </p:anim>
                                    <p:anim calcmode="lin" valueType="num">
                                      <p:cBhvr>
                                        <p:cTn id="103" dur="2000" fill="hold"/>
                                        <p:tgtEl>
                                          <p:spTgt spid="12"/>
                                        </p:tgtEl>
                                        <p:attrNameLst>
                                          <p:attrName>ppt_w</p:attrName>
                                        </p:attrNameLst>
                                      </p:cBhvr>
                                      <p:tavLst>
                                        <p:tav tm="0">
                                          <p:val>
                                            <p:fltVal val="0"/>
                                          </p:val>
                                        </p:tav>
                                        <p:tav tm="100000">
                                          <p:val>
                                            <p:strVal val="#ppt_w"/>
                                          </p:val>
                                        </p:tav>
                                      </p:tavLst>
                                    </p:anim>
                                  </p:childTnLst>
                                </p:cTn>
                              </p:par>
                              <p:par>
                                <p:cTn id="104" presetID="35" presetClass="entr" presetSubtype="0"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fade">
                                      <p:cBhvr>
                                        <p:cTn id="106" dur="2000"/>
                                        <p:tgtEl>
                                          <p:spTgt spid="13"/>
                                        </p:tgtEl>
                                      </p:cBhvr>
                                    </p:animEffect>
                                    <p:anim calcmode="lin" valueType="num">
                                      <p:cBhvr>
                                        <p:cTn id="107" dur="2000" fill="hold"/>
                                        <p:tgtEl>
                                          <p:spTgt spid="13"/>
                                        </p:tgtEl>
                                        <p:attrNameLst>
                                          <p:attrName>style.rotation</p:attrName>
                                        </p:attrNameLst>
                                      </p:cBhvr>
                                      <p:tavLst>
                                        <p:tav tm="0">
                                          <p:val>
                                            <p:fltVal val="720"/>
                                          </p:val>
                                        </p:tav>
                                        <p:tav tm="100000">
                                          <p:val>
                                            <p:fltVal val="0"/>
                                          </p:val>
                                        </p:tav>
                                      </p:tavLst>
                                    </p:anim>
                                    <p:anim calcmode="lin" valueType="num">
                                      <p:cBhvr>
                                        <p:cTn id="108" dur="2000" fill="hold"/>
                                        <p:tgtEl>
                                          <p:spTgt spid="13"/>
                                        </p:tgtEl>
                                        <p:attrNameLst>
                                          <p:attrName>ppt_h</p:attrName>
                                        </p:attrNameLst>
                                      </p:cBhvr>
                                      <p:tavLst>
                                        <p:tav tm="0">
                                          <p:val>
                                            <p:fltVal val="0"/>
                                          </p:val>
                                        </p:tav>
                                        <p:tav tm="100000">
                                          <p:val>
                                            <p:strVal val="#ppt_h"/>
                                          </p:val>
                                        </p:tav>
                                      </p:tavLst>
                                    </p:anim>
                                    <p:anim calcmode="lin" valueType="num">
                                      <p:cBhvr>
                                        <p:cTn id="109" dur="2000" fill="hold"/>
                                        <p:tgtEl>
                                          <p:spTgt spid="13"/>
                                        </p:tgtEl>
                                        <p:attrNameLst>
                                          <p:attrName>ppt_w</p:attrName>
                                        </p:attrNameLst>
                                      </p:cBhvr>
                                      <p:tavLst>
                                        <p:tav tm="0">
                                          <p:val>
                                            <p:fltVal val="0"/>
                                          </p:val>
                                        </p:tav>
                                        <p:tav tm="100000">
                                          <p:val>
                                            <p:strVal val="#ppt_w"/>
                                          </p:val>
                                        </p:tav>
                                      </p:tavLst>
                                    </p:anim>
                                  </p:childTnLst>
                                </p:cTn>
                              </p:par>
                              <p:par>
                                <p:cTn id="110" presetID="35" presetClass="entr" presetSubtype="0"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Effect transition="in" filter="fade">
                                      <p:cBhvr>
                                        <p:cTn id="112" dur="2000"/>
                                        <p:tgtEl>
                                          <p:spTgt spid="14"/>
                                        </p:tgtEl>
                                      </p:cBhvr>
                                    </p:animEffect>
                                    <p:anim calcmode="lin" valueType="num">
                                      <p:cBhvr>
                                        <p:cTn id="113" dur="2000" fill="hold"/>
                                        <p:tgtEl>
                                          <p:spTgt spid="14"/>
                                        </p:tgtEl>
                                        <p:attrNameLst>
                                          <p:attrName>style.rotation</p:attrName>
                                        </p:attrNameLst>
                                      </p:cBhvr>
                                      <p:tavLst>
                                        <p:tav tm="0">
                                          <p:val>
                                            <p:fltVal val="720"/>
                                          </p:val>
                                        </p:tav>
                                        <p:tav tm="100000">
                                          <p:val>
                                            <p:fltVal val="0"/>
                                          </p:val>
                                        </p:tav>
                                      </p:tavLst>
                                    </p:anim>
                                    <p:anim calcmode="lin" valueType="num">
                                      <p:cBhvr>
                                        <p:cTn id="114" dur="2000" fill="hold"/>
                                        <p:tgtEl>
                                          <p:spTgt spid="14"/>
                                        </p:tgtEl>
                                        <p:attrNameLst>
                                          <p:attrName>ppt_h</p:attrName>
                                        </p:attrNameLst>
                                      </p:cBhvr>
                                      <p:tavLst>
                                        <p:tav tm="0">
                                          <p:val>
                                            <p:fltVal val="0"/>
                                          </p:val>
                                        </p:tav>
                                        <p:tav tm="100000">
                                          <p:val>
                                            <p:strVal val="#ppt_h"/>
                                          </p:val>
                                        </p:tav>
                                      </p:tavLst>
                                    </p:anim>
                                    <p:anim calcmode="lin" valueType="num">
                                      <p:cBhvr>
                                        <p:cTn id="115" dur="2000" fill="hold"/>
                                        <p:tgtEl>
                                          <p:spTgt spid="14"/>
                                        </p:tgtEl>
                                        <p:attrNameLst>
                                          <p:attrName>ppt_w</p:attrName>
                                        </p:attrNameLst>
                                      </p:cBhvr>
                                      <p:tavLst>
                                        <p:tav tm="0">
                                          <p:val>
                                            <p:fltVal val="0"/>
                                          </p:val>
                                        </p:tav>
                                        <p:tav tm="100000">
                                          <p:val>
                                            <p:strVal val="#ppt_w"/>
                                          </p:val>
                                        </p:tav>
                                      </p:tavLst>
                                    </p:anim>
                                  </p:childTnLst>
                                </p:cTn>
                              </p:par>
                              <p:par>
                                <p:cTn id="116" presetID="35" presetClass="entr" presetSubtype="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fade">
                                      <p:cBhvr>
                                        <p:cTn id="118" dur="2000"/>
                                        <p:tgtEl>
                                          <p:spTgt spid="15"/>
                                        </p:tgtEl>
                                      </p:cBhvr>
                                    </p:animEffect>
                                    <p:anim calcmode="lin" valueType="num">
                                      <p:cBhvr>
                                        <p:cTn id="119" dur="2000" fill="hold"/>
                                        <p:tgtEl>
                                          <p:spTgt spid="15"/>
                                        </p:tgtEl>
                                        <p:attrNameLst>
                                          <p:attrName>style.rotation</p:attrName>
                                        </p:attrNameLst>
                                      </p:cBhvr>
                                      <p:tavLst>
                                        <p:tav tm="0">
                                          <p:val>
                                            <p:fltVal val="720"/>
                                          </p:val>
                                        </p:tav>
                                        <p:tav tm="100000">
                                          <p:val>
                                            <p:fltVal val="0"/>
                                          </p:val>
                                        </p:tav>
                                      </p:tavLst>
                                    </p:anim>
                                    <p:anim calcmode="lin" valueType="num">
                                      <p:cBhvr>
                                        <p:cTn id="120" dur="2000" fill="hold"/>
                                        <p:tgtEl>
                                          <p:spTgt spid="15"/>
                                        </p:tgtEl>
                                        <p:attrNameLst>
                                          <p:attrName>ppt_h</p:attrName>
                                        </p:attrNameLst>
                                      </p:cBhvr>
                                      <p:tavLst>
                                        <p:tav tm="0">
                                          <p:val>
                                            <p:fltVal val="0"/>
                                          </p:val>
                                        </p:tav>
                                        <p:tav tm="100000">
                                          <p:val>
                                            <p:strVal val="#ppt_h"/>
                                          </p:val>
                                        </p:tav>
                                      </p:tavLst>
                                    </p:anim>
                                    <p:anim calcmode="lin" valueType="num">
                                      <p:cBhvr>
                                        <p:cTn id="121" dur="2000" fill="hold"/>
                                        <p:tgtEl>
                                          <p:spTgt spid="15"/>
                                        </p:tgtEl>
                                        <p:attrNameLst>
                                          <p:attrName>ppt_w</p:attrName>
                                        </p:attrNameLst>
                                      </p:cBhvr>
                                      <p:tavLst>
                                        <p:tav tm="0">
                                          <p:val>
                                            <p:fltVal val="0"/>
                                          </p:val>
                                        </p:tav>
                                        <p:tav tm="100000">
                                          <p:val>
                                            <p:strVal val="#ppt_w"/>
                                          </p:val>
                                        </p:tav>
                                      </p:tavLst>
                                    </p:anim>
                                  </p:childTnLst>
                                </p:cTn>
                              </p:par>
                              <p:par>
                                <p:cTn id="122" presetID="35" presetClass="entr" presetSubtype="0"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2000"/>
                                        <p:tgtEl>
                                          <p:spTgt spid="16"/>
                                        </p:tgtEl>
                                      </p:cBhvr>
                                    </p:animEffect>
                                    <p:anim calcmode="lin" valueType="num">
                                      <p:cBhvr>
                                        <p:cTn id="125" dur="2000" fill="hold"/>
                                        <p:tgtEl>
                                          <p:spTgt spid="16"/>
                                        </p:tgtEl>
                                        <p:attrNameLst>
                                          <p:attrName>style.rotation</p:attrName>
                                        </p:attrNameLst>
                                      </p:cBhvr>
                                      <p:tavLst>
                                        <p:tav tm="0">
                                          <p:val>
                                            <p:fltVal val="720"/>
                                          </p:val>
                                        </p:tav>
                                        <p:tav tm="100000">
                                          <p:val>
                                            <p:fltVal val="0"/>
                                          </p:val>
                                        </p:tav>
                                      </p:tavLst>
                                    </p:anim>
                                    <p:anim calcmode="lin" valueType="num">
                                      <p:cBhvr>
                                        <p:cTn id="126" dur="2000" fill="hold"/>
                                        <p:tgtEl>
                                          <p:spTgt spid="16"/>
                                        </p:tgtEl>
                                        <p:attrNameLst>
                                          <p:attrName>ppt_h</p:attrName>
                                        </p:attrNameLst>
                                      </p:cBhvr>
                                      <p:tavLst>
                                        <p:tav tm="0">
                                          <p:val>
                                            <p:fltVal val="0"/>
                                          </p:val>
                                        </p:tav>
                                        <p:tav tm="100000">
                                          <p:val>
                                            <p:strVal val="#ppt_h"/>
                                          </p:val>
                                        </p:tav>
                                      </p:tavLst>
                                    </p:anim>
                                    <p:anim calcmode="lin" valueType="num">
                                      <p:cBhvr>
                                        <p:cTn id="127" dur="2000" fill="hold"/>
                                        <p:tgtEl>
                                          <p:spTgt spid="16"/>
                                        </p:tgtEl>
                                        <p:attrNameLst>
                                          <p:attrName>ppt_w</p:attrName>
                                        </p:attrNameLst>
                                      </p:cBhvr>
                                      <p:tavLst>
                                        <p:tav tm="0">
                                          <p:val>
                                            <p:fltVal val="0"/>
                                          </p:val>
                                        </p:tav>
                                        <p:tav tm="100000">
                                          <p:val>
                                            <p:strVal val="#ppt_w"/>
                                          </p:val>
                                        </p:tav>
                                      </p:tavLst>
                                    </p:anim>
                                  </p:childTnLst>
                                </p:cTn>
                              </p:par>
                            </p:childTnLst>
                          </p:cTn>
                        </p:par>
                        <p:par>
                          <p:cTn id="128" fill="hold">
                            <p:stCondLst>
                              <p:cond delay="2000"/>
                            </p:stCondLst>
                            <p:childTnLst>
                              <p:par>
                                <p:cTn id="129" presetID="2" presetClass="exit" presetSubtype="6" fill="hold" grpId="2" nodeType="after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1+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1+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2000"/>
                                        <p:tgtEl>
                                          <p:spTgt spid="6"/>
                                        </p:tgtEl>
                                        <p:attrNameLst>
                                          <p:attrName>ppt_x</p:attrName>
                                        </p:attrNameLst>
                                      </p:cBhvr>
                                      <p:tavLst>
                                        <p:tav tm="0">
                                          <p:val>
                                            <p:strVal val="ppt_x"/>
                                          </p:val>
                                        </p:tav>
                                        <p:tav tm="100000">
                                          <p:val>
                                            <p:strVal val="0-ppt_w/2"/>
                                          </p:val>
                                        </p:tav>
                                      </p:tavLst>
                                    </p:anim>
                                    <p:anim calcmode="lin" valueType="num">
                                      <p:cBhvr additive="base">
                                        <p:cTn id="143" dur="2000"/>
                                        <p:tgtEl>
                                          <p:spTgt spid="6"/>
                                        </p:tgtEl>
                                        <p:attrNameLst>
                                          <p:attrName>ppt_y</p:attrName>
                                        </p:attrNameLst>
                                      </p:cBhvr>
                                      <p:tavLst>
                                        <p:tav tm="0">
                                          <p:val>
                                            <p:strVal val="ppt_y"/>
                                          </p:val>
                                        </p:tav>
                                        <p:tav tm="100000">
                                          <p:val>
                                            <p:strVal val="1+ppt_h/2"/>
                                          </p:val>
                                        </p:tav>
                                      </p:tavLst>
                                    </p:anim>
                                    <p:set>
                                      <p:cBhvr>
                                        <p:cTn id="144" dur="1" fill="hold">
                                          <p:stCondLst>
                                            <p:cond delay="1999"/>
                                          </p:stCondLst>
                                        </p:cTn>
                                        <p:tgtEl>
                                          <p:spTgt spid="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0-ppt_w/2"/>
                                          </p:val>
                                        </p:tav>
                                      </p:tavLst>
                                    </p:anim>
                                    <p:anim calcmode="lin" valueType="num">
                                      <p:cBhvr additive="base">
                                        <p:cTn id="151" dur="2000"/>
                                        <p:tgtEl>
                                          <p:spTgt spid="14"/>
                                        </p:tgtEl>
                                        <p:attrNameLst>
                                          <p:attrName>ppt_y</p:attrName>
                                        </p:attrNameLst>
                                      </p:cBhvr>
                                      <p:tavLst>
                                        <p:tav tm="0">
                                          <p:val>
                                            <p:strVal val="ppt_y"/>
                                          </p:val>
                                        </p:tav>
                                        <p:tav tm="100000">
                                          <p:val>
                                            <p:strVal val="1+ppt_h/2"/>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1+ppt_w/2"/>
                                          </p:val>
                                        </p:tav>
                                      </p:tavLst>
                                    </p:anim>
                                    <p:anim calcmode="lin" valueType="num">
                                      <p:cBhvr additive="base">
                                        <p:cTn id="155" dur="2000"/>
                                        <p:tgtEl>
                                          <p:spTgt spid="7"/>
                                        </p:tgtEl>
                                        <p:attrNameLst>
                                          <p:attrName>ppt_y</p:attrName>
                                        </p:attrNameLst>
                                      </p:cBhvr>
                                      <p:tavLst>
                                        <p:tav tm="0">
                                          <p:val>
                                            <p:strVal val="ppt_y"/>
                                          </p:val>
                                        </p:tav>
                                        <p:tav tm="100000">
                                          <p:val>
                                            <p:strVal val="0-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2000"/>
                                        <p:tgtEl>
                                          <p:spTgt spid="12"/>
                                        </p:tgtEl>
                                        <p:attrNameLst>
                                          <p:attrName>ppt_x</p:attrName>
                                        </p:attrNameLst>
                                      </p:cBhvr>
                                      <p:tavLst>
                                        <p:tav tm="0">
                                          <p:val>
                                            <p:strVal val="ppt_x"/>
                                          </p:val>
                                        </p:tav>
                                        <p:tav tm="100000">
                                          <p:val>
                                            <p:strVal val="1+ppt_w/2"/>
                                          </p:val>
                                        </p:tav>
                                      </p:tavLst>
                                    </p:anim>
                                    <p:anim calcmode="lin" valueType="num">
                                      <p:cBhvr additive="base">
                                        <p:cTn id="159" dur="2000"/>
                                        <p:tgtEl>
                                          <p:spTgt spid="12"/>
                                        </p:tgtEl>
                                        <p:attrNameLst>
                                          <p:attrName>ppt_y</p:attrName>
                                        </p:attrNameLst>
                                      </p:cBhvr>
                                      <p:tavLst>
                                        <p:tav tm="0">
                                          <p:val>
                                            <p:strVal val="ppt_y"/>
                                          </p:val>
                                        </p:tav>
                                        <p:tav tm="100000">
                                          <p:val>
                                            <p:strVal val="0-ppt_h/2"/>
                                          </p:val>
                                        </p:tav>
                                      </p:tavLst>
                                    </p:anim>
                                    <p:set>
                                      <p:cBhvr>
                                        <p:cTn id="160" dur="1" fill="hold">
                                          <p:stCondLst>
                                            <p:cond delay="1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1+ppt_w/2"/>
                                          </p:val>
                                        </p:tav>
                                      </p:tavLst>
                                    </p:anim>
                                    <p:anim calcmode="lin" valueType="num">
                                      <p:cBhvr additive="base">
                                        <p:cTn id="163" dur="2000"/>
                                        <p:tgtEl>
                                          <p:spTgt spid="16"/>
                                        </p:tgtEl>
                                        <p:attrNameLst>
                                          <p:attrName>ppt_y</p:attrName>
                                        </p:attrNameLst>
                                      </p:cBhvr>
                                      <p:tavLst>
                                        <p:tav tm="0">
                                          <p:val>
                                            <p:strVal val="ppt_y"/>
                                          </p:val>
                                        </p:tav>
                                        <p:tav tm="100000">
                                          <p:val>
                                            <p:strVal val="0-ppt_h/2"/>
                                          </p:val>
                                        </p:tav>
                                      </p:tavLst>
                                    </p:anim>
                                    <p:set>
                                      <p:cBhvr>
                                        <p:cTn id="164" dur="1" fill="hold">
                                          <p:stCondLst>
                                            <p:cond delay="1999"/>
                                          </p:stCondLst>
                                        </p:cTn>
                                        <p:tgtEl>
                                          <p:spTgt spid="16"/>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0-ppt_w/2"/>
                                          </p:val>
                                        </p:tav>
                                      </p:tavLst>
                                    </p:anim>
                                    <p:anim calcmode="lin" valueType="num">
                                      <p:cBhvr additive="base">
                                        <p:cTn id="167" dur="2000"/>
                                        <p:tgtEl>
                                          <p:spTgt spid="8"/>
                                        </p:tgtEl>
                                        <p:attrNameLst>
                                          <p:attrName>ppt_y</p:attrName>
                                        </p:attrNameLst>
                                      </p:cBhvr>
                                      <p:tavLst>
                                        <p:tav tm="0">
                                          <p:val>
                                            <p:strVal val="ppt_y"/>
                                          </p:val>
                                        </p:tav>
                                        <p:tav tm="100000">
                                          <p:val>
                                            <p:strVal val="0-ppt_h/2"/>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0-ppt_w/2"/>
                                          </p:val>
                                        </p:tav>
                                      </p:tavLst>
                                    </p:anim>
                                    <p:anim calcmode="lin" valueType="num">
                                      <p:cBhvr additive="base">
                                        <p:cTn id="171" dur="2000"/>
                                        <p:tgtEl>
                                          <p:spTgt spid="11"/>
                                        </p:tgtEl>
                                        <p:attrNameLst>
                                          <p:attrName>ppt_y</p:attrName>
                                        </p:attrNameLst>
                                      </p:cBhvr>
                                      <p:tavLst>
                                        <p:tav tm="0">
                                          <p:val>
                                            <p:strVal val="ppt_y"/>
                                          </p:val>
                                        </p:tav>
                                        <p:tav tm="100000">
                                          <p:val>
                                            <p:strVal val="0-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0-ppt_w/2"/>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8.jpg"/>
          <p:cNvPicPr>
            <a:picLocks noChangeAspect="1"/>
          </p:cNvPicPr>
          <p:nvPr/>
        </p:nvPicPr>
        <p:blipFill>
          <a:blip r:embed="rId2"/>
          <a:stretch>
            <a:fillRect/>
          </a:stretch>
        </p:blipFill>
        <p:spPr>
          <a:xfrm>
            <a:off x="2071670" y="0"/>
            <a:ext cx="5148421" cy="6858000"/>
          </a:xfrm>
          <a:prstGeom prst="rect">
            <a:avLst/>
          </a:prstGeom>
          <a:gradFill>
            <a:gsLst>
              <a:gs pos="0">
                <a:srgbClr val="D6B19C"/>
              </a:gs>
              <a:gs pos="30000">
                <a:srgbClr val="D49E6C"/>
              </a:gs>
              <a:gs pos="70000">
                <a:srgbClr val="A65528"/>
              </a:gs>
              <a:gs pos="100000">
                <a:srgbClr val="663012"/>
              </a:gs>
            </a:gsLst>
            <a:lin ang="5400000" scaled="0"/>
          </a:gradFill>
          <a:ln>
            <a:solidFill>
              <a:srgbClr val="663300"/>
            </a:solidFill>
          </a:ln>
          <a:scene3d>
            <a:camera prst="orthographicFront"/>
            <a:lightRig rig="threePt" dir="t"/>
          </a:scene3d>
          <a:sp3d>
            <a:bevelT prst="angle"/>
          </a:sp3d>
        </p:spPr>
      </p:pic>
      <p:sp>
        <p:nvSpPr>
          <p:cNvPr id="5" name="4 Cheurón"/>
          <p:cNvSpPr/>
          <p:nvPr/>
        </p:nvSpPr>
        <p:spPr>
          <a:xfrm rot="16200000">
            <a:off x="614908" y="2800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614908" y="813796"/>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614908" y="152820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614908" y="231399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614908" y="295696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614908" y="374275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614908" y="4457158"/>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614908" y="524295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614908" y="602877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472956" y="2800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472956" y="813796"/>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472956" y="152820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472956" y="231399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472956" y="295696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472956" y="374275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472956" y="4457158"/>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472956" y="524295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472956" y="602877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2" presetClass="entr" presetSubtype="4" fill="hold" grpId="2"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2000" fill="hold"/>
                                        <p:tgtEl>
                                          <p:spTgt spid="5"/>
                                        </p:tgtEl>
                                        <p:attrNameLst>
                                          <p:attrName>ppt_x</p:attrName>
                                        </p:attrNameLst>
                                      </p:cBhvr>
                                      <p:tavLst>
                                        <p:tav tm="0">
                                          <p:val>
                                            <p:strVal val="#ppt_x"/>
                                          </p:val>
                                        </p:tav>
                                        <p:tav tm="100000">
                                          <p:val>
                                            <p:strVal val="#ppt_x"/>
                                          </p:val>
                                        </p:tav>
                                      </p:tavLst>
                                    </p:anim>
                                    <p:anim calcmode="lin" valueType="num">
                                      <p:cBhvr additive="base">
                                        <p:cTn id="56" dur="2000" fill="hold"/>
                                        <p:tgtEl>
                                          <p:spTgt spid="5"/>
                                        </p:tgtEl>
                                        <p:attrNameLst>
                                          <p:attrName>ppt_y</p:attrName>
                                        </p:attrNameLst>
                                      </p:cBhvr>
                                      <p:tavLst>
                                        <p:tav tm="0">
                                          <p:val>
                                            <p:strVal val="1+#ppt_h/2"/>
                                          </p:val>
                                        </p:tav>
                                        <p:tav tm="100000">
                                          <p:val>
                                            <p:strVal val="#ppt_y"/>
                                          </p:val>
                                        </p:tav>
                                      </p:tavLst>
                                    </p:anim>
                                  </p:childTnLst>
                                </p:cTn>
                              </p:par>
                              <p:par>
                                <p:cTn id="57" presetID="2" presetClass="entr" presetSubtype="4"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additive="base">
                                        <p:cTn id="59" dur="2000" fill="hold"/>
                                        <p:tgtEl>
                                          <p:spTgt spid="6"/>
                                        </p:tgtEl>
                                        <p:attrNameLst>
                                          <p:attrName>ppt_x</p:attrName>
                                        </p:attrNameLst>
                                      </p:cBhvr>
                                      <p:tavLst>
                                        <p:tav tm="0">
                                          <p:val>
                                            <p:strVal val="#ppt_x"/>
                                          </p:val>
                                        </p:tav>
                                        <p:tav tm="100000">
                                          <p:val>
                                            <p:strVal val="#ppt_x"/>
                                          </p:val>
                                        </p:tav>
                                      </p:tavLst>
                                    </p:anim>
                                    <p:anim calcmode="lin" valueType="num">
                                      <p:cBhvr additive="base">
                                        <p:cTn id="60" dur="2000" fill="hold"/>
                                        <p:tgtEl>
                                          <p:spTgt spid="6"/>
                                        </p:tgtEl>
                                        <p:attrNameLst>
                                          <p:attrName>ppt_y</p:attrName>
                                        </p:attrNameLst>
                                      </p:cBhvr>
                                      <p:tavLst>
                                        <p:tav tm="0">
                                          <p:val>
                                            <p:strVal val="1+#ppt_h/2"/>
                                          </p:val>
                                        </p:tav>
                                        <p:tav tm="100000">
                                          <p:val>
                                            <p:strVal val="#ppt_y"/>
                                          </p:val>
                                        </p:tav>
                                      </p:tavLst>
                                    </p:anim>
                                  </p:childTnLst>
                                </p:cTn>
                              </p:par>
                              <p:par>
                                <p:cTn id="61" presetID="2" presetClass="entr" presetSubtype="4" fill="hold" grpId="2"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2000" fill="hold"/>
                                        <p:tgtEl>
                                          <p:spTgt spid="7"/>
                                        </p:tgtEl>
                                        <p:attrNameLst>
                                          <p:attrName>ppt_x</p:attrName>
                                        </p:attrNameLst>
                                      </p:cBhvr>
                                      <p:tavLst>
                                        <p:tav tm="0">
                                          <p:val>
                                            <p:strVal val="#ppt_x"/>
                                          </p:val>
                                        </p:tav>
                                        <p:tav tm="100000">
                                          <p:val>
                                            <p:strVal val="#ppt_x"/>
                                          </p:val>
                                        </p:tav>
                                      </p:tavLst>
                                    </p:anim>
                                    <p:anim calcmode="lin" valueType="num">
                                      <p:cBhvr additive="base">
                                        <p:cTn id="64" dur="2000" fill="hold"/>
                                        <p:tgtEl>
                                          <p:spTgt spid="7"/>
                                        </p:tgtEl>
                                        <p:attrNameLst>
                                          <p:attrName>ppt_y</p:attrName>
                                        </p:attrNameLst>
                                      </p:cBhvr>
                                      <p:tavLst>
                                        <p:tav tm="0">
                                          <p:val>
                                            <p:strVal val="1+#ppt_h/2"/>
                                          </p:val>
                                        </p:tav>
                                        <p:tav tm="100000">
                                          <p:val>
                                            <p:strVal val="#ppt_y"/>
                                          </p:val>
                                        </p:tav>
                                      </p:tavLst>
                                    </p:anim>
                                  </p:childTnLst>
                                </p:cTn>
                              </p:par>
                              <p:par>
                                <p:cTn id="65" presetID="2" presetClass="entr" presetSubtype="4"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2000" fill="hold"/>
                                        <p:tgtEl>
                                          <p:spTgt spid="8"/>
                                        </p:tgtEl>
                                        <p:attrNameLst>
                                          <p:attrName>ppt_x</p:attrName>
                                        </p:attrNameLst>
                                      </p:cBhvr>
                                      <p:tavLst>
                                        <p:tav tm="0">
                                          <p:val>
                                            <p:strVal val="#ppt_x"/>
                                          </p:val>
                                        </p:tav>
                                        <p:tav tm="100000">
                                          <p:val>
                                            <p:strVal val="#ppt_x"/>
                                          </p:val>
                                        </p:tav>
                                      </p:tavLst>
                                    </p:anim>
                                    <p:anim calcmode="lin" valueType="num">
                                      <p:cBhvr additive="base">
                                        <p:cTn id="68" dur="2000" fill="hold"/>
                                        <p:tgtEl>
                                          <p:spTgt spid="8"/>
                                        </p:tgtEl>
                                        <p:attrNameLst>
                                          <p:attrName>ppt_y</p:attrName>
                                        </p:attrNameLst>
                                      </p:cBhvr>
                                      <p:tavLst>
                                        <p:tav tm="0">
                                          <p:val>
                                            <p:strVal val="1+#ppt_h/2"/>
                                          </p:val>
                                        </p:tav>
                                        <p:tav tm="100000">
                                          <p:val>
                                            <p:strVal val="#ppt_y"/>
                                          </p:val>
                                        </p:tav>
                                      </p:tavLst>
                                    </p:anim>
                                  </p:childTnLst>
                                </p:cTn>
                              </p:par>
                              <p:par>
                                <p:cTn id="69" presetID="2" presetClass="entr" presetSubtype="4" fill="hold" grpId="2" nodeType="with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additive="base">
                                        <p:cTn id="71" dur="2000" fill="hold"/>
                                        <p:tgtEl>
                                          <p:spTgt spid="9"/>
                                        </p:tgtEl>
                                        <p:attrNameLst>
                                          <p:attrName>ppt_x</p:attrName>
                                        </p:attrNameLst>
                                      </p:cBhvr>
                                      <p:tavLst>
                                        <p:tav tm="0">
                                          <p:val>
                                            <p:strVal val="#ppt_x"/>
                                          </p:val>
                                        </p:tav>
                                        <p:tav tm="100000">
                                          <p:val>
                                            <p:strVal val="#ppt_x"/>
                                          </p:val>
                                        </p:tav>
                                      </p:tavLst>
                                    </p:anim>
                                    <p:anim calcmode="lin" valueType="num">
                                      <p:cBhvr additive="base">
                                        <p:cTn id="72" dur="2000" fill="hold"/>
                                        <p:tgtEl>
                                          <p:spTgt spid="9"/>
                                        </p:tgtEl>
                                        <p:attrNameLst>
                                          <p:attrName>ppt_y</p:attrName>
                                        </p:attrNameLst>
                                      </p:cBhvr>
                                      <p:tavLst>
                                        <p:tav tm="0">
                                          <p:val>
                                            <p:strVal val="1+#ppt_h/2"/>
                                          </p:val>
                                        </p:tav>
                                        <p:tav tm="100000">
                                          <p:val>
                                            <p:strVal val="#ppt_y"/>
                                          </p:val>
                                        </p:tav>
                                      </p:tavLst>
                                    </p:anim>
                                  </p:childTnLst>
                                </p:cTn>
                              </p:par>
                              <p:par>
                                <p:cTn id="73" presetID="2" presetClass="entr" presetSubtype="4" fill="hold" grpId="2"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ppt_x"/>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4" fill="hold" grpId="2"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ppt_x"/>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4" fill="hold" grpId="2"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2000" fill="hold"/>
                                        <p:tgtEl>
                                          <p:spTgt spid="12"/>
                                        </p:tgtEl>
                                        <p:attrNameLst>
                                          <p:attrName>ppt_x</p:attrName>
                                        </p:attrNameLst>
                                      </p:cBhvr>
                                      <p:tavLst>
                                        <p:tav tm="0">
                                          <p:val>
                                            <p:strVal val="#ppt_x"/>
                                          </p:val>
                                        </p:tav>
                                        <p:tav tm="100000">
                                          <p:val>
                                            <p:strVal val="#ppt_x"/>
                                          </p:val>
                                        </p:tav>
                                      </p:tavLst>
                                    </p:anim>
                                    <p:anim calcmode="lin" valueType="num">
                                      <p:cBhvr additive="base">
                                        <p:cTn id="84" dur="2000" fill="hold"/>
                                        <p:tgtEl>
                                          <p:spTgt spid="12"/>
                                        </p:tgtEl>
                                        <p:attrNameLst>
                                          <p:attrName>ppt_y</p:attrName>
                                        </p:attrNameLst>
                                      </p:cBhvr>
                                      <p:tavLst>
                                        <p:tav tm="0">
                                          <p:val>
                                            <p:strVal val="1+#ppt_h/2"/>
                                          </p:val>
                                        </p:tav>
                                        <p:tav tm="100000">
                                          <p:val>
                                            <p:strVal val="#ppt_y"/>
                                          </p:val>
                                        </p:tav>
                                      </p:tavLst>
                                    </p:anim>
                                  </p:childTnLst>
                                </p:cTn>
                              </p:par>
                              <p:par>
                                <p:cTn id="85" presetID="2" presetClass="entr" presetSubtype="4"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2000" fill="hold"/>
                                        <p:tgtEl>
                                          <p:spTgt spid="13"/>
                                        </p:tgtEl>
                                        <p:attrNameLst>
                                          <p:attrName>ppt_x</p:attrName>
                                        </p:attrNameLst>
                                      </p:cBhvr>
                                      <p:tavLst>
                                        <p:tav tm="0">
                                          <p:val>
                                            <p:strVal val="#ppt_x"/>
                                          </p:val>
                                        </p:tav>
                                        <p:tav tm="100000">
                                          <p:val>
                                            <p:strVal val="#ppt_x"/>
                                          </p:val>
                                        </p:tav>
                                      </p:tavLst>
                                    </p:anim>
                                    <p:anim calcmode="lin" valueType="num">
                                      <p:cBhvr additive="base">
                                        <p:cTn id="88" dur="2000" fill="hold"/>
                                        <p:tgtEl>
                                          <p:spTgt spid="13"/>
                                        </p:tgtEl>
                                        <p:attrNameLst>
                                          <p:attrName>ppt_y</p:attrName>
                                        </p:attrNameLst>
                                      </p:cBhvr>
                                      <p:tavLst>
                                        <p:tav tm="0">
                                          <p:val>
                                            <p:strVal val="1+#ppt_h/2"/>
                                          </p:val>
                                        </p:tav>
                                        <p:tav tm="100000">
                                          <p:val>
                                            <p:strVal val="#ppt_y"/>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par>
                                <p:cTn id="92" presetID="8" presetClass="emph" presetSubtype="0" fill="hold" grpId="1" nodeType="withEffect">
                                  <p:stCondLst>
                                    <p:cond delay="0"/>
                                  </p:stCondLst>
                                  <p:childTnLst>
                                    <p:animRot by="21600000">
                                      <p:cBhvr>
                                        <p:cTn id="93" dur="2000" fill="hold"/>
                                        <p:tgtEl>
                                          <p:spTgt spid="14"/>
                                        </p:tgtEl>
                                        <p:attrNameLst>
                                          <p:attrName>r</p:attrName>
                                        </p:attrNameLst>
                                      </p:cBhvr>
                                    </p:animRot>
                                  </p:childTnLst>
                                </p:cTn>
                              </p:par>
                              <p:par>
                                <p:cTn id="94" presetID="13" presetClass="entr" presetSubtype="16" fill="hold" grpId="0"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8" presetClass="emph" presetSubtype="0" fill="hold" grpId="1" nodeType="withEffect">
                                  <p:stCondLst>
                                    <p:cond delay="0"/>
                                  </p:stCondLst>
                                  <p:childTnLst>
                                    <p:animRot by="21600000">
                                      <p:cBhvr>
                                        <p:cTn id="98" dur="2000" fill="hold"/>
                                        <p:tgtEl>
                                          <p:spTgt spid="15"/>
                                        </p:tgtEl>
                                        <p:attrNameLst>
                                          <p:attrName>r</p:attrName>
                                        </p:attrNameLst>
                                      </p:cBhvr>
                                    </p:animRot>
                                  </p:childTnLst>
                                </p:cTn>
                              </p:par>
                              <p:par>
                                <p:cTn id="99" presetID="13" presetClass="entr" presetSubtype="16" fill="hold" grpId="0"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2000"/>
                                        <p:tgtEl>
                                          <p:spTgt spid="16"/>
                                        </p:tgtEl>
                                      </p:cBhvr>
                                    </p:animEffect>
                                  </p:childTnLst>
                                </p:cTn>
                              </p:par>
                              <p:par>
                                <p:cTn id="102" presetID="8" presetClass="emph" presetSubtype="0" fill="hold" grpId="1" nodeType="withEffect">
                                  <p:stCondLst>
                                    <p:cond delay="0"/>
                                  </p:stCondLst>
                                  <p:childTnLst>
                                    <p:animRot by="21600000">
                                      <p:cBhvr>
                                        <p:cTn id="103" dur="2000" fill="hold"/>
                                        <p:tgtEl>
                                          <p:spTgt spid="16"/>
                                        </p:tgtEl>
                                        <p:attrNameLst>
                                          <p:attrName>r</p:attrName>
                                        </p:attrNameLst>
                                      </p:cBhvr>
                                    </p:animRot>
                                  </p:childTnLst>
                                </p:cTn>
                              </p:par>
                              <p:par>
                                <p:cTn id="104" presetID="1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Effect transition="in" filter="plus(in)">
                                      <p:cBhvr>
                                        <p:cTn id="106" dur="2000"/>
                                        <p:tgtEl>
                                          <p:spTgt spid="17"/>
                                        </p:tgtEl>
                                      </p:cBhvr>
                                    </p:animEffect>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13" presetClass="entr" presetSubtype="16" fill="hold" grpId="0" nodeType="with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plus(in)">
                                      <p:cBhvr>
                                        <p:cTn id="111" dur="2000"/>
                                        <p:tgtEl>
                                          <p:spTgt spid="18"/>
                                        </p:tgtEl>
                                      </p:cBhvr>
                                    </p:animEffect>
                                  </p:childTnLst>
                                </p:cTn>
                              </p:par>
                              <p:par>
                                <p:cTn id="112" presetID="8" presetClass="emph" presetSubtype="0" fill="hold" grpId="1" nodeType="withEffect">
                                  <p:stCondLst>
                                    <p:cond delay="0"/>
                                  </p:stCondLst>
                                  <p:childTnLst>
                                    <p:animRot by="21600000">
                                      <p:cBhvr>
                                        <p:cTn id="113" dur="2000" fill="hold"/>
                                        <p:tgtEl>
                                          <p:spTgt spid="18"/>
                                        </p:tgtEl>
                                        <p:attrNameLst>
                                          <p:attrName>r</p:attrName>
                                        </p:attrNameLst>
                                      </p:cBhvr>
                                    </p:animRot>
                                  </p:childTnLst>
                                </p:cTn>
                              </p:par>
                              <p:par>
                                <p:cTn id="114" presetID="13" presetClass="entr" presetSubtype="16" fill="hold" grpId="0"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13" presetClass="entr" presetSubtype="16"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plus(in)">
                                      <p:cBhvr>
                                        <p:cTn id="121" dur="2000"/>
                                        <p:tgtEl>
                                          <p:spTgt spid="20"/>
                                        </p:tgtEl>
                                      </p:cBhvr>
                                    </p:animEffect>
                                  </p:childTnLst>
                                </p:cTn>
                              </p:par>
                              <p:par>
                                <p:cTn id="122" presetID="8" presetClass="emph" presetSubtype="0" fill="hold" grpId="1" nodeType="withEffect">
                                  <p:stCondLst>
                                    <p:cond delay="0"/>
                                  </p:stCondLst>
                                  <p:childTnLst>
                                    <p:animRot by="21600000">
                                      <p:cBhvr>
                                        <p:cTn id="123" dur="2000" fill="hold"/>
                                        <p:tgtEl>
                                          <p:spTgt spid="20"/>
                                        </p:tgtEl>
                                        <p:attrNameLst>
                                          <p:attrName>r</p:attrName>
                                        </p:attrNameLst>
                                      </p:cBhvr>
                                    </p:animRot>
                                  </p:childTnLst>
                                </p:cTn>
                              </p:par>
                              <p:par>
                                <p:cTn id="124" presetID="13" presetClass="entr" presetSubtype="16" fill="hold" grpId="0" nodeType="with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plus(in)">
                                      <p:cBhvr>
                                        <p:cTn id="126" dur="2000"/>
                                        <p:tgtEl>
                                          <p:spTgt spid="21"/>
                                        </p:tgtEl>
                                      </p:cBhvr>
                                    </p:animEffect>
                                  </p:childTnLst>
                                </p:cTn>
                              </p:par>
                              <p:par>
                                <p:cTn id="127" presetID="8" presetClass="emph" presetSubtype="0" fill="hold" grpId="1" nodeType="withEffect">
                                  <p:stCondLst>
                                    <p:cond delay="0"/>
                                  </p:stCondLst>
                                  <p:childTnLst>
                                    <p:animRot by="21600000">
                                      <p:cBhvr>
                                        <p:cTn id="128" dur="2000" fill="hold"/>
                                        <p:tgtEl>
                                          <p:spTgt spid="21"/>
                                        </p:tgtEl>
                                        <p:attrNameLst>
                                          <p:attrName>r</p:attrName>
                                        </p:attrNameLst>
                                      </p:cBhvr>
                                    </p:animRot>
                                  </p:childTnLst>
                                </p:cTn>
                              </p:par>
                              <p:par>
                                <p:cTn id="129" presetID="13" presetClass="entr" presetSubtype="16" fill="hold" grpId="0" nodeType="withEffect">
                                  <p:stCondLst>
                                    <p:cond delay="0"/>
                                  </p:stCondLst>
                                  <p:childTnLst>
                                    <p:set>
                                      <p:cBhvr>
                                        <p:cTn id="130" dur="1" fill="hold">
                                          <p:stCondLst>
                                            <p:cond delay="0"/>
                                          </p:stCondLst>
                                        </p:cTn>
                                        <p:tgtEl>
                                          <p:spTgt spid="22"/>
                                        </p:tgtEl>
                                        <p:attrNameLst>
                                          <p:attrName>style.visibility</p:attrName>
                                        </p:attrNameLst>
                                      </p:cBhvr>
                                      <p:to>
                                        <p:strVal val="visible"/>
                                      </p:to>
                                    </p:set>
                                    <p:animEffect transition="in" filter="plus(in)">
                                      <p:cBhvr>
                                        <p:cTn id="131" dur="2000"/>
                                        <p:tgtEl>
                                          <p:spTgt spid="22"/>
                                        </p:tgtEl>
                                      </p:cBhvr>
                                    </p:animEffect>
                                  </p:childTnLst>
                                </p:cTn>
                              </p:par>
                              <p:par>
                                <p:cTn id="132" presetID="8" presetClass="emph" presetSubtype="0" fill="hold" grpId="1" nodeType="withEffect">
                                  <p:stCondLst>
                                    <p:cond delay="0"/>
                                  </p:stCondLst>
                                  <p:childTnLst>
                                    <p:animRot by="21600000">
                                      <p:cBhvr>
                                        <p:cTn id="133" dur="2000" fill="hold"/>
                                        <p:tgtEl>
                                          <p:spTgt spid="22"/>
                                        </p:tgtEl>
                                        <p:attrNameLst>
                                          <p:attrName>r</p:attrName>
                                        </p:attrNameLst>
                                      </p:cBhvr>
                                    </p:animRot>
                                  </p:childTnLst>
                                </p:cTn>
                              </p:par>
                              <p:par>
                                <p:cTn id="134" presetID="2" presetClass="entr" presetSubtype="4" fill="hold" grpId="2"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2000" fill="hold"/>
                                        <p:tgtEl>
                                          <p:spTgt spid="14"/>
                                        </p:tgtEl>
                                        <p:attrNameLst>
                                          <p:attrName>ppt_x</p:attrName>
                                        </p:attrNameLst>
                                      </p:cBhvr>
                                      <p:tavLst>
                                        <p:tav tm="0">
                                          <p:val>
                                            <p:strVal val="#ppt_x"/>
                                          </p:val>
                                        </p:tav>
                                        <p:tav tm="100000">
                                          <p:val>
                                            <p:strVal val="#ppt_x"/>
                                          </p:val>
                                        </p:tav>
                                      </p:tavLst>
                                    </p:anim>
                                    <p:anim calcmode="lin" valueType="num">
                                      <p:cBhvr additive="base">
                                        <p:cTn id="137" dur="2000" fill="hold"/>
                                        <p:tgtEl>
                                          <p:spTgt spid="14"/>
                                        </p:tgtEl>
                                        <p:attrNameLst>
                                          <p:attrName>ppt_y</p:attrName>
                                        </p:attrNameLst>
                                      </p:cBhvr>
                                      <p:tavLst>
                                        <p:tav tm="0">
                                          <p:val>
                                            <p:strVal val="1+#ppt_h/2"/>
                                          </p:val>
                                        </p:tav>
                                        <p:tav tm="100000">
                                          <p:val>
                                            <p:strVal val="#ppt_y"/>
                                          </p:val>
                                        </p:tav>
                                      </p:tavLst>
                                    </p:anim>
                                  </p:childTnLst>
                                </p:cTn>
                              </p:par>
                              <p:par>
                                <p:cTn id="138" presetID="2" presetClass="entr" presetSubtype="4" fill="hold" grpId="2" nodeType="withEffect">
                                  <p:stCondLst>
                                    <p:cond delay="0"/>
                                  </p:stCondLst>
                                  <p:childTnLst>
                                    <p:set>
                                      <p:cBhvr>
                                        <p:cTn id="139" dur="1" fill="hold">
                                          <p:stCondLst>
                                            <p:cond delay="0"/>
                                          </p:stCondLst>
                                        </p:cTn>
                                        <p:tgtEl>
                                          <p:spTgt spid="15"/>
                                        </p:tgtEl>
                                        <p:attrNameLst>
                                          <p:attrName>style.visibility</p:attrName>
                                        </p:attrNameLst>
                                      </p:cBhvr>
                                      <p:to>
                                        <p:strVal val="visible"/>
                                      </p:to>
                                    </p:set>
                                    <p:anim calcmode="lin" valueType="num">
                                      <p:cBhvr additive="base">
                                        <p:cTn id="140" dur="2000" fill="hold"/>
                                        <p:tgtEl>
                                          <p:spTgt spid="15"/>
                                        </p:tgtEl>
                                        <p:attrNameLst>
                                          <p:attrName>ppt_x</p:attrName>
                                        </p:attrNameLst>
                                      </p:cBhvr>
                                      <p:tavLst>
                                        <p:tav tm="0">
                                          <p:val>
                                            <p:strVal val="#ppt_x"/>
                                          </p:val>
                                        </p:tav>
                                        <p:tav tm="100000">
                                          <p:val>
                                            <p:strVal val="#ppt_x"/>
                                          </p:val>
                                        </p:tav>
                                      </p:tavLst>
                                    </p:anim>
                                    <p:anim calcmode="lin" valueType="num">
                                      <p:cBhvr additive="base">
                                        <p:cTn id="141" dur="2000" fill="hold"/>
                                        <p:tgtEl>
                                          <p:spTgt spid="15"/>
                                        </p:tgtEl>
                                        <p:attrNameLst>
                                          <p:attrName>ppt_y</p:attrName>
                                        </p:attrNameLst>
                                      </p:cBhvr>
                                      <p:tavLst>
                                        <p:tav tm="0">
                                          <p:val>
                                            <p:strVal val="1+#ppt_h/2"/>
                                          </p:val>
                                        </p:tav>
                                        <p:tav tm="100000">
                                          <p:val>
                                            <p:strVal val="#ppt_y"/>
                                          </p:val>
                                        </p:tav>
                                      </p:tavLst>
                                    </p:anim>
                                  </p:childTnLst>
                                </p:cTn>
                              </p:par>
                              <p:par>
                                <p:cTn id="142" presetID="2" presetClass="entr" presetSubtype="4"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 calcmode="lin" valueType="num">
                                      <p:cBhvr additive="base">
                                        <p:cTn id="144" dur="2000" fill="hold"/>
                                        <p:tgtEl>
                                          <p:spTgt spid="16"/>
                                        </p:tgtEl>
                                        <p:attrNameLst>
                                          <p:attrName>ppt_x</p:attrName>
                                        </p:attrNameLst>
                                      </p:cBhvr>
                                      <p:tavLst>
                                        <p:tav tm="0">
                                          <p:val>
                                            <p:strVal val="#ppt_x"/>
                                          </p:val>
                                        </p:tav>
                                        <p:tav tm="100000">
                                          <p:val>
                                            <p:strVal val="#ppt_x"/>
                                          </p:val>
                                        </p:tav>
                                      </p:tavLst>
                                    </p:anim>
                                    <p:anim calcmode="lin" valueType="num">
                                      <p:cBhvr additive="base">
                                        <p:cTn id="145" dur="2000" fill="hold"/>
                                        <p:tgtEl>
                                          <p:spTgt spid="16"/>
                                        </p:tgtEl>
                                        <p:attrNameLst>
                                          <p:attrName>ppt_y</p:attrName>
                                        </p:attrNameLst>
                                      </p:cBhvr>
                                      <p:tavLst>
                                        <p:tav tm="0">
                                          <p:val>
                                            <p:strVal val="1+#ppt_h/2"/>
                                          </p:val>
                                        </p:tav>
                                        <p:tav tm="100000">
                                          <p:val>
                                            <p:strVal val="#ppt_y"/>
                                          </p:val>
                                        </p:tav>
                                      </p:tavLst>
                                    </p:anim>
                                  </p:childTnLst>
                                </p:cTn>
                              </p:par>
                              <p:par>
                                <p:cTn id="146" presetID="2" presetClass="entr" presetSubtype="4"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 calcmode="lin" valueType="num">
                                      <p:cBhvr additive="base">
                                        <p:cTn id="148" dur="2000" fill="hold"/>
                                        <p:tgtEl>
                                          <p:spTgt spid="17"/>
                                        </p:tgtEl>
                                        <p:attrNameLst>
                                          <p:attrName>ppt_x</p:attrName>
                                        </p:attrNameLst>
                                      </p:cBhvr>
                                      <p:tavLst>
                                        <p:tav tm="0">
                                          <p:val>
                                            <p:strVal val="#ppt_x"/>
                                          </p:val>
                                        </p:tav>
                                        <p:tav tm="100000">
                                          <p:val>
                                            <p:strVal val="#ppt_x"/>
                                          </p:val>
                                        </p:tav>
                                      </p:tavLst>
                                    </p:anim>
                                    <p:anim calcmode="lin" valueType="num">
                                      <p:cBhvr additive="base">
                                        <p:cTn id="149" dur="2000" fill="hold"/>
                                        <p:tgtEl>
                                          <p:spTgt spid="17"/>
                                        </p:tgtEl>
                                        <p:attrNameLst>
                                          <p:attrName>ppt_y</p:attrName>
                                        </p:attrNameLst>
                                      </p:cBhvr>
                                      <p:tavLst>
                                        <p:tav tm="0">
                                          <p:val>
                                            <p:strVal val="1+#ppt_h/2"/>
                                          </p:val>
                                        </p:tav>
                                        <p:tav tm="100000">
                                          <p:val>
                                            <p:strVal val="#ppt_y"/>
                                          </p:val>
                                        </p:tav>
                                      </p:tavLst>
                                    </p:anim>
                                  </p:childTnLst>
                                </p:cTn>
                              </p:par>
                              <p:par>
                                <p:cTn id="150" presetID="2" presetClass="entr" presetSubtype="4" fill="hold" grpId="2" nodeType="withEffect">
                                  <p:stCondLst>
                                    <p:cond delay="0"/>
                                  </p:stCondLst>
                                  <p:childTnLst>
                                    <p:set>
                                      <p:cBhvr>
                                        <p:cTn id="151" dur="1" fill="hold">
                                          <p:stCondLst>
                                            <p:cond delay="0"/>
                                          </p:stCondLst>
                                        </p:cTn>
                                        <p:tgtEl>
                                          <p:spTgt spid="18"/>
                                        </p:tgtEl>
                                        <p:attrNameLst>
                                          <p:attrName>style.visibility</p:attrName>
                                        </p:attrNameLst>
                                      </p:cBhvr>
                                      <p:to>
                                        <p:strVal val="visible"/>
                                      </p:to>
                                    </p:set>
                                    <p:anim calcmode="lin" valueType="num">
                                      <p:cBhvr additive="base">
                                        <p:cTn id="152" dur="2000" fill="hold"/>
                                        <p:tgtEl>
                                          <p:spTgt spid="18"/>
                                        </p:tgtEl>
                                        <p:attrNameLst>
                                          <p:attrName>ppt_x</p:attrName>
                                        </p:attrNameLst>
                                      </p:cBhvr>
                                      <p:tavLst>
                                        <p:tav tm="0">
                                          <p:val>
                                            <p:strVal val="#ppt_x"/>
                                          </p:val>
                                        </p:tav>
                                        <p:tav tm="100000">
                                          <p:val>
                                            <p:strVal val="#ppt_x"/>
                                          </p:val>
                                        </p:tav>
                                      </p:tavLst>
                                    </p:anim>
                                    <p:anim calcmode="lin" valueType="num">
                                      <p:cBhvr additive="base">
                                        <p:cTn id="153" dur="2000" fill="hold"/>
                                        <p:tgtEl>
                                          <p:spTgt spid="18"/>
                                        </p:tgtEl>
                                        <p:attrNameLst>
                                          <p:attrName>ppt_y</p:attrName>
                                        </p:attrNameLst>
                                      </p:cBhvr>
                                      <p:tavLst>
                                        <p:tav tm="0">
                                          <p:val>
                                            <p:strVal val="1+#ppt_h/2"/>
                                          </p:val>
                                        </p:tav>
                                        <p:tav tm="100000">
                                          <p:val>
                                            <p:strVal val="#ppt_y"/>
                                          </p:val>
                                        </p:tav>
                                      </p:tavLst>
                                    </p:anim>
                                  </p:childTnLst>
                                </p:cTn>
                              </p:par>
                              <p:par>
                                <p:cTn id="154" presetID="2" presetClass="entr" presetSubtype="4" fill="hold" grpId="2" nodeType="withEffect">
                                  <p:stCondLst>
                                    <p:cond delay="0"/>
                                  </p:stCondLst>
                                  <p:childTnLst>
                                    <p:set>
                                      <p:cBhvr>
                                        <p:cTn id="155" dur="1" fill="hold">
                                          <p:stCondLst>
                                            <p:cond delay="0"/>
                                          </p:stCondLst>
                                        </p:cTn>
                                        <p:tgtEl>
                                          <p:spTgt spid="19"/>
                                        </p:tgtEl>
                                        <p:attrNameLst>
                                          <p:attrName>style.visibility</p:attrName>
                                        </p:attrNameLst>
                                      </p:cBhvr>
                                      <p:to>
                                        <p:strVal val="visible"/>
                                      </p:to>
                                    </p:set>
                                    <p:anim calcmode="lin" valueType="num">
                                      <p:cBhvr additive="base">
                                        <p:cTn id="156" dur="2000" fill="hold"/>
                                        <p:tgtEl>
                                          <p:spTgt spid="19"/>
                                        </p:tgtEl>
                                        <p:attrNameLst>
                                          <p:attrName>ppt_x</p:attrName>
                                        </p:attrNameLst>
                                      </p:cBhvr>
                                      <p:tavLst>
                                        <p:tav tm="0">
                                          <p:val>
                                            <p:strVal val="#ppt_x"/>
                                          </p:val>
                                        </p:tav>
                                        <p:tav tm="100000">
                                          <p:val>
                                            <p:strVal val="#ppt_x"/>
                                          </p:val>
                                        </p:tav>
                                      </p:tavLst>
                                    </p:anim>
                                    <p:anim calcmode="lin" valueType="num">
                                      <p:cBhvr additive="base">
                                        <p:cTn id="157" dur="2000" fill="hold"/>
                                        <p:tgtEl>
                                          <p:spTgt spid="19"/>
                                        </p:tgtEl>
                                        <p:attrNameLst>
                                          <p:attrName>ppt_y</p:attrName>
                                        </p:attrNameLst>
                                      </p:cBhvr>
                                      <p:tavLst>
                                        <p:tav tm="0">
                                          <p:val>
                                            <p:strVal val="1+#ppt_h/2"/>
                                          </p:val>
                                        </p:tav>
                                        <p:tav tm="100000">
                                          <p:val>
                                            <p:strVal val="#ppt_y"/>
                                          </p:val>
                                        </p:tav>
                                      </p:tavLst>
                                    </p:anim>
                                  </p:childTnLst>
                                </p:cTn>
                              </p:par>
                              <p:par>
                                <p:cTn id="158" presetID="2" presetClass="entr" presetSubtype="4" fill="hold" grpId="2"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2000" fill="hold"/>
                                        <p:tgtEl>
                                          <p:spTgt spid="20"/>
                                        </p:tgtEl>
                                        <p:attrNameLst>
                                          <p:attrName>ppt_x</p:attrName>
                                        </p:attrNameLst>
                                      </p:cBhvr>
                                      <p:tavLst>
                                        <p:tav tm="0">
                                          <p:val>
                                            <p:strVal val="#ppt_x"/>
                                          </p:val>
                                        </p:tav>
                                        <p:tav tm="100000">
                                          <p:val>
                                            <p:strVal val="#ppt_x"/>
                                          </p:val>
                                        </p:tav>
                                      </p:tavLst>
                                    </p:anim>
                                    <p:anim calcmode="lin" valueType="num">
                                      <p:cBhvr additive="base">
                                        <p:cTn id="161" dur="2000" fill="hold"/>
                                        <p:tgtEl>
                                          <p:spTgt spid="20"/>
                                        </p:tgtEl>
                                        <p:attrNameLst>
                                          <p:attrName>ppt_y</p:attrName>
                                        </p:attrNameLst>
                                      </p:cBhvr>
                                      <p:tavLst>
                                        <p:tav tm="0">
                                          <p:val>
                                            <p:strVal val="1+#ppt_h/2"/>
                                          </p:val>
                                        </p:tav>
                                        <p:tav tm="100000">
                                          <p:val>
                                            <p:strVal val="#ppt_y"/>
                                          </p:val>
                                        </p:tav>
                                      </p:tavLst>
                                    </p:anim>
                                  </p:childTnLst>
                                </p:cTn>
                              </p:par>
                              <p:par>
                                <p:cTn id="162" presetID="2" presetClass="entr" presetSubtype="4" fill="hold" grpId="2" nodeType="withEffect">
                                  <p:stCondLst>
                                    <p:cond delay="0"/>
                                  </p:stCondLst>
                                  <p:childTnLst>
                                    <p:set>
                                      <p:cBhvr>
                                        <p:cTn id="163" dur="1" fill="hold">
                                          <p:stCondLst>
                                            <p:cond delay="0"/>
                                          </p:stCondLst>
                                        </p:cTn>
                                        <p:tgtEl>
                                          <p:spTgt spid="21"/>
                                        </p:tgtEl>
                                        <p:attrNameLst>
                                          <p:attrName>style.visibility</p:attrName>
                                        </p:attrNameLst>
                                      </p:cBhvr>
                                      <p:to>
                                        <p:strVal val="visible"/>
                                      </p:to>
                                    </p:set>
                                    <p:anim calcmode="lin" valueType="num">
                                      <p:cBhvr additive="base">
                                        <p:cTn id="164" dur="2000" fill="hold"/>
                                        <p:tgtEl>
                                          <p:spTgt spid="21"/>
                                        </p:tgtEl>
                                        <p:attrNameLst>
                                          <p:attrName>ppt_x</p:attrName>
                                        </p:attrNameLst>
                                      </p:cBhvr>
                                      <p:tavLst>
                                        <p:tav tm="0">
                                          <p:val>
                                            <p:strVal val="#ppt_x"/>
                                          </p:val>
                                        </p:tav>
                                        <p:tav tm="100000">
                                          <p:val>
                                            <p:strVal val="#ppt_x"/>
                                          </p:val>
                                        </p:tav>
                                      </p:tavLst>
                                    </p:anim>
                                    <p:anim calcmode="lin" valueType="num">
                                      <p:cBhvr additive="base">
                                        <p:cTn id="165" dur="2000" fill="hold"/>
                                        <p:tgtEl>
                                          <p:spTgt spid="21"/>
                                        </p:tgtEl>
                                        <p:attrNameLst>
                                          <p:attrName>ppt_y</p:attrName>
                                        </p:attrNameLst>
                                      </p:cBhvr>
                                      <p:tavLst>
                                        <p:tav tm="0">
                                          <p:val>
                                            <p:strVal val="1+#ppt_h/2"/>
                                          </p:val>
                                        </p:tav>
                                        <p:tav tm="100000">
                                          <p:val>
                                            <p:strVal val="#ppt_y"/>
                                          </p:val>
                                        </p:tav>
                                      </p:tavLst>
                                    </p:anim>
                                  </p:childTnLst>
                                </p:cTn>
                              </p:par>
                              <p:par>
                                <p:cTn id="166" presetID="2" presetClass="entr" presetSubtype="4" fill="hold" grpId="2" nodeType="withEffect">
                                  <p:stCondLst>
                                    <p:cond delay="0"/>
                                  </p:stCondLst>
                                  <p:childTnLst>
                                    <p:set>
                                      <p:cBhvr>
                                        <p:cTn id="167" dur="1" fill="hold">
                                          <p:stCondLst>
                                            <p:cond delay="0"/>
                                          </p:stCondLst>
                                        </p:cTn>
                                        <p:tgtEl>
                                          <p:spTgt spid="22"/>
                                        </p:tgtEl>
                                        <p:attrNameLst>
                                          <p:attrName>style.visibility</p:attrName>
                                        </p:attrNameLst>
                                      </p:cBhvr>
                                      <p:to>
                                        <p:strVal val="visible"/>
                                      </p:to>
                                    </p:set>
                                    <p:anim calcmode="lin" valueType="num">
                                      <p:cBhvr additive="base">
                                        <p:cTn id="168" dur="2000" fill="hold"/>
                                        <p:tgtEl>
                                          <p:spTgt spid="22"/>
                                        </p:tgtEl>
                                        <p:attrNameLst>
                                          <p:attrName>ppt_x</p:attrName>
                                        </p:attrNameLst>
                                      </p:cBhvr>
                                      <p:tavLst>
                                        <p:tav tm="0">
                                          <p:val>
                                            <p:strVal val="#ppt_x"/>
                                          </p:val>
                                        </p:tav>
                                        <p:tav tm="100000">
                                          <p:val>
                                            <p:strVal val="#ppt_x"/>
                                          </p:val>
                                        </p:tav>
                                      </p:tavLst>
                                    </p:anim>
                                    <p:anim calcmode="lin" valueType="num">
                                      <p:cBhvr additive="base">
                                        <p:cTn id="169" dur="2000" fill="hold"/>
                                        <p:tgtEl>
                                          <p:spTgt spid="22"/>
                                        </p:tgtEl>
                                        <p:attrNameLst>
                                          <p:attrName>ppt_y</p:attrName>
                                        </p:attrNameLst>
                                      </p:cBhvr>
                                      <p:tavLst>
                                        <p:tav tm="0">
                                          <p:val>
                                            <p:strVal val="1+#ppt_h/2"/>
                                          </p:val>
                                        </p:tav>
                                        <p:tav tm="100000">
                                          <p:val>
                                            <p:strVal val="#ppt_y"/>
                                          </p:val>
                                        </p:tav>
                                      </p:tavLst>
                                    </p:anim>
                                  </p:childTnLst>
                                </p:cTn>
                              </p:par>
                              <p:par>
                                <p:cTn id="170" presetID="42" presetClass="entr" presetSubtype="0" fill="hold"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fade">
                                      <p:cBhvr>
                                        <p:cTn id="172" dur="2000"/>
                                        <p:tgtEl>
                                          <p:spTgt spid="4"/>
                                        </p:tgtEl>
                                      </p:cBhvr>
                                    </p:animEffect>
                                    <p:anim calcmode="lin" valueType="num">
                                      <p:cBhvr>
                                        <p:cTn id="173" dur="2000" fill="hold"/>
                                        <p:tgtEl>
                                          <p:spTgt spid="4"/>
                                        </p:tgtEl>
                                        <p:attrNameLst>
                                          <p:attrName>ppt_x</p:attrName>
                                        </p:attrNameLst>
                                      </p:cBhvr>
                                      <p:tavLst>
                                        <p:tav tm="0">
                                          <p:val>
                                            <p:strVal val="#ppt_x"/>
                                          </p:val>
                                        </p:tav>
                                        <p:tav tm="100000">
                                          <p:val>
                                            <p:strVal val="#ppt_x"/>
                                          </p:val>
                                        </p:tav>
                                      </p:tavLst>
                                    </p:anim>
                                    <p:anim calcmode="lin" valueType="num">
                                      <p:cBhvr>
                                        <p:cTn id="174"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17790"/>
            <a:ext cx="9144000" cy="6840210"/>
          </a:xfrm>
          <a:prstGeom prst="rect">
            <a:avLst/>
          </a:prstGeom>
        </p:spPr>
      </p:pic>
      <p:sp>
        <p:nvSpPr>
          <p:cNvPr id="5" name="4 Luna"/>
          <p:cNvSpPr/>
          <p:nvPr/>
        </p:nvSpPr>
        <p:spPr>
          <a:xfrm>
            <a:off x="0" y="1643050"/>
            <a:ext cx="2928926" cy="3214710"/>
          </a:xfrm>
          <a:prstGeom prst="moon">
            <a:avLst>
              <a:gd name="adj" fmla="val 37642"/>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214414" y="1643050"/>
            <a:ext cx="2928926" cy="3214710"/>
          </a:xfrm>
          <a:prstGeom prst="moon">
            <a:avLst>
              <a:gd name="adj" fmla="val 37642"/>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428860" y="1643050"/>
            <a:ext cx="2928926" cy="3214710"/>
          </a:xfrm>
          <a:prstGeom prst="moon">
            <a:avLst>
              <a:gd name="adj" fmla="val 37642"/>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643306" y="1643050"/>
            <a:ext cx="2928926" cy="3214710"/>
          </a:xfrm>
          <a:prstGeom prst="moon">
            <a:avLst>
              <a:gd name="adj" fmla="val 37642"/>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4857752" y="1571612"/>
            <a:ext cx="2928926" cy="3214710"/>
          </a:xfrm>
          <a:prstGeom prst="moon">
            <a:avLst>
              <a:gd name="adj" fmla="val 37642"/>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215074" y="1571612"/>
            <a:ext cx="2928926" cy="3214710"/>
          </a:xfrm>
          <a:prstGeom prst="moon">
            <a:avLst>
              <a:gd name="adj" fmla="val 37642"/>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2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2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2000"/>
                                        <p:tgtEl>
                                          <p:spTgt spid="7"/>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2000"/>
                                        <p:tgtEl>
                                          <p:spTgt spid="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2000"/>
                                        <p:tgtEl>
                                          <p:spTgt spid="9"/>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2000"/>
                                        <p:tgtEl>
                                          <p:spTgt spid="10"/>
                                        </p:tgtEl>
                                      </p:cBhvr>
                                    </p:animEffect>
                                  </p:childTnLst>
                                </p:cTn>
                              </p:par>
                              <p:par>
                                <p:cTn id="26" presetID="2" presetClass="entr" presetSubtype="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0-#ppt_w/2"/>
                                          </p:val>
                                        </p:tav>
                                        <p:tav tm="100000">
                                          <p:val>
                                            <p:strVal val="#ppt_x"/>
                                          </p:val>
                                        </p:tav>
                                      </p:tavLst>
                                    </p:anim>
                                    <p:anim calcmode="lin" valueType="num">
                                      <p:cBhvr additive="base">
                                        <p:cTn id="29" dur="20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2000" fill="hold"/>
                                        <p:tgtEl>
                                          <p:spTgt spid="6"/>
                                        </p:tgtEl>
                                        <p:attrNameLst>
                                          <p:attrName>ppt_x</p:attrName>
                                        </p:attrNameLst>
                                      </p:cBhvr>
                                      <p:tavLst>
                                        <p:tav tm="0">
                                          <p:val>
                                            <p:strVal val="0-#ppt_w/2"/>
                                          </p:val>
                                        </p:tav>
                                        <p:tav tm="100000">
                                          <p:val>
                                            <p:strVal val="#ppt_x"/>
                                          </p:val>
                                        </p:tav>
                                      </p:tavLst>
                                    </p:anim>
                                    <p:anim calcmode="lin" valueType="num">
                                      <p:cBhvr additive="base">
                                        <p:cTn id="33" dur="2000" fill="hold"/>
                                        <p:tgtEl>
                                          <p:spTgt spid="6"/>
                                        </p:tgtEl>
                                        <p:attrNameLst>
                                          <p:attrName>ppt_y</p:attrName>
                                        </p:attrNameLst>
                                      </p:cBhvr>
                                      <p:tavLst>
                                        <p:tav tm="0">
                                          <p:val>
                                            <p:strVal val="#ppt_y"/>
                                          </p:val>
                                        </p:tav>
                                        <p:tav tm="100000">
                                          <p:val>
                                            <p:strVal val="#ppt_y"/>
                                          </p:val>
                                        </p:tav>
                                      </p:tavLst>
                                    </p:anim>
                                  </p:childTnLst>
                                </p:cTn>
                              </p:par>
                              <p:par>
                                <p:cTn id="34" presetID="2" presetClass="entr" presetSubtype="8"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2000" fill="hold"/>
                                        <p:tgtEl>
                                          <p:spTgt spid="7"/>
                                        </p:tgtEl>
                                        <p:attrNameLst>
                                          <p:attrName>ppt_x</p:attrName>
                                        </p:attrNameLst>
                                      </p:cBhvr>
                                      <p:tavLst>
                                        <p:tav tm="0">
                                          <p:val>
                                            <p:strVal val="0-#ppt_w/2"/>
                                          </p:val>
                                        </p:tav>
                                        <p:tav tm="100000">
                                          <p:val>
                                            <p:strVal val="#ppt_x"/>
                                          </p:val>
                                        </p:tav>
                                      </p:tavLst>
                                    </p:anim>
                                    <p:anim calcmode="lin" valueType="num">
                                      <p:cBhvr additive="base">
                                        <p:cTn id="37" dur="2000" fill="hold"/>
                                        <p:tgtEl>
                                          <p:spTgt spid="7"/>
                                        </p:tgtEl>
                                        <p:attrNameLst>
                                          <p:attrName>ppt_y</p:attrName>
                                        </p:attrNameLst>
                                      </p:cBhvr>
                                      <p:tavLst>
                                        <p:tav tm="0">
                                          <p:val>
                                            <p:strVal val="#ppt_y"/>
                                          </p:val>
                                        </p:tav>
                                        <p:tav tm="100000">
                                          <p:val>
                                            <p:strVal val="#ppt_y"/>
                                          </p:val>
                                        </p:tav>
                                      </p:tavLst>
                                    </p:anim>
                                  </p:childTnLst>
                                </p:cTn>
                              </p:par>
                              <p:par>
                                <p:cTn id="38" presetID="2" presetClass="entr" presetSubtype="8"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0-#ppt_w/2"/>
                                          </p:val>
                                        </p:tav>
                                        <p:tav tm="100000">
                                          <p:val>
                                            <p:strVal val="#ppt_x"/>
                                          </p:val>
                                        </p:tav>
                                      </p:tavLst>
                                    </p:anim>
                                    <p:anim calcmode="lin" valueType="num">
                                      <p:cBhvr additive="base">
                                        <p:cTn id="41" dur="2000" fill="hold"/>
                                        <p:tgtEl>
                                          <p:spTgt spid="8"/>
                                        </p:tgtEl>
                                        <p:attrNameLst>
                                          <p:attrName>ppt_y</p:attrName>
                                        </p:attrNameLst>
                                      </p:cBhvr>
                                      <p:tavLst>
                                        <p:tav tm="0">
                                          <p:val>
                                            <p:strVal val="#ppt_y"/>
                                          </p:val>
                                        </p:tav>
                                        <p:tav tm="100000">
                                          <p:val>
                                            <p:strVal val="#ppt_y"/>
                                          </p:val>
                                        </p:tav>
                                      </p:tavLst>
                                    </p:anim>
                                  </p:childTnLst>
                                </p:cTn>
                              </p:par>
                              <p:par>
                                <p:cTn id="42" presetID="2" presetClass="entr" presetSubtype="8"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2000" fill="hold"/>
                                        <p:tgtEl>
                                          <p:spTgt spid="9"/>
                                        </p:tgtEl>
                                        <p:attrNameLst>
                                          <p:attrName>ppt_x</p:attrName>
                                        </p:attrNameLst>
                                      </p:cBhvr>
                                      <p:tavLst>
                                        <p:tav tm="0">
                                          <p:val>
                                            <p:strVal val="0-#ppt_w/2"/>
                                          </p:val>
                                        </p:tav>
                                        <p:tav tm="100000">
                                          <p:val>
                                            <p:strVal val="#ppt_x"/>
                                          </p:val>
                                        </p:tav>
                                      </p:tavLst>
                                    </p:anim>
                                    <p:anim calcmode="lin" valueType="num">
                                      <p:cBhvr additive="base">
                                        <p:cTn id="45" dur="2000" fill="hold"/>
                                        <p:tgtEl>
                                          <p:spTgt spid="9"/>
                                        </p:tgtEl>
                                        <p:attrNameLst>
                                          <p:attrName>ppt_y</p:attrName>
                                        </p:attrNameLst>
                                      </p:cBhvr>
                                      <p:tavLst>
                                        <p:tav tm="0">
                                          <p:val>
                                            <p:strVal val="#ppt_y"/>
                                          </p:val>
                                        </p:tav>
                                        <p:tav tm="100000">
                                          <p:val>
                                            <p:strVal val="#ppt_y"/>
                                          </p:val>
                                        </p:tav>
                                      </p:tavLst>
                                    </p:anim>
                                  </p:childTnLst>
                                </p:cTn>
                              </p:par>
                              <p:par>
                                <p:cTn id="46" presetID="2" presetClass="entr" presetSubtype="8"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0-#ppt_w/2"/>
                                          </p:val>
                                        </p:tav>
                                        <p:tav tm="100000">
                                          <p:val>
                                            <p:strVal val="#ppt_x"/>
                                          </p:val>
                                        </p:tav>
                                      </p:tavLst>
                                    </p:anim>
                                    <p:anim calcmode="lin" valueType="num">
                                      <p:cBhvr additive="base">
                                        <p:cTn id="49" dur="2000" fill="hold"/>
                                        <p:tgtEl>
                                          <p:spTgt spid="10"/>
                                        </p:tgtEl>
                                        <p:attrNameLst>
                                          <p:attrName>ppt_y</p:attrName>
                                        </p:attrNameLst>
                                      </p:cBhvr>
                                      <p:tavLst>
                                        <p:tav tm="0">
                                          <p:val>
                                            <p:strVal val="#ppt_y"/>
                                          </p:val>
                                        </p:tav>
                                        <p:tav tm="100000">
                                          <p:val>
                                            <p:strVal val="#ppt_y"/>
                                          </p:val>
                                        </p:tav>
                                      </p:tavLst>
                                    </p:anim>
                                  </p:childTnLst>
                                </p:cTn>
                              </p:par>
                              <p:par>
                                <p:cTn id="50" presetID="8" presetClass="emph" presetSubtype="0" fill="hold" grpId="2" nodeType="withEffect">
                                  <p:stCondLst>
                                    <p:cond delay="0"/>
                                  </p:stCondLst>
                                  <p:childTnLst>
                                    <p:animRot by="10800000">
                                      <p:cBhvr>
                                        <p:cTn id="51" dur="2000" fill="hold"/>
                                        <p:tgtEl>
                                          <p:spTgt spid="5"/>
                                        </p:tgtEl>
                                        <p:attrNameLst>
                                          <p:attrName>r</p:attrName>
                                        </p:attrNameLst>
                                      </p:cBhvr>
                                    </p:animRot>
                                  </p:childTnLst>
                                </p:cTn>
                              </p:par>
                              <p:par>
                                <p:cTn id="52" presetID="8" presetClass="emph" presetSubtype="0" fill="hold" grpId="2" nodeType="withEffect">
                                  <p:stCondLst>
                                    <p:cond delay="0"/>
                                  </p:stCondLst>
                                  <p:childTnLst>
                                    <p:animRot by="10800000">
                                      <p:cBhvr>
                                        <p:cTn id="53" dur="2000" fill="hold"/>
                                        <p:tgtEl>
                                          <p:spTgt spid="6"/>
                                        </p:tgtEl>
                                        <p:attrNameLst>
                                          <p:attrName>r</p:attrName>
                                        </p:attrNameLst>
                                      </p:cBhvr>
                                    </p:animRot>
                                  </p:childTnLst>
                                </p:cTn>
                              </p:par>
                              <p:par>
                                <p:cTn id="54" presetID="8" presetClass="emph" presetSubtype="0" fill="hold" grpId="2" nodeType="withEffect">
                                  <p:stCondLst>
                                    <p:cond delay="0"/>
                                  </p:stCondLst>
                                  <p:childTnLst>
                                    <p:animRot by="10800000">
                                      <p:cBhvr>
                                        <p:cTn id="55" dur="2000" fill="hold"/>
                                        <p:tgtEl>
                                          <p:spTgt spid="7"/>
                                        </p:tgtEl>
                                        <p:attrNameLst>
                                          <p:attrName>r</p:attrName>
                                        </p:attrNameLst>
                                      </p:cBhvr>
                                    </p:animRot>
                                  </p:childTnLst>
                                </p:cTn>
                              </p:par>
                              <p:par>
                                <p:cTn id="56" presetID="8" presetClass="emph" presetSubtype="0" fill="hold" grpId="2" nodeType="withEffect">
                                  <p:stCondLst>
                                    <p:cond delay="0"/>
                                  </p:stCondLst>
                                  <p:childTnLst>
                                    <p:animRot by="10800000">
                                      <p:cBhvr>
                                        <p:cTn id="57" dur="2000" fill="hold"/>
                                        <p:tgtEl>
                                          <p:spTgt spid="8"/>
                                        </p:tgtEl>
                                        <p:attrNameLst>
                                          <p:attrName>r</p:attrName>
                                        </p:attrNameLst>
                                      </p:cBhvr>
                                    </p:animRot>
                                  </p:childTnLst>
                                </p:cTn>
                              </p:par>
                              <p:par>
                                <p:cTn id="58" presetID="8" presetClass="emph" presetSubtype="0" fill="hold" grpId="2" nodeType="withEffect">
                                  <p:stCondLst>
                                    <p:cond delay="0"/>
                                  </p:stCondLst>
                                  <p:childTnLst>
                                    <p:animRot by="10800000">
                                      <p:cBhvr>
                                        <p:cTn id="59" dur="2000" fill="hold"/>
                                        <p:tgtEl>
                                          <p:spTgt spid="9"/>
                                        </p:tgtEl>
                                        <p:attrNameLst>
                                          <p:attrName>r</p:attrName>
                                        </p:attrNameLst>
                                      </p:cBhvr>
                                    </p:animRot>
                                  </p:childTnLst>
                                </p:cTn>
                              </p:par>
                              <p:par>
                                <p:cTn id="60" presetID="8" presetClass="emph" presetSubtype="0" fill="hold" grpId="2" nodeType="withEffect">
                                  <p:stCondLst>
                                    <p:cond delay="0"/>
                                  </p:stCondLst>
                                  <p:childTnLst>
                                    <p:animRot by="10800000">
                                      <p:cBhvr>
                                        <p:cTn id="61" dur="2000" fill="hold"/>
                                        <p:tgtEl>
                                          <p:spTgt spid="10"/>
                                        </p:tgtEl>
                                        <p:attrNameLst>
                                          <p:attrName>r</p:attrName>
                                        </p:attrNameLst>
                                      </p:cBhvr>
                                    </p:animRot>
                                  </p:childTnLst>
                                </p:cTn>
                              </p:par>
                            </p:childTnLst>
                          </p:cTn>
                        </p:par>
                        <p:par>
                          <p:cTn id="62" fill="hold">
                            <p:stCondLst>
                              <p:cond delay="2000"/>
                            </p:stCondLst>
                            <p:childTnLst>
                              <p:par>
                                <p:cTn id="63" presetID="2" presetClass="exit" presetSubtype="8" fill="hold" grpId="3" nodeType="afterEffect">
                                  <p:stCondLst>
                                    <p:cond delay="0"/>
                                  </p:stCondLst>
                                  <p:childTnLst>
                                    <p:anim calcmode="lin" valueType="num">
                                      <p:cBhvr additive="base">
                                        <p:cTn id="64" dur="2000"/>
                                        <p:tgtEl>
                                          <p:spTgt spid="5"/>
                                        </p:tgtEl>
                                        <p:attrNameLst>
                                          <p:attrName>ppt_x</p:attrName>
                                        </p:attrNameLst>
                                      </p:cBhvr>
                                      <p:tavLst>
                                        <p:tav tm="0">
                                          <p:val>
                                            <p:strVal val="ppt_x"/>
                                          </p:val>
                                        </p:tav>
                                        <p:tav tm="100000">
                                          <p:val>
                                            <p:strVal val="0-ppt_w/2"/>
                                          </p:val>
                                        </p:tav>
                                      </p:tavLst>
                                    </p:anim>
                                    <p:anim calcmode="lin" valueType="num">
                                      <p:cBhvr additive="base">
                                        <p:cTn id="65" dur="2000"/>
                                        <p:tgtEl>
                                          <p:spTgt spid="5"/>
                                        </p:tgtEl>
                                        <p:attrNameLst>
                                          <p:attrName>ppt_y</p:attrName>
                                        </p:attrNameLst>
                                      </p:cBhvr>
                                      <p:tavLst>
                                        <p:tav tm="0">
                                          <p:val>
                                            <p:strVal val="ppt_y"/>
                                          </p:val>
                                        </p:tav>
                                        <p:tav tm="100000">
                                          <p:val>
                                            <p:strVal val="ppt_y"/>
                                          </p:val>
                                        </p:tav>
                                      </p:tavLst>
                                    </p:anim>
                                    <p:set>
                                      <p:cBhvr>
                                        <p:cTn id="66" dur="1" fill="hold">
                                          <p:stCondLst>
                                            <p:cond delay="1999"/>
                                          </p:stCondLst>
                                        </p:cTn>
                                        <p:tgtEl>
                                          <p:spTgt spid="5"/>
                                        </p:tgtEl>
                                        <p:attrNameLst>
                                          <p:attrName>style.visibility</p:attrName>
                                        </p:attrNameLst>
                                      </p:cBhvr>
                                      <p:to>
                                        <p:strVal val="hidden"/>
                                      </p:to>
                                    </p:set>
                                  </p:childTnLst>
                                </p:cTn>
                              </p:par>
                              <p:par>
                                <p:cTn id="67" presetID="2" presetClass="exit" presetSubtype="8" fill="hold" grpId="3" nodeType="withEffect">
                                  <p:stCondLst>
                                    <p:cond delay="0"/>
                                  </p:stCondLst>
                                  <p:childTnLst>
                                    <p:anim calcmode="lin" valueType="num">
                                      <p:cBhvr additive="base">
                                        <p:cTn id="68" dur="2000"/>
                                        <p:tgtEl>
                                          <p:spTgt spid="6"/>
                                        </p:tgtEl>
                                        <p:attrNameLst>
                                          <p:attrName>ppt_x</p:attrName>
                                        </p:attrNameLst>
                                      </p:cBhvr>
                                      <p:tavLst>
                                        <p:tav tm="0">
                                          <p:val>
                                            <p:strVal val="ppt_x"/>
                                          </p:val>
                                        </p:tav>
                                        <p:tav tm="100000">
                                          <p:val>
                                            <p:strVal val="0-ppt_w/2"/>
                                          </p:val>
                                        </p:tav>
                                      </p:tavLst>
                                    </p:anim>
                                    <p:anim calcmode="lin" valueType="num">
                                      <p:cBhvr additive="base">
                                        <p:cTn id="69" dur="2000"/>
                                        <p:tgtEl>
                                          <p:spTgt spid="6"/>
                                        </p:tgtEl>
                                        <p:attrNameLst>
                                          <p:attrName>ppt_y</p:attrName>
                                        </p:attrNameLst>
                                      </p:cBhvr>
                                      <p:tavLst>
                                        <p:tav tm="0">
                                          <p:val>
                                            <p:strVal val="ppt_y"/>
                                          </p:val>
                                        </p:tav>
                                        <p:tav tm="100000">
                                          <p:val>
                                            <p:strVal val="ppt_y"/>
                                          </p:val>
                                        </p:tav>
                                      </p:tavLst>
                                    </p:anim>
                                    <p:set>
                                      <p:cBhvr>
                                        <p:cTn id="70" dur="1" fill="hold">
                                          <p:stCondLst>
                                            <p:cond delay="1999"/>
                                          </p:stCondLst>
                                        </p:cTn>
                                        <p:tgtEl>
                                          <p:spTgt spid="6"/>
                                        </p:tgtEl>
                                        <p:attrNameLst>
                                          <p:attrName>style.visibility</p:attrName>
                                        </p:attrNameLst>
                                      </p:cBhvr>
                                      <p:to>
                                        <p:strVal val="hidden"/>
                                      </p:to>
                                    </p:set>
                                  </p:childTnLst>
                                </p:cTn>
                              </p:par>
                              <p:par>
                                <p:cTn id="71" presetID="2" presetClass="exit" presetSubtype="8" fill="hold" grpId="3" nodeType="withEffect">
                                  <p:stCondLst>
                                    <p:cond delay="0"/>
                                  </p:stCondLst>
                                  <p:childTnLst>
                                    <p:anim calcmode="lin" valueType="num">
                                      <p:cBhvr additive="base">
                                        <p:cTn id="72" dur="2000"/>
                                        <p:tgtEl>
                                          <p:spTgt spid="7"/>
                                        </p:tgtEl>
                                        <p:attrNameLst>
                                          <p:attrName>ppt_x</p:attrName>
                                        </p:attrNameLst>
                                      </p:cBhvr>
                                      <p:tavLst>
                                        <p:tav tm="0">
                                          <p:val>
                                            <p:strVal val="ppt_x"/>
                                          </p:val>
                                        </p:tav>
                                        <p:tav tm="100000">
                                          <p:val>
                                            <p:strVal val="0-ppt_w/2"/>
                                          </p:val>
                                        </p:tav>
                                      </p:tavLst>
                                    </p:anim>
                                    <p:anim calcmode="lin" valueType="num">
                                      <p:cBhvr additive="base">
                                        <p:cTn id="73" dur="2000"/>
                                        <p:tgtEl>
                                          <p:spTgt spid="7"/>
                                        </p:tgtEl>
                                        <p:attrNameLst>
                                          <p:attrName>ppt_y</p:attrName>
                                        </p:attrNameLst>
                                      </p:cBhvr>
                                      <p:tavLst>
                                        <p:tav tm="0">
                                          <p:val>
                                            <p:strVal val="ppt_y"/>
                                          </p:val>
                                        </p:tav>
                                        <p:tav tm="100000">
                                          <p:val>
                                            <p:strVal val="ppt_y"/>
                                          </p:val>
                                        </p:tav>
                                      </p:tavLst>
                                    </p:anim>
                                    <p:set>
                                      <p:cBhvr>
                                        <p:cTn id="74" dur="1" fill="hold">
                                          <p:stCondLst>
                                            <p:cond delay="1999"/>
                                          </p:stCondLst>
                                        </p:cTn>
                                        <p:tgtEl>
                                          <p:spTgt spid="7"/>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2000"/>
                                        <p:tgtEl>
                                          <p:spTgt spid="8"/>
                                        </p:tgtEl>
                                        <p:attrNameLst>
                                          <p:attrName>ppt_x</p:attrName>
                                        </p:attrNameLst>
                                      </p:cBhvr>
                                      <p:tavLst>
                                        <p:tav tm="0">
                                          <p:val>
                                            <p:strVal val="ppt_x"/>
                                          </p:val>
                                        </p:tav>
                                        <p:tav tm="100000">
                                          <p:val>
                                            <p:strVal val="0-ppt_w/2"/>
                                          </p:val>
                                        </p:tav>
                                      </p:tavLst>
                                    </p:anim>
                                    <p:anim calcmode="lin" valueType="num">
                                      <p:cBhvr additive="base">
                                        <p:cTn id="77" dur="2000"/>
                                        <p:tgtEl>
                                          <p:spTgt spid="8"/>
                                        </p:tgtEl>
                                        <p:attrNameLst>
                                          <p:attrName>ppt_y</p:attrName>
                                        </p:attrNameLst>
                                      </p:cBhvr>
                                      <p:tavLst>
                                        <p:tav tm="0">
                                          <p:val>
                                            <p:strVal val="ppt_y"/>
                                          </p:val>
                                        </p:tav>
                                        <p:tav tm="100000">
                                          <p:val>
                                            <p:strVal val="ppt_y"/>
                                          </p:val>
                                        </p:tav>
                                      </p:tavLst>
                                    </p:anim>
                                    <p:set>
                                      <p:cBhvr>
                                        <p:cTn id="78" dur="1" fill="hold">
                                          <p:stCondLst>
                                            <p:cond delay="1999"/>
                                          </p:stCondLst>
                                        </p:cTn>
                                        <p:tgtEl>
                                          <p:spTgt spid="8"/>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2000"/>
                                        <p:tgtEl>
                                          <p:spTgt spid="9"/>
                                        </p:tgtEl>
                                        <p:attrNameLst>
                                          <p:attrName>ppt_x</p:attrName>
                                        </p:attrNameLst>
                                      </p:cBhvr>
                                      <p:tavLst>
                                        <p:tav tm="0">
                                          <p:val>
                                            <p:strVal val="ppt_x"/>
                                          </p:val>
                                        </p:tav>
                                        <p:tav tm="100000">
                                          <p:val>
                                            <p:strVal val="0-ppt_w/2"/>
                                          </p:val>
                                        </p:tav>
                                      </p:tavLst>
                                    </p:anim>
                                    <p:anim calcmode="lin" valueType="num">
                                      <p:cBhvr additive="base">
                                        <p:cTn id="81" dur="2000"/>
                                        <p:tgtEl>
                                          <p:spTgt spid="9"/>
                                        </p:tgtEl>
                                        <p:attrNameLst>
                                          <p:attrName>ppt_y</p:attrName>
                                        </p:attrNameLst>
                                      </p:cBhvr>
                                      <p:tavLst>
                                        <p:tav tm="0">
                                          <p:val>
                                            <p:strVal val="ppt_y"/>
                                          </p:val>
                                        </p:tav>
                                        <p:tav tm="100000">
                                          <p:val>
                                            <p:strVal val="ppt_y"/>
                                          </p:val>
                                        </p:tav>
                                      </p:tavLst>
                                    </p:anim>
                                    <p:set>
                                      <p:cBhvr>
                                        <p:cTn id="82" dur="1" fill="hold">
                                          <p:stCondLst>
                                            <p:cond delay="1999"/>
                                          </p:stCondLst>
                                        </p:cTn>
                                        <p:tgtEl>
                                          <p:spTgt spid="9"/>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2000"/>
                                        <p:tgtEl>
                                          <p:spTgt spid="10"/>
                                        </p:tgtEl>
                                        <p:attrNameLst>
                                          <p:attrName>ppt_x</p:attrName>
                                        </p:attrNameLst>
                                      </p:cBhvr>
                                      <p:tavLst>
                                        <p:tav tm="0">
                                          <p:val>
                                            <p:strVal val="ppt_x"/>
                                          </p:val>
                                        </p:tav>
                                        <p:tav tm="100000">
                                          <p:val>
                                            <p:strVal val="0-ppt_w/2"/>
                                          </p:val>
                                        </p:tav>
                                      </p:tavLst>
                                    </p:anim>
                                    <p:anim calcmode="lin" valueType="num">
                                      <p:cBhvr additive="base">
                                        <p:cTn id="85" dur="2000"/>
                                        <p:tgtEl>
                                          <p:spTgt spid="10"/>
                                        </p:tgtEl>
                                        <p:attrNameLst>
                                          <p:attrName>ppt_y</p:attrName>
                                        </p:attrNameLst>
                                      </p:cBhvr>
                                      <p:tavLst>
                                        <p:tav tm="0">
                                          <p:val>
                                            <p:strVal val="ppt_y"/>
                                          </p:val>
                                        </p:tav>
                                        <p:tav tm="100000">
                                          <p:val>
                                            <p:strVal val="ppt_y"/>
                                          </p:val>
                                        </p:tav>
                                      </p:tavLst>
                                    </p:anim>
                                    <p:set>
                                      <p:cBhvr>
                                        <p:cTn id="86" dur="1" fill="hold">
                                          <p:stCondLst>
                                            <p:cond delay="1999"/>
                                          </p:stCondLst>
                                        </p:cTn>
                                        <p:tgtEl>
                                          <p:spTgt spid="10"/>
                                        </p:tgtEl>
                                        <p:attrNameLst>
                                          <p:attrName>style.visibility</p:attrName>
                                        </p:attrNameLst>
                                      </p:cBhvr>
                                      <p:to>
                                        <p:strVal val="hidden"/>
                                      </p:to>
                                    </p:set>
                                  </p:childTnLst>
                                </p:cTn>
                              </p:par>
                              <p:par>
                                <p:cTn id="87" presetID="2" presetClass="entr" presetSubtype="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2000" fill="hold"/>
                                        <p:tgtEl>
                                          <p:spTgt spid="4"/>
                                        </p:tgtEl>
                                        <p:attrNameLst>
                                          <p:attrName>ppt_x</p:attrName>
                                        </p:attrNameLst>
                                      </p:cBhvr>
                                      <p:tavLst>
                                        <p:tav tm="0">
                                          <p:val>
                                            <p:strVal val="1+#ppt_w/2"/>
                                          </p:val>
                                        </p:tav>
                                        <p:tav tm="100000">
                                          <p:val>
                                            <p:strVal val="#ppt_x"/>
                                          </p:val>
                                        </p:tav>
                                      </p:tavLst>
                                    </p:anim>
                                    <p:anim calcmode="lin" valueType="num">
                                      <p:cBhvr additive="base">
                                        <p:cTn id="90"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2.jpg"/>
          <p:cNvPicPr>
            <a:picLocks noChangeAspect="1"/>
          </p:cNvPicPr>
          <p:nvPr/>
        </p:nvPicPr>
        <p:blipFill>
          <a:blip r:embed="rId2"/>
          <a:stretch>
            <a:fillRect/>
          </a:stretch>
        </p:blipFill>
        <p:spPr>
          <a:xfrm>
            <a:off x="0" y="0"/>
            <a:ext cx="9144000" cy="6858000"/>
          </a:xfrm>
          <a:prstGeom prst="rect">
            <a:avLst/>
          </a:prstGeom>
        </p:spPr>
      </p:pic>
      <p:sp>
        <p:nvSpPr>
          <p:cNvPr id="5" name="4 Combinar"/>
          <p:cNvSpPr/>
          <p:nvPr/>
        </p:nvSpPr>
        <p:spPr>
          <a:xfrm>
            <a:off x="0"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1857356"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3643306"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5500694"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7429520"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flipV="1">
            <a:off x="0"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flipV="1">
            <a:off x="1857356"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flipV="1">
            <a:off x="3643306"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flipV="1">
            <a:off x="5500694"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flipV="1">
            <a:off x="7429520" y="2285992"/>
            <a:ext cx="1714480"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1+#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000" fill="hold"/>
                                        <p:tgtEl>
                                          <p:spTgt spid="6"/>
                                        </p:tgtEl>
                                        <p:attrNameLst>
                                          <p:attrName>ppt_x</p:attrName>
                                        </p:attrNameLst>
                                      </p:cBhvr>
                                      <p:tavLst>
                                        <p:tav tm="0">
                                          <p:val>
                                            <p:strVal val="1+#ppt_w/2"/>
                                          </p:val>
                                        </p:tav>
                                        <p:tav tm="100000">
                                          <p:val>
                                            <p:strVal val="#ppt_x"/>
                                          </p:val>
                                        </p:tav>
                                      </p:tavLst>
                                    </p:anim>
                                    <p:anim calcmode="lin" valueType="num">
                                      <p:cBhvr additive="base">
                                        <p:cTn id="75" dur="2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2000" fill="hold"/>
                                        <p:tgtEl>
                                          <p:spTgt spid="7"/>
                                        </p:tgtEl>
                                        <p:attrNameLst>
                                          <p:attrName>ppt_x</p:attrName>
                                        </p:attrNameLst>
                                      </p:cBhvr>
                                      <p:tavLst>
                                        <p:tav tm="0">
                                          <p:val>
                                            <p:strVal val="1+#ppt_w/2"/>
                                          </p:val>
                                        </p:tav>
                                        <p:tav tm="100000">
                                          <p:val>
                                            <p:strVal val="#ppt_x"/>
                                          </p:val>
                                        </p:tav>
                                      </p:tavLst>
                                    </p:anim>
                                    <p:anim calcmode="lin" valueType="num">
                                      <p:cBhvr additive="base">
                                        <p:cTn id="79" dur="2000" fill="hold"/>
                                        <p:tgtEl>
                                          <p:spTgt spid="7"/>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2000" fill="hold"/>
                                        <p:tgtEl>
                                          <p:spTgt spid="8"/>
                                        </p:tgtEl>
                                        <p:attrNameLst>
                                          <p:attrName>ppt_x</p:attrName>
                                        </p:attrNameLst>
                                      </p:cBhvr>
                                      <p:tavLst>
                                        <p:tav tm="0">
                                          <p:val>
                                            <p:strVal val="1+#ppt_w/2"/>
                                          </p:val>
                                        </p:tav>
                                        <p:tav tm="100000">
                                          <p:val>
                                            <p:strVal val="#ppt_x"/>
                                          </p:val>
                                        </p:tav>
                                      </p:tavLst>
                                    </p:anim>
                                    <p:anim calcmode="lin" valueType="num">
                                      <p:cBhvr additive="base">
                                        <p:cTn id="83" dur="2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2000" fill="hold"/>
                                        <p:tgtEl>
                                          <p:spTgt spid="9"/>
                                        </p:tgtEl>
                                        <p:attrNameLst>
                                          <p:attrName>ppt_x</p:attrName>
                                        </p:attrNameLst>
                                      </p:cBhvr>
                                      <p:tavLst>
                                        <p:tav tm="0">
                                          <p:val>
                                            <p:strVal val="1+#ppt_w/2"/>
                                          </p:val>
                                        </p:tav>
                                        <p:tav tm="100000">
                                          <p:val>
                                            <p:strVal val="#ppt_x"/>
                                          </p:val>
                                        </p:tav>
                                      </p:tavLst>
                                    </p:anim>
                                    <p:anim calcmode="lin" valueType="num">
                                      <p:cBhvr additive="base">
                                        <p:cTn id="87" dur="2000" fill="hold"/>
                                        <p:tgtEl>
                                          <p:spTgt spid="9"/>
                                        </p:tgtEl>
                                        <p:attrNameLst>
                                          <p:attrName>ppt_y</p:attrName>
                                        </p:attrNameLst>
                                      </p:cBhvr>
                                      <p:tavLst>
                                        <p:tav tm="0">
                                          <p:val>
                                            <p:strVal val="#ppt_y"/>
                                          </p:val>
                                        </p:tav>
                                        <p:tav tm="100000">
                                          <p:val>
                                            <p:strVal val="#ppt_y"/>
                                          </p:val>
                                        </p:tav>
                                      </p:tavLst>
                                    </p:anim>
                                  </p:childTnLst>
                                </p:cTn>
                              </p:par>
                            </p:childTnLst>
                          </p:cTn>
                        </p:par>
                        <p:par>
                          <p:cTn id="88" fill="hold">
                            <p:stCondLst>
                              <p:cond delay="2000"/>
                            </p:stCondLst>
                            <p:childTnLst>
                              <p:par>
                                <p:cTn id="89" presetID="2" presetClass="exit" presetSubtype="4" fill="hold" grpId="2" nodeType="after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ppt_x"/>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ppt_x"/>
                                          </p:val>
                                        </p:tav>
                                      </p:tavLst>
                                    </p:anim>
                                    <p:anim calcmode="lin" valueType="num">
                                      <p:cBhvr additive="base">
                                        <p:cTn id="99" dur="2000"/>
                                        <p:tgtEl>
                                          <p:spTgt spid="12"/>
                                        </p:tgtEl>
                                        <p:attrNameLst>
                                          <p:attrName>ppt_y</p:attrName>
                                        </p:attrNameLst>
                                      </p:cBhvr>
                                      <p:tavLst>
                                        <p:tav tm="0">
                                          <p:val>
                                            <p:strVal val="ppt_y"/>
                                          </p:val>
                                        </p:tav>
                                        <p:tav tm="100000">
                                          <p:val>
                                            <p:strVal val="1+ppt_h/2"/>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ppt_x"/>
                                          </p:val>
                                        </p:tav>
                                      </p:tavLst>
                                    </p:anim>
                                    <p:anim calcmode="lin" valueType="num">
                                      <p:cBhvr additive="base">
                                        <p:cTn id="103" dur="2000"/>
                                        <p:tgtEl>
                                          <p:spTgt spid="13"/>
                                        </p:tgtEl>
                                        <p:attrNameLst>
                                          <p:attrName>ppt_y</p:attrName>
                                        </p:attrNameLst>
                                      </p:cBhvr>
                                      <p:tavLst>
                                        <p:tav tm="0">
                                          <p:val>
                                            <p:strVal val="ppt_y"/>
                                          </p:val>
                                        </p:tav>
                                        <p:tav tm="100000">
                                          <p:val>
                                            <p:strVal val="1+ppt_h/2"/>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4" fill="hold" grpId="2"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ppt_x"/>
                                          </p:val>
                                        </p:tav>
                                      </p:tavLst>
                                    </p:anim>
                                    <p:anim calcmode="lin" valueType="num">
                                      <p:cBhvr additive="base">
                                        <p:cTn id="107" dur="2000"/>
                                        <p:tgtEl>
                                          <p:spTgt spid="14"/>
                                        </p:tgtEl>
                                        <p:attrNameLst>
                                          <p:attrName>ppt_y</p:attrName>
                                        </p:attrNameLst>
                                      </p:cBhvr>
                                      <p:tavLst>
                                        <p:tav tm="0">
                                          <p:val>
                                            <p:strVal val="ppt_y"/>
                                          </p:val>
                                        </p:tav>
                                        <p:tav tm="100000">
                                          <p:val>
                                            <p:strVal val="1+ppt_h/2"/>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ppt_x"/>
                                          </p:val>
                                        </p:tav>
                                      </p:tavLst>
                                    </p:anim>
                                    <p:anim calcmode="lin" valueType="num">
                                      <p:cBhvr additive="base">
                                        <p:cTn id="111" dur="2000"/>
                                        <p:tgtEl>
                                          <p:spTgt spid="5"/>
                                        </p:tgtEl>
                                        <p:attrNameLst>
                                          <p:attrName>ppt_y</p:attrName>
                                        </p:attrNameLst>
                                      </p:cBhvr>
                                      <p:tavLst>
                                        <p:tav tm="0">
                                          <p:val>
                                            <p:strVal val="ppt_y"/>
                                          </p:val>
                                        </p:tav>
                                        <p:tav tm="100000">
                                          <p:val>
                                            <p:strVal val="0-ppt_h/2"/>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2000"/>
                                        <p:tgtEl>
                                          <p:spTgt spid="6"/>
                                        </p:tgtEl>
                                        <p:attrNameLst>
                                          <p:attrName>ppt_x</p:attrName>
                                        </p:attrNameLst>
                                      </p:cBhvr>
                                      <p:tavLst>
                                        <p:tav tm="0">
                                          <p:val>
                                            <p:strVal val="ppt_x"/>
                                          </p:val>
                                        </p:tav>
                                        <p:tav tm="100000">
                                          <p:val>
                                            <p:strVal val="ppt_x"/>
                                          </p:val>
                                        </p:tav>
                                      </p:tavLst>
                                    </p:anim>
                                    <p:anim calcmode="lin" valueType="num">
                                      <p:cBhvr additive="base">
                                        <p:cTn id="115" dur="2000"/>
                                        <p:tgtEl>
                                          <p:spTgt spid="6"/>
                                        </p:tgtEl>
                                        <p:attrNameLst>
                                          <p:attrName>ppt_y</p:attrName>
                                        </p:attrNameLst>
                                      </p:cBhvr>
                                      <p:tavLst>
                                        <p:tav tm="0">
                                          <p:val>
                                            <p:strVal val="ppt_y"/>
                                          </p:val>
                                        </p:tav>
                                        <p:tav tm="100000">
                                          <p:val>
                                            <p:strVal val="0-ppt_h/2"/>
                                          </p:val>
                                        </p:tav>
                                      </p:tavLst>
                                    </p:anim>
                                    <p:set>
                                      <p:cBhvr>
                                        <p:cTn id="116" dur="1" fill="hold">
                                          <p:stCondLst>
                                            <p:cond delay="1999"/>
                                          </p:stCondLst>
                                        </p:cTn>
                                        <p:tgtEl>
                                          <p:spTgt spid="6"/>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ppt_x"/>
                                          </p:val>
                                        </p:tav>
                                      </p:tavLst>
                                    </p:anim>
                                    <p:anim calcmode="lin" valueType="num">
                                      <p:cBhvr additive="base">
                                        <p:cTn id="119" dur="2000"/>
                                        <p:tgtEl>
                                          <p:spTgt spid="7"/>
                                        </p:tgtEl>
                                        <p:attrNameLst>
                                          <p:attrName>ppt_y</p:attrName>
                                        </p:attrNameLst>
                                      </p:cBhvr>
                                      <p:tavLst>
                                        <p:tav tm="0">
                                          <p:val>
                                            <p:strVal val="ppt_y"/>
                                          </p:val>
                                        </p:tav>
                                        <p:tav tm="100000">
                                          <p:val>
                                            <p:strVal val="0-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2000"/>
                                        <p:tgtEl>
                                          <p:spTgt spid="8"/>
                                        </p:tgtEl>
                                        <p:attrNameLst>
                                          <p:attrName>ppt_x</p:attrName>
                                        </p:attrNameLst>
                                      </p:cBhvr>
                                      <p:tavLst>
                                        <p:tav tm="0">
                                          <p:val>
                                            <p:strVal val="ppt_x"/>
                                          </p:val>
                                        </p:tav>
                                        <p:tav tm="100000">
                                          <p:val>
                                            <p:strVal val="ppt_x"/>
                                          </p:val>
                                        </p:tav>
                                      </p:tavLst>
                                    </p:anim>
                                    <p:anim calcmode="lin" valueType="num">
                                      <p:cBhvr additive="base">
                                        <p:cTn id="123" dur="2000"/>
                                        <p:tgtEl>
                                          <p:spTgt spid="8"/>
                                        </p:tgtEl>
                                        <p:attrNameLst>
                                          <p:attrName>ppt_y</p:attrName>
                                        </p:attrNameLst>
                                      </p:cBhvr>
                                      <p:tavLst>
                                        <p:tav tm="0">
                                          <p:val>
                                            <p:strVal val="ppt_y"/>
                                          </p:val>
                                        </p:tav>
                                        <p:tav tm="100000">
                                          <p:val>
                                            <p:strVal val="0-ppt_h/2"/>
                                          </p:val>
                                        </p:tav>
                                      </p:tavLst>
                                    </p:anim>
                                    <p:set>
                                      <p:cBhvr>
                                        <p:cTn id="124" dur="1" fill="hold">
                                          <p:stCondLst>
                                            <p:cond delay="1999"/>
                                          </p:stCondLst>
                                        </p:cTn>
                                        <p:tgtEl>
                                          <p:spTgt spid="8"/>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ppt_x"/>
                                          </p:val>
                                        </p:tav>
                                      </p:tavLst>
                                    </p:anim>
                                    <p:anim calcmode="lin" valueType="num">
                                      <p:cBhvr additive="base">
                                        <p:cTn id="127" dur="2000"/>
                                        <p:tgtEl>
                                          <p:spTgt spid="9"/>
                                        </p:tgtEl>
                                        <p:attrNameLst>
                                          <p:attrName>ppt_y</p:attrName>
                                        </p:attrNameLst>
                                      </p:cBhvr>
                                      <p:tavLst>
                                        <p:tav tm="0">
                                          <p:val>
                                            <p:strVal val="ppt_y"/>
                                          </p:val>
                                        </p:tav>
                                        <p:tav tm="100000">
                                          <p:val>
                                            <p:strVal val="0-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3.jpg"/>
          <p:cNvPicPr>
            <a:picLocks noChangeAspect="1"/>
          </p:cNvPicPr>
          <p:nvPr/>
        </p:nvPicPr>
        <p:blipFill>
          <a:blip r:embed="rId2"/>
          <a:stretch>
            <a:fillRect/>
          </a:stretch>
        </p:blipFill>
        <p:spPr>
          <a:xfrm>
            <a:off x="0" y="10016"/>
            <a:ext cx="9144000" cy="6837967"/>
          </a:xfrm>
          <a:prstGeom prst="rect">
            <a:avLst/>
          </a:prstGeom>
        </p:spPr>
      </p:pic>
      <p:sp>
        <p:nvSpPr>
          <p:cNvPr id="5" name="4 Lágrima"/>
          <p:cNvSpPr/>
          <p:nvPr/>
        </p:nvSpPr>
        <p:spPr>
          <a:xfrm rot="8265463">
            <a:off x="3599691" y="92575"/>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638182">
            <a:off x="815065" y="2665496"/>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45824">
            <a:off x="3671798" y="4950090"/>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558257">
            <a:off x="6530304" y="2593905"/>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265463">
            <a:off x="3599690" y="735517"/>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45824">
            <a:off x="3671798" y="4378586"/>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558257">
            <a:off x="5887363" y="2593905"/>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638182">
            <a:off x="1600882" y="2665494"/>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5463">
            <a:off x="3671129" y="1378460"/>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45824">
            <a:off x="3671798" y="3949958"/>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638182">
            <a:off x="2172386" y="2665496"/>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3558257">
            <a:off x="5101544" y="2665341"/>
            <a:ext cx="1843094" cy="1857388"/>
          </a:xfrm>
          <a:prstGeom prst="teardrop">
            <a:avLst/>
          </a:prstGeom>
          <a:gradFill flip="none" rotWithShape="1">
            <a:gsLst>
              <a:gs pos="51000">
                <a:schemeClr val="tx1">
                  <a:lumMod val="75000"/>
                  <a:shade val="30000"/>
                  <a:satMod val="115000"/>
                  <a:alpha val="35000"/>
                </a:schemeClr>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4" fill="hold" grpId="2"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ppt_x"/>
                                          </p:val>
                                        </p:tav>
                                      </p:tavLst>
                                    </p:anim>
                                    <p:anim calcmode="lin" valueType="num">
                                      <p:cBhvr additive="base">
                                        <p:cTn id="87" dur="2000"/>
                                        <p:tgtEl>
                                          <p:spTgt spid="9"/>
                                        </p:tgtEl>
                                        <p:attrNameLst>
                                          <p:attrName>ppt_y</p:attrName>
                                        </p:attrNameLst>
                                      </p:cBhvr>
                                      <p:tavLst>
                                        <p:tav tm="0">
                                          <p:val>
                                            <p:strVal val="ppt_y"/>
                                          </p:val>
                                        </p:tav>
                                        <p:tav tm="100000">
                                          <p:val>
                                            <p:strVal val="1+ppt_h/2"/>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ppt_x"/>
                                          </p:val>
                                        </p:tav>
                                      </p:tavLst>
                                    </p:anim>
                                    <p:anim calcmode="lin" valueType="num">
                                      <p:cBhvr additive="base">
                                        <p:cTn id="91" dur="2000"/>
                                        <p:tgtEl>
                                          <p:spTgt spid="13"/>
                                        </p:tgtEl>
                                        <p:attrNameLst>
                                          <p:attrName>ppt_y</p:attrName>
                                        </p:attrNameLst>
                                      </p:cBhvr>
                                      <p:tavLst>
                                        <p:tav tm="0">
                                          <p:val>
                                            <p:strVal val="ppt_y"/>
                                          </p:val>
                                        </p:tav>
                                        <p:tav tm="100000">
                                          <p:val>
                                            <p:strVal val="1+ppt_h/2"/>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ppt_x"/>
                                          </p:val>
                                        </p:tav>
                                      </p:tavLst>
                                    </p:anim>
                                    <p:anim calcmode="lin" valueType="num">
                                      <p:cBhvr additive="base">
                                        <p:cTn id="95" dur="2000"/>
                                        <p:tgtEl>
                                          <p:spTgt spid="7"/>
                                        </p:tgtEl>
                                        <p:attrNameLst>
                                          <p:attrName>ppt_y</p:attrName>
                                        </p:attrNameLst>
                                      </p:cBhvr>
                                      <p:tavLst>
                                        <p:tav tm="0">
                                          <p:val>
                                            <p:strVal val="ppt_y"/>
                                          </p:val>
                                        </p:tav>
                                        <p:tav tm="100000">
                                          <p:val>
                                            <p:strVal val="0-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2000"/>
                                        <p:tgtEl>
                                          <p:spTgt spid="10"/>
                                        </p:tgtEl>
                                        <p:attrNameLst>
                                          <p:attrName>ppt_x</p:attrName>
                                        </p:attrNameLst>
                                      </p:cBhvr>
                                      <p:tavLst>
                                        <p:tav tm="0">
                                          <p:val>
                                            <p:strVal val="ppt_x"/>
                                          </p:val>
                                        </p:tav>
                                        <p:tav tm="100000">
                                          <p:val>
                                            <p:strVal val="ppt_x"/>
                                          </p:val>
                                        </p:tav>
                                      </p:tavLst>
                                    </p:anim>
                                    <p:anim calcmode="lin" valueType="num">
                                      <p:cBhvr additive="base">
                                        <p:cTn id="99" dur="2000"/>
                                        <p:tgtEl>
                                          <p:spTgt spid="10"/>
                                        </p:tgtEl>
                                        <p:attrNameLst>
                                          <p:attrName>ppt_y</p:attrName>
                                        </p:attrNameLst>
                                      </p:cBhvr>
                                      <p:tavLst>
                                        <p:tav tm="0">
                                          <p:val>
                                            <p:strVal val="ppt_y"/>
                                          </p:val>
                                        </p:tav>
                                        <p:tav tm="100000">
                                          <p:val>
                                            <p:strVal val="0-ppt_h/2"/>
                                          </p:val>
                                        </p:tav>
                                      </p:tavLst>
                                    </p:anim>
                                    <p:set>
                                      <p:cBhvr>
                                        <p:cTn id="100" dur="1" fill="hold">
                                          <p:stCondLst>
                                            <p:cond delay="1999"/>
                                          </p:stCondLst>
                                        </p:cTn>
                                        <p:tgtEl>
                                          <p:spTgt spid="10"/>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ppt_x"/>
                                          </p:val>
                                        </p:tav>
                                      </p:tavLst>
                                    </p:anim>
                                    <p:anim calcmode="lin" valueType="num">
                                      <p:cBhvr additive="base">
                                        <p:cTn id="103" dur="2000"/>
                                        <p:tgtEl>
                                          <p:spTgt spid="14"/>
                                        </p:tgtEl>
                                        <p:attrNameLst>
                                          <p:attrName>ppt_y</p:attrName>
                                        </p:attrNameLst>
                                      </p:cBhvr>
                                      <p:tavLst>
                                        <p:tav tm="0">
                                          <p:val>
                                            <p:strVal val="ppt_y"/>
                                          </p:val>
                                        </p:tav>
                                        <p:tav tm="100000">
                                          <p:val>
                                            <p:strVal val="0-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ppt_y"/>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ppt_y"/>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ppt_y"/>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0-ppt_w/2"/>
                                          </p:val>
                                        </p:tav>
                                      </p:tavLst>
                                    </p:anim>
                                    <p:anim calcmode="lin" valueType="num">
                                      <p:cBhvr additive="base">
                                        <p:cTn id="127" dur="2000"/>
                                        <p:tgtEl>
                                          <p:spTgt spid="16"/>
                                        </p:tgtEl>
                                        <p:attrNameLst>
                                          <p:attrName>ppt_y</p:attrName>
                                        </p:attrNameLst>
                                      </p:cBhvr>
                                      <p:tavLst>
                                        <p:tav tm="0">
                                          <p:val>
                                            <p:strVal val="ppt_y"/>
                                          </p:val>
                                        </p:tav>
                                        <p:tav tm="100000">
                                          <p:val>
                                            <p:strVal val="ppt_y"/>
                                          </p:val>
                                        </p:tav>
                                      </p:tavLst>
                                    </p:anim>
                                    <p:set>
                                      <p:cBhvr>
                                        <p:cTn id="128" dur="1" fill="hold">
                                          <p:stCondLst>
                                            <p:cond delay="1999"/>
                                          </p:stCondLst>
                                        </p:cTn>
                                        <p:tgtEl>
                                          <p:spTgt spid="16"/>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stretch>
              <a:fillRect/>
            </a:stretch>
          </a:blipFill>
        </p:spPr>
        <p:txBody>
          <a:bodyPr/>
          <a:lstStyle/>
          <a:p>
            <a:endParaRPr lang="es-ES" dirty="0"/>
          </a:p>
        </p:txBody>
      </p:sp>
      <p:pic>
        <p:nvPicPr>
          <p:cNvPr id="4" name="3 Marcador de contenido" descr="squirrel_png_by_dbszabo1-d3dn7or.png"/>
          <p:cNvPicPr>
            <a:picLocks noGrp="1" noChangeAspect="1"/>
          </p:cNvPicPr>
          <p:nvPr>
            <p:ph idx="1"/>
          </p:nvPr>
        </p:nvPicPr>
        <p:blipFill>
          <a:blip r:embed="rId3" cstate="print"/>
          <a:stretch>
            <a:fillRect/>
          </a:stretch>
        </p:blipFill>
        <p:spPr>
          <a:xfrm>
            <a:off x="6215074" y="2357429"/>
            <a:ext cx="2928926" cy="4507291"/>
          </a:xfrm>
          <a:effectLst>
            <a:softEdge rad="31750"/>
          </a:effectLst>
        </p:spPr>
      </p:pic>
      <p:sp>
        <p:nvSpPr>
          <p:cNvPr id="9" name="8 CuadroTexto"/>
          <p:cNvSpPr txBox="1"/>
          <p:nvPr/>
        </p:nvSpPr>
        <p:spPr>
          <a:xfrm>
            <a:off x="1214414" y="1285860"/>
            <a:ext cx="214314" cy="369332"/>
          </a:xfrm>
          <a:prstGeom prst="rect">
            <a:avLst/>
          </a:prstGeom>
          <a:noFill/>
        </p:spPr>
        <p:txBody>
          <a:bodyPr wrap="square" rtlCol="0">
            <a:spAutoFit/>
          </a:bodyPr>
          <a:lstStyle/>
          <a:p>
            <a:endParaRPr lang="es-ES" dirty="0"/>
          </a:p>
        </p:txBody>
      </p:sp>
      <p:sp>
        <p:nvSpPr>
          <p:cNvPr id="5" name="4 CuadroTexto"/>
          <p:cNvSpPr txBox="1"/>
          <p:nvPr/>
        </p:nvSpPr>
        <p:spPr>
          <a:xfrm>
            <a:off x="1928794" y="1428736"/>
            <a:ext cx="4786345" cy="2862322"/>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rPr>
              <a:t>Su adiestramiento depende del buen desarrollo de su cola, ya que en la ardilla esta constituya el elemento esencial para mantener el equilibrio en los asombrosos saltos que efectúa de un árbol a otro. A los 5 o 6 meses ya se les puede considerar adultas, pues su cuerpo y cola ya habrán adquirido su total desarrollo.</a:t>
            </a:r>
          </a:p>
          <a:p>
            <a:endParaRPr lang="es-ES" sz="2000" b="1" dirty="0">
              <a:solidFill>
                <a:srgbClr val="FFC000"/>
              </a:solidFill>
              <a:effectLst>
                <a:outerShdw blurRad="38100" dist="38100" dir="2700000" algn="tl">
                  <a:srgbClr val="000000">
                    <a:alpha val="43137"/>
                  </a:srgbClr>
                </a:outerShdw>
              </a:effectLst>
            </a:endParaRPr>
          </a:p>
        </p:txBody>
      </p:sp>
      <p:sp>
        <p:nvSpPr>
          <p:cNvPr id="6"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4.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rot="5400000">
            <a:off x="3038023" y="-1394981"/>
            <a:ext cx="3214686" cy="6004648"/>
          </a:xfrm>
          <a:prstGeom prst="chevron">
            <a:avLst>
              <a:gd name="adj" fmla="val 90078"/>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2930866" y="2141176"/>
            <a:ext cx="3429000" cy="6004648"/>
          </a:xfrm>
          <a:prstGeom prst="chevron">
            <a:avLst>
              <a:gd name="adj" fmla="val 88744"/>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359506" y="-1716464"/>
            <a:ext cx="2571720" cy="6004648"/>
          </a:xfrm>
          <a:prstGeom prst="chevron">
            <a:avLst>
              <a:gd name="adj" fmla="val 90226"/>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252337" y="2462647"/>
            <a:ext cx="2786058" cy="6004648"/>
          </a:xfrm>
          <a:prstGeom prst="chevron">
            <a:avLst>
              <a:gd name="adj" fmla="val 89257"/>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645270" y="-2002228"/>
            <a:ext cx="2000192" cy="6004648"/>
          </a:xfrm>
          <a:prstGeom prst="chevron">
            <a:avLst>
              <a:gd name="adj" fmla="val 86522"/>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502370" y="2712680"/>
            <a:ext cx="2285992" cy="6004648"/>
          </a:xfrm>
          <a:prstGeom prst="chevron">
            <a:avLst>
              <a:gd name="adj" fmla="val 89022"/>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2000"/>
                                        <p:tgtEl>
                                          <p:spTgt spid="5"/>
                                        </p:tgtEl>
                                      </p:cBhvr>
                                    </p:animEffect>
                                  </p:childTnLst>
                                </p:cTn>
                              </p:par>
                              <p:par>
                                <p:cTn id="11" presetID="16" presetClass="entr" presetSubtype="4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Horizontal)">
                                      <p:cBhvr>
                                        <p:cTn id="13" dur="2000"/>
                                        <p:tgtEl>
                                          <p:spTgt spid="6"/>
                                        </p:tgtEl>
                                      </p:cBhvr>
                                    </p:animEffect>
                                  </p:childTnLst>
                                </p:cTn>
                              </p:par>
                              <p:par>
                                <p:cTn id="14" presetID="16" presetClass="entr" presetSubtype="4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outHorizontal)">
                                      <p:cBhvr>
                                        <p:cTn id="16" dur="2000"/>
                                        <p:tgtEl>
                                          <p:spTgt spid="7"/>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outHorizontal)">
                                      <p:cBhvr>
                                        <p:cTn id="19" dur="2000"/>
                                        <p:tgtEl>
                                          <p:spTgt spid="8"/>
                                        </p:tgtEl>
                                      </p:cBhvr>
                                    </p:animEffect>
                                  </p:childTnLst>
                                </p:cTn>
                              </p:par>
                              <p:par>
                                <p:cTn id="20" presetID="16" presetClass="entr" presetSubtype="4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2000"/>
                                        <p:tgtEl>
                                          <p:spTgt spid="9"/>
                                        </p:tgtEl>
                                      </p:cBhvr>
                                    </p:animEffect>
                                  </p:childTnLst>
                                </p:cTn>
                              </p:par>
                              <p:par>
                                <p:cTn id="23" presetID="16" presetClass="entr" presetSubtype="4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outHorizontal)">
                                      <p:cBhvr>
                                        <p:cTn id="25" dur="2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ppt_x"/>
                                          </p:val>
                                        </p:tav>
                                        <p:tav tm="100000">
                                          <p:val>
                                            <p:strVal val="#ppt_x"/>
                                          </p:val>
                                        </p:tav>
                                      </p:tavLst>
                                    </p:anim>
                                    <p:anim calcmode="lin" valueType="num">
                                      <p:cBhvr additive="base">
                                        <p:cTn id="29" dur="2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000" fill="hold"/>
                                        <p:tgtEl>
                                          <p:spTgt spid="7"/>
                                        </p:tgtEl>
                                        <p:attrNameLst>
                                          <p:attrName>ppt_x</p:attrName>
                                        </p:attrNameLst>
                                      </p:cBhvr>
                                      <p:tavLst>
                                        <p:tav tm="0">
                                          <p:val>
                                            <p:strVal val="#ppt_x"/>
                                          </p:val>
                                        </p:tav>
                                        <p:tav tm="100000">
                                          <p:val>
                                            <p:strVal val="#ppt_x"/>
                                          </p:val>
                                        </p:tav>
                                      </p:tavLst>
                                    </p:anim>
                                    <p:anim calcmode="lin" valueType="num">
                                      <p:cBhvr additive="base">
                                        <p:cTn id="33" dur="2000" fill="hold"/>
                                        <p:tgtEl>
                                          <p:spTgt spid="7"/>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2000" fill="hold"/>
                                        <p:tgtEl>
                                          <p:spTgt spid="9"/>
                                        </p:tgtEl>
                                        <p:attrNameLst>
                                          <p:attrName>ppt_x</p:attrName>
                                        </p:attrNameLst>
                                      </p:cBhvr>
                                      <p:tavLst>
                                        <p:tav tm="0">
                                          <p:val>
                                            <p:strVal val="#ppt_x"/>
                                          </p:val>
                                        </p:tav>
                                        <p:tav tm="100000">
                                          <p:val>
                                            <p:strVal val="#ppt_x"/>
                                          </p:val>
                                        </p:tav>
                                      </p:tavLst>
                                    </p:anim>
                                    <p:anim calcmode="lin" valueType="num">
                                      <p:cBhvr additive="base">
                                        <p:cTn id="37" dur="20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1"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2000" fill="hold"/>
                                        <p:tgtEl>
                                          <p:spTgt spid="6"/>
                                        </p:tgtEl>
                                        <p:attrNameLst>
                                          <p:attrName>ppt_x</p:attrName>
                                        </p:attrNameLst>
                                      </p:cBhvr>
                                      <p:tavLst>
                                        <p:tav tm="0">
                                          <p:val>
                                            <p:strVal val="#ppt_x"/>
                                          </p:val>
                                        </p:tav>
                                        <p:tav tm="100000">
                                          <p:val>
                                            <p:strVal val="#ppt_x"/>
                                          </p:val>
                                        </p:tav>
                                      </p:tavLst>
                                    </p:anim>
                                    <p:anim calcmode="lin" valueType="num">
                                      <p:cBhvr additive="base">
                                        <p:cTn id="41" dur="2000" fill="hold"/>
                                        <p:tgtEl>
                                          <p:spTgt spid="6"/>
                                        </p:tgtEl>
                                        <p:attrNameLst>
                                          <p:attrName>ppt_y</p:attrName>
                                        </p:attrNameLst>
                                      </p:cBhvr>
                                      <p:tavLst>
                                        <p:tav tm="0">
                                          <p:val>
                                            <p:strVal val="0-#ppt_h/2"/>
                                          </p:val>
                                        </p:tav>
                                        <p:tav tm="100000">
                                          <p:val>
                                            <p:strVal val="#ppt_y"/>
                                          </p:val>
                                        </p:tav>
                                      </p:tavLst>
                                    </p:anim>
                                  </p:childTnLst>
                                </p:cTn>
                              </p:par>
                              <p:par>
                                <p:cTn id="42" presetID="2" presetClass="entr" presetSubtype="1" fill="hold" grpId="1"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2000" fill="hold"/>
                                        <p:tgtEl>
                                          <p:spTgt spid="8"/>
                                        </p:tgtEl>
                                        <p:attrNameLst>
                                          <p:attrName>ppt_x</p:attrName>
                                        </p:attrNameLst>
                                      </p:cBhvr>
                                      <p:tavLst>
                                        <p:tav tm="0">
                                          <p:val>
                                            <p:strVal val="#ppt_x"/>
                                          </p:val>
                                        </p:tav>
                                        <p:tav tm="100000">
                                          <p:val>
                                            <p:strVal val="#ppt_x"/>
                                          </p:val>
                                        </p:tav>
                                      </p:tavLst>
                                    </p:anim>
                                    <p:anim calcmode="lin" valueType="num">
                                      <p:cBhvr additive="base">
                                        <p:cTn id="45" dur="2000" fill="hold"/>
                                        <p:tgtEl>
                                          <p:spTgt spid="8"/>
                                        </p:tgtEl>
                                        <p:attrNameLst>
                                          <p:attrName>ppt_y</p:attrName>
                                        </p:attrNameLst>
                                      </p:cBhvr>
                                      <p:tavLst>
                                        <p:tav tm="0">
                                          <p:val>
                                            <p:strVal val="0-#ppt_h/2"/>
                                          </p:val>
                                        </p:tav>
                                        <p:tav tm="100000">
                                          <p:val>
                                            <p:strVal val="#ppt_y"/>
                                          </p:val>
                                        </p:tav>
                                      </p:tavLst>
                                    </p:anim>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childTnLst>
                          </p:cTn>
                        </p:par>
                        <p:par>
                          <p:cTn id="50" fill="hold">
                            <p:stCondLst>
                              <p:cond delay="2000"/>
                            </p:stCondLst>
                            <p:childTnLst>
                              <p:par>
                                <p:cTn id="51" presetID="2" presetClass="exit" presetSubtype="4" fill="hold" grpId="2" nodeType="afterEffect">
                                  <p:stCondLst>
                                    <p:cond delay="0"/>
                                  </p:stCondLst>
                                  <p:childTnLst>
                                    <p:anim calcmode="lin" valueType="num">
                                      <p:cBhvr additive="base">
                                        <p:cTn id="52" dur="2000"/>
                                        <p:tgtEl>
                                          <p:spTgt spid="5"/>
                                        </p:tgtEl>
                                        <p:attrNameLst>
                                          <p:attrName>ppt_x</p:attrName>
                                        </p:attrNameLst>
                                      </p:cBhvr>
                                      <p:tavLst>
                                        <p:tav tm="0">
                                          <p:val>
                                            <p:strVal val="ppt_x"/>
                                          </p:val>
                                        </p:tav>
                                        <p:tav tm="100000">
                                          <p:val>
                                            <p:strVal val="ppt_x"/>
                                          </p:val>
                                        </p:tav>
                                      </p:tavLst>
                                    </p:anim>
                                    <p:anim calcmode="lin" valueType="num">
                                      <p:cBhvr additive="base">
                                        <p:cTn id="53" dur="2000"/>
                                        <p:tgtEl>
                                          <p:spTgt spid="5"/>
                                        </p:tgtEl>
                                        <p:attrNameLst>
                                          <p:attrName>ppt_y</p:attrName>
                                        </p:attrNameLst>
                                      </p:cBhvr>
                                      <p:tavLst>
                                        <p:tav tm="0">
                                          <p:val>
                                            <p:strVal val="ppt_y"/>
                                          </p:val>
                                        </p:tav>
                                        <p:tav tm="100000">
                                          <p:val>
                                            <p:strVal val="1+ppt_h/2"/>
                                          </p:val>
                                        </p:tav>
                                      </p:tavLst>
                                    </p:anim>
                                    <p:set>
                                      <p:cBhvr>
                                        <p:cTn id="54" dur="1" fill="hold">
                                          <p:stCondLst>
                                            <p:cond delay="1999"/>
                                          </p:stCondLst>
                                        </p:cTn>
                                        <p:tgtEl>
                                          <p:spTgt spid="5"/>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2000"/>
                                        <p:tgtEl>
                                          <p:spTgt spid="7"/>
                                        </p:tgtEl>
                                        <p:attrNameLst>
                                          <p:attrName>ppt_x</p:attrName>
                                        </p:attrNameLst>
                                      </p:cBhvr>
                                      <p:tavLst>
                                        <p:tav tm="0">
                                          <p:val>
                                            <p:strVal val="ppt_x"/>
                                          </p:val>
                                        </p:tav>
                                        <p:tav tm="100000">
                                          <p:val>
                                            <p:strVal val="ppt_x"/>
                                          </p:val>
                                        </p:tav>
                                      </p:tavLst>
                                    </p:anim>
                                    <p:anim calcmode="lin" valueType="num">
                                      <p:cBhvr additive="base">
                                        <p:cTn id="57" dur="2000"/>
                                        <p:tgtEl>
                                          <p:spTgt spid="7"/>
                                        </p:tgtEl>
                                        <p:attrNameLst>
                                          <p:attrName>ppt_y</p:attrName>
                                        </p:attrNameLst>
                                      </p:cBhvr>
                                      <p:tavLst>
                                        <p:tav tm="0">
                                          <p:val>
                                            <p:strVal val="ppt_y"/>
                                          </p:val>
                                        </p:tav>
                                        <p:tav tm="100000">
                                          <p:val>
                                            <p:strVal val="1+ppt_h/2"/>
                                          </p:val>
                                        </p:tav>
                                      </p:tavLst>
                                    </p:anim>
                                    <p:set>
                                      <p:cBhvr>
                                        <p:cTn id="58" dur="1" fill="hold">
                                          <p:stCondLst>
                                            <p:cond delay="1999"/>
                                          </p:stCondLst>
                                        </p:cTn>
                                        <p:tgtEl>
                                          <p:spTgt spid="7"/>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2000"/>
                                        <p:tgtEl>
                                          <p:spTgt spid="9"/>
                                        </p:tgtEl>
                                        <p:attrNameLst>
                                          <p:attrName>ppt_x</p:attrName>
                                        </p:attrNameLst>
                                      </p:cBhvr>
                                      <p:tavLst>
                                        <p:tav tm="0">
                                          <p:val>
                                            <p:strVal val="ppt_x"/>
                                          </p:val>
                                        </p:tav>
                                        <p:tav tm="100000">
                                          <p:val>
                                            <p:strVal val="ppt_x"/>
                                          </p:val>
                                        </p:tav>
                                      </p:tavLst>
                                    </p:anim>
                                    <p:anim calcmode="lin" valueType="num">
                                      <p:cBhvr additive="base">
                                        <p:cTn id="61" dur="2000"/>
                                        <p:tgtEl>
                                          <p:spTgt spid="9"/>
                                        </p:tgtEl>
                                        <p:attrNameLst>
                                          <p:attrName>ppt_y</p:attrName>
                                        </p:attrNameLst>
                                      </p:cBhvr>
                                      <p:tavLst>
                                        <p:tav tm="0">
                                          <p:val>
                                            <p:strVal val="ppt_y"/>
                                          </p:val>
                                        </p:tav>
                                        <p:tav tm="100000">
                                          <p:val>
                                            <p:strVal val="1+ppt_h/2"/>
                                          </p:val>
                                        </p:tav>
                                      </p:tavLst>
                                    </p:anim>
                                    <p:set>
                                      <p:cBhvr>
                                        <p:cTn id="62" dur="1" fill="hold">
                                          <p:stCondLst>
                                            <p:cond delay="1999"/>
                                          </p:stCondLst>
                                        </p:cTn>
                                        <p:tgtEl>
                                          <p:spTgt spid="9"/>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ppt_x"/>
                                          </p:val>
                                        </p:tav>
                                      </p:tavLst>
                                    </p:anim>
                                    <p:anim calcmode="lin" valueType="num">
                                      <p:cBhvr additive="base">
                                        <p:cTn id="65" dur="2000"/>
                                        <p:tgtEl>
                                          <p:spTgt spid="6"/>
                                        </p:tgtEl>
                                        <p:attrNameLst>
                                          <p:attrName>ppt_y</p:attrName>
                                        </p:attrNameLst>
                                      </p:cBhvr>
                                      <p:tavLst>
                                        <p:tav tm="0">
                                          <p:val>
                                            <p:strVal val="ppt_y"/>
                                          </p:val>
                                        </p:tav>
                                        <p:tav tm="100000">
                                          <p:val>
                                            <p:strVal val="0-ppt_h/2"/>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2000"/>
                                        <p:tgtEl>
                                          <p:spTgt spid="8"/>
                                        </p:tgtEl>
                                        <p:attrNameLst>
                                          <p:attrName>ppt_x</p:attrName>
                                        </p:attrNameLst>
                                      </p:cBhvr>
                                      <p:tavLst>
                                        <p:tav tm="0">
                                          <p:val>
                                            <p:strVal val="ppt_x"/>
                                          </p:val>
                                        </p:tav>
                                        <p:tav tm="100000">
                                          <p:val>
                                            <p:strVal val="ppt_x"/>
                                          </p:val>
                                        </p:tav>
                                      </p:tavLst>
                                    </p:anim>
                                    <p:anim calcmode="lin" valueType="num">
                                      <p:cBhvr additive="base">
                                        <p:cTn id="69" dur="2000"/>
                                        <p:tgtEl>
                                          <p:spTgt spid="8"/>
                                        </p:tgtEl>
                                        <p:attrNameLst>
                                          <p:attrName>ppt_y</p:attrName>
                                        </p:attrNameLst>
                                      </p:cBhvr>
                                      <p:tavLst>
                                        <p:tav tm="0">
                                          <p:val>
                                            <p:strVal val="ppt_y"/>
                                          </p:val>
                                        </p:tav>
                                        <p:tav tm="100000">
                                          <p:val>
                                            <p:strVal val="0-ppt_h/2"/>
                                          </p:val>
                                        </p:tav>
                                      </p:tavLst>
                                    </p:anim>
                                    <p:set>
                                      <p:cBhvr>
                                        <p:cTn id="70" dur="1" fill="hold">
                                          <p:stCondLst>
                                            <p:cond delay="1999"/>
                                          </p:stCondLst>
                                        </p:cTn>
                                        <p:tgtEl>
                                          <p:spTgt spid="8"/>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2000"/>
                                        <p:tgtEl>
                                          <p:spTgt spid="10"/>
                                        </p:tgtEl>
                                        <p:attrNameLst>
                                          <p:attrName>ppt_x</p:attrName>
                                        </p:attrNameLst>
                                      </p:cBhvr>
                                      <p:tavLst>
                                        <p:tav tm="0">
                                          <p:val>
                                            <p:strVal val="ppt_x"/>
                                          </p:val>
                                        </p:tav>
                                        <p:tav tm="100000">
                                          <p:val>
                                            <p:strVal val="ppt_x"/>
                                          </p:val>
                                        </p:tav>
                                      </p:tavLst>
                                    </p:anim>
                                    <p:anim calcmode="lin" valueType="num">
                                      <p:cBhvr additive="base">
                                        <p:cTn id="73" dur="2000"/>
                                        <p:tgtEl>
                                          <p:spTgt spid="10"/>
                                        </p:tgtEl>
                                        <p:attrNameLst>
                                          <p:attrName>ppt_y</p:attrName>
                                        </p:attrNameLst>
                                      </p:cBhvr>
                                      <p:tavLst>
                                        <p:tav tm="0">
                                          <p:val>
                                            <p:strVal val="ppt_y"/>
                                          </p:val>
                                        </p:tav>
                                        <p:tav tm="100000">
                                          <p:val>
                                            <p:strVal val="0-ppt_h/2"/>
                                          </p:val>
                                        </p:tav>
                                      </p:tavLst>
                                    </p:anim>
                                    <p:set>
                                      <p:cBhvr>
                                        <p:cTn id="74" dur="1" fill="hold">
                                          <p:stCondLst>
                                            <p:cond delay="1999"/>
                                          </p:stCondLst>
                                        </p:cTn>
                                        <p:tgtEl>
                                          <p:spTgt spid="10"/>
                                        </p:tgtEl>
                                        <p:attrNameLst>
                                          <p:attrName>style.visibility</p:attrName>
                                        </p:attrNameLst>
                                      </p:cBhvr>
                                      <p:to>
                                        <p:strVal val="hidden"/>
                                      </p:to>
                                    </p:set>
                                  </p:childTnLst>
                                </p:cTn>
                              </p:par>
                              <p:par>
                                <p:cTn id="75" presetID="16" presetClass="entr" presetSubtype="42"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Effect transition="in" filter="barn(outHorizontal)">
                                      <p:cBhvr>
                                        <p:cTn id="77" dur="2000"/>
                                        <p:tgtEl>
                                          <p:spTgt spid="4"/>
                                        </p:tgtEl>
                                      </p:cBhvr>
                                    </p:animEffect>
                                  </p:childTnLst>
                                </p:cTn>
                              </p:par>
                              <p:par>
                                <p:cTn id="78" presetID="23" presetClass="entr" presetSubtype="272"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2000" fill="hold"/>
                                        <p:tgtEl>
                                          <p:spTgt spid="4"/>
                                        </p:tgtEl>
                                        <p:attrNameLst>
                                          <p:attrName>ppt_w</p:attrName>
                                        </p:attrNameLst>
                                      </p:cBhvr>
                                      <p:tavLst>
                                        <p:tav tm="0">
                                          <p:val>
                                            <p:strVal val="2/3*#ppt_w"/>
                                          </p:val>
                                        </p:tav>
                                        <p:tav tm="100000">
                                          <p:val>
                                            <p:strVal val="#ppt_w"/>
                                          </p:val>
                                        </p:tav>
                                      </p:tavLst>
                                    </p:anim>
                                    <p:anim calcmode="lin" valueType="num">
                                      <p:cBhvr>
                                        <p:cTn id="81"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5.jpg"/>
          <p:cNvPicPr>
            <a:picLocks noChangeAspect="1"/>
          </p:cNvPicPr>
          <p:nvPr/>
        </p:nvPicPr>
        <p:blipFill>
          <a:blip r:embed="rId2"/>
          <a:stretch>
            <a:fillRect/>
          </a:stretch>
        </p:blipFill>
        <p:spPr>
          <a:xfrm>
            <a:off x="1643479" y="0"/>
            <a:ext cx="5857041" cy="6858000"/>
          </a:xfrm>
          <a:prstGeom prst="rect">
            <a:avLst/>
          </a:prstGeom>
          <a:scene3d>
            <a:camera prst="orthographicFront"/>
            <a:lightRig rig="threePt" dir="t"/>
          </a:scene3d>
          <a:sp3d>
            <a:bevelT prst="angle"/>
          </a:sp3d>
        </p:spPr>
      </p:pic>
      <p:sp>
        <p:nvSpPr>
          <p:cNvPr id="5" name="4 Cheurón"/>
          <p:cNvSpPr/>
          <p:nvPr/>
        </p:nvSpPr>
        <p:spPr>
          <a:xfrm rot="16200000">
            <a:off x="257718" y="2800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57718" y="813796"/>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57718" y="152820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57718" y="231399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57718" y="295696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57718" y="374275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57718" y="4457158"/>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57718" y="524295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57718" y="602877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687270" y="2800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687270" y="813796"/>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687270" y="152820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687270" y="231399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687270" y="295696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687270" y="374275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687270" y="4457158"/>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687270" y="524295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87270" y="602877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2" presetClass="entr" presetSubtype="4" fill="hold" grpId="2"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2000" fill="hold"/>
                                        <p:tgtEl>
                                          <p:spTgt spid="5"/>
                                        </p:tgtEl>
                                        <p:attrNameLst>
                                          <p:attrName>ppt_x</p:attrName>
                                        </p:attrNameLst>
                                      </p:cBhvr>
                                      <p:tavLst>
                                        <p:tav tm="0">
                                          <p:val>
                                            <p:strVal val="#ppt_x"/>
                                          </p:val>
                                        </p:tav>
                                        <p:tav tm="100000">
                                          <p:val>
                                            <p:strVal val="#ppt_x"/>
                                          </p:val>
                                        </p:tav>
                                      </p:tavLst>
                                    </p:anim>
                                    <p:anim calcmode="lin" valueType="num">
                                      <p:cBhvr additive="base">
                                        <p:cTn id="56" dur="2000" fill="hold"/>
                                        <p:tgtEl>
                                          <p:spTgt spid="5"/>
                                        </p:tgtEl>
                                        <p:attrNameLst>
                                          <p:attrName>ppt_y</p:attrName>
                                        </p:attrNameLst>
                                      </p:cBhvr>
                                      <p:tavLst>
                                        <p:tav tm="0">
                                          <p:val>
                                            <p:strVal val="1+#ppt_h/2"/>
                                          </p:val>
                                        </p:tav>
                                        <p:tav tm="100000">
                                          <p:val>
                                            <p:strVal val="#ppt_y"/>
                                          </p:val>
                                        </p:tav>
                                      </p:tavLst>
                                    </p:anim>
                                  </p:childTnLst>
                                </p:cTn>
                              </p:par>
                              <p:par>
                                <p:cTn id="57" presetID="2" presetClass="entr" presetSubtype="4"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additive="base">
                                        <p:cTn id="59" dur="2000" fill="hold"/>
                                        <p:tgtEl>
                                          <p:spTgt spid="6"/>
                                        </p:tgtEl>
                                        <p:attrNameLst>
                                          <p:attrName>ppt_x</p:attrName>
                                        </p:attrNameLst>
                                      </p:cBhvr>
                                      <p:tavLst>
                                        <p:tav tm="0">
                                          <p:val>
                                            <p:strVal val="#ppt_x"/>
                                          </p:val>
                                        </p:tav>
                                        <p:tav tm="100000">
                                          <p:val>
                                            <p:strVal val="#ppt_x"/>
                                          </p:val>
                                        </p:tav>
                                      </p:tavLst>
                                    </p:anim>
                                    <p:anim calcmode="lin" valueType="num">
                                      <p:cBhvr additive="base">
                                        <p:cTn id="60" dur="2000" fill="hold"/>
                                        <p:tgtEl>
                                          <p:spTgt spid="6"/>
                                        </p:tgtEl>
                                        <p:attrNameLst>
                                          <p:attrName>ppt_y</p:attrName>
                                        </p:attrNameLst>
                                      </p:cBhvr>
                                      <p:tavLst>
                                        <p:tav tm="0">
                                          <p:val>
                                            <p:strVal val="1+#ppt_h/2"/>
                                          </p:val>
                                        </p:tav>
                                        <p:tav tm="100000">
                                          <p:val>
                                            <p:strVal val="#ppt_y"/>
                                          </p:val>
                                        </p:tav>
                                      </p:tavLst>
                                    </p:anim>
                                  </p:childTnLst>
                                </p:cTn>
                              </p:par>
                              <p:par>
                                <p:cTn id="61" presetID="2" presetClass="entr" presetSubtype="4" fill="hold" grpId="2"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2000" fill="hold"/>
                                        <p:tgtEl>
                                          <p:spTgt spid="7"/>
                                        </p:tgtEl>
                                        <p:attrNameLst>
                                          <p:attrName>ppt_x</p:attrName>
                                        </p:attrNameLst>
                                      </p:cBhvr>
                                      <p:tavLst>
                                        <p:tav tm="0">
                                          <p:val>
                                            <p:strVal val="#ppt_x"/>
                                          </p:val>
                                        </p:tav>
                                        <p:tav tm="100000">
                                          <p:val>
                                            <p:strVal val="#ppt_x"/>
                                          </p:val>
                                        </p:tav>
                                      </p:tavLst>
                                    </p:anim>
                                    <p:anim calcmode="lin" valueType="num">
                                      <p:cBhvr additive="base">
                                        <p:cTn id="64" dur="2000" fill="hold"/>
                                        <p:tgtEl>
                                          <p:spTgt spid="7"/>
                                        </p:tgtEl>
                                        <p:attrNameLst>
                                          <p:attrName>ppt_y</p:attrName>
                                        </p:attrNameLst>
                                      </p:cBhvr>
                                      <p:tavLst>
                                        <p:tav tm="0">
                                          <p:val>
                                            <p:strVal val="1+#ppt_h/2"/>
                                          </p:val>
                                        </p:tav>
                                        <p:tav tm="100000">
                                          <p:val>
                                            <p:strVal val="#ppt_y"/>
                                          </p:val>
                                        </p:tav>
                                      </p:tavLst>
                                    </p:anim>
                                  </p:childTnLst>
                                </p:cTn>
                              </p:par>
                              <p:par>
                                <p:cTn id="65" presetID="2" presetClass="entr" presetSubtype="4"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2000" fill="hold"/>
                                        <p:tgtEl>
                                          <p:spTgt spid="8"/>
                                        </p:tgtEl>
                                        <p:attrNameLst>
                                          <p:attrName>ppt_x</p:attrName>
                                        </p:attrNameLst>
                                      </p:cBhvr>
                                      <p:tavLst>
                                        <p:tav tm="0">
                                          <p:val>
                                            <p:strVal val="#ppt_x"/>
                                          </p:val>
                                        </p:tav>
                                        <p:tav tm="100000">
                                          <p:val>
                                            <p:strVal val="#ppt_x"/>
                                          </p:val>
                                        </p:tav>
                                      </p:tavLst>
                                    </p:anim>
                                    <p:anim calcmode="lin" valueType="num">
                                      <p:cBhvr additive="base">
                                        <p:cTn id="68" dur="2000" fill="hold"/>
                                        <p:tgtEl>
                                          <p:spTgt spid="8"/>
                                        </p:tgtEl>
                                        <p:attrNameLst>
                                          <p:attrName>ppt_y</p:attrName>
                                        </p:attrNameLst>
                                      </p:cBhvr>
                                      <p:tavLst>
                                        <p:tav tm="0">
                                          <p:val>
                                            <p:strVal val="1+#ppt_h/2"/>
                                          </p:val>
                                        </p:tav>
                                        <p:tav tm="100000">
                                          <p:val>
                                            <p:strVal val="#ppt_y"/>
                                          </p:val>
                                        </p:tav>
                                      </p:tavLst>
                                    </p:anim>
                                  </p:childTnLst>
                                </p:cTn>
                              </p:par>
                              <p:par>
                                <p:cTn id="69" presetID="2" presetClass="entr" presetSubtype="4" fill="hold" grpId="2" nodeType="with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additive="base">
                                        <p:cTn id="71" dur="2000" fill="hold"/>
                                        <p:tgtEl>
                                          <p:spTgt spid="9"/>
                                        </p:tgtEl>
                                        <p:attrNameLst>
                                          <p:attrName>ppt_x</p:attrName>
                                        </p:attrNameLst>
                                      </p:cBhvr>
                                      <p:tavLst>
                                        <p:tav tm="0">
                                          <p:val>
                                            <p:strVal val="#ppt_x"/>
                                          </p:val>
                                        </p:tav>
                                        <p:tav tm="100000">
                                          <p:val>
                                            <p:strVal val="#ppt_x"/>
                                          </p:val>
                                        </p:tav>
                                      </p:tavLst>
                                    </p:anim>
                                    <p:anim calcmode="lin" valueType="num">
                                      <p:cBhvr additive="base">
                                        <p:cTn id="72" dur="2000" fill="hold"/>
                                        <p:tgtEl>
                                          <p:spTgt spid="9"/>
                                        </p:tgtEl>
                                        <p:attrNameLst>
                                          <p:attrName>ppt_y</p:attrName>
                                        </p:attrNameLst>
                                      </p:cBhvr>
                                      <p:tavLst>
                                        <p:tav tm="0">
                                          <p:val>
                                            <p:strVal val="1+#ppt_h/2"/>
                                          </p:val>
                                        </p:tav>
                                        <p:tav tm="100000">
                                          <p:val>
                                            <p:strVal val="#ppt_y"/>
                                          </p:val>
                                        </p:tav>
                                      </p:tavLst>
                                    </p:anim>
                                  </p:childTnLst>
                                </p:cTn>
                              </p:par>
                              <p:par>
                                <p:cTn id="73" presetID="2" presetClass="entr" presetSubtype="4" fill="hold" grpId="2"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ppt_x"/>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4" fill="hold" grpId="2"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ppt_x"/>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4" fill="hold" grpId="2"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2000" fill="hold"/>
                                        <p:tgtEl>
                                          <p:spTgt spid="12"/>
                                        </p:tgtEl>
                                        <p:attrNameLst>
                                          <p:attrName>ppt_x</p:attrName>
                                        </p:attrNameLst>
                                      </p:cBhvr>
                                      <p:tavLst>
                                        <p:tav tm="0">
                                          <p:val>
                                            <p:strVal val="#ppt_x"/>
                                          </p:val>
                                        </p:tav>
                                        <p:tav tm="100000">
                                          <p:val>
                                            <p:strVal val="#ppt_x"/>
                                          </p:val>
                                        </p:tav>
                                      </p:tavLst>
                                    </p:anim>
                                    <p:anim calcmode="lin" valueType="num">
                                      <p:cBhvr additive="base">
                                        <p:cTn id="84" dur="2000" fill="hold"/>
                                        <p:tgtEl>
                                          <p:spTgt spid="12"/>
                                        </p:tgtEl>
                                        <p:attrNameLst>
                                          <p:attrName>ppt_y</p:attrName>
                                        </p:attrNameLst>
                                      </p:cBhvr>
                                      <p:tavLst>
                                        <p:tav tm="0">
                                          <p:val>
                                            <p:strVal val="1+#ppt_h/2"/>
                                          </p:val>
                                        </p:tav>
                                        <p:tav tm="100000">
                                          <p:val>
                                            <p:strVal val="#ppt_y"/>
                                          </p:val>
                                        </p:tav>
                                      </p:tavLst>
                                    </p:anim>
                                  </p:childTnLst>
                                </p:cTn>
                              </p:par>
                              <p:par>
                                <p:cTn id="85" presetID="2" presetClass="entr" presetSubtype="4"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2000" fill="hold"/>
                                        <p:tgtEl>
                                          <p:spTgt spid="13"/>
                                        </p:tgtEl>
                                        <p:attrNameLst>
                                          <p:attrName>ppt_x</p:attrName>
                                        </p:attrNameLst>
                                      </p:cBhvr>
                                      <p:tavLst>
                                        <p:tav tm="0">
                                          <p:val>
                                            <p:strVal val="#ppt_x"/>
                                          </p:val>
                                        </p:tav>
                                        <p:tav tm="100000">
                                          <p:val>
                                            <p:strVal val="#ppt_x"/>
                                          </p:val>
                                        </p:tav>
                                      </p:tavLst>
                                    </p:anim>
                                    <p:anim calcmode="lin" valueType="num">
                                      <p:cBhvr additive="base">
                                        <p:cTn id="88" dur="2000" fill="hold"/>
                                        <p:tgtEl>
                                          <p:spTgt spid="13"/>
                                        </p:tgtEl>
                                        <p:attrNameLst>
                                          <p:attrName>ppt_y</p:attrName>
                                        </p:attrNameLst>
                                      </p:cBhvr>
                                      <p:tavLst>
                                        <p:tav tm="0">
                                          <p:val>
                                            <p:strVal val="1+#ppt_h/2"/>
                                          </p:val>
                                        </p:tav>
                                        <p:tav tm="100000">
                                          <p:val>
                                            <p:strVal val="#ppt_y"/>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par>
                                <p:cTn id="92" presetID="8" presetClass="emph" presetSubtype="0" fill="hold" grpId="1" nodeType="withEffect">
                                  <p:stCondLst>
                                    <p:cond delay="0"/>
                                  </p:stCondLst>
                                  <p:childTnLst>
                                    <p:animRot by="21600000">
                                      <p:cBhvr>
                                        <p:cTn id="93" dur="2000" fill="hold"/>
                                        <p:tgtEl>
                                          <p:spTgt spid="14"/>
                                        </p:tgtEl>
                                        <p:attrNameLst>
                                          <p:attrName>r</p:attrName>
                                        </p:attrNameLst>
                                      </p:cBhvr>
                                    </p:animRot>
                                  </p:childTnLst>
                                </p:cTn>
                              </p:par>
                              <p:par>
                                <p:cTn id="94" presetID="13" presetClass="entr" presetSubtype="16" fill="hold" grpId="0"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8" presetClass="emph" presetSubtype="0" fill="hold" grpId="1" nodeType="withEffect">
                                  <p:stCondLst>
                                    <p:cond delay="0"/>
                                  </p:stCondLst>
                                  <p:childTnLst>
                                    <p:animRot by="21600000">
                                      <p:cBhvr>
                                        <p:cTn id="98" dur="2000" fill="hold"/>
                                        <p:tgtEl>
                                          <p:spTgt spid="15"/>
                                        </p:tgtEl>
                                        <p:attrNameLst>
                                          <p:attrName>r</p:attrName>
                                        </p:attrNameLst>
                                      </p:cBhvr>
                                    </p:animRot>
                                  </p:childTnLst>
                                </p:cTn>
                              </p:par>
                              <p:par>
                                <p:cTn id="99" presetID="13" presetClass="entr" presetSubtype="16" fill="hold" grpId="0"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2000"/>
                                        <p:tgtEl>
                                          <p:spTgt spid="16"/>
                                        </p:tgtEl>
                                      </p:cBhvr>
                                    </p:animEffect>
                                  </p:childTnLst>
                                </p:cTn>
                              </p:par>
                              <p:par>
                                <p:cTn id="102" presetID="8" presetClass="emph" presetSubtype="0" fill="hold" grpId="1" nodeType="withEffect">
                                  <p:stCondLst>
                                    <p:cond delay="0"/>
                                  </p:stCondLst>
                                  <p:childTnLst>
                                    <p:animRot by="21600000">
                                      <p:cBhvr>
                                        <p:cTn id="103" dur="2000" fill="hold"/>
                                        <p:tgtEl>
                                          <p:spTgt spid="16"/>
                                        </p:tgtEl>
                                        <p:attrNameLst>
                                          <p:attrName>r</p:attrName>
                                        </p:attrNameLst>
                                      </p:cBhvr>
                                    </p:animRot>
                                  </p:childTnLst>
                                </p:cTn>
                              </p:par>
                              <p:par>
                                <p:cTn id="104" presetID="1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Effect transition="in" filter="plus(in)">
                                      <p:cBhvr>
                                        <p:cTn id="106" dur="2000"/>
                                        <p:tgtEl>
                                          <p:spTgt spid="17"/>
                                        </p:tgtEl>
                                      </p:cBhvr>
                                    </p:animEffect>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13" presetClass="entr" presetSubtype="16" fill="hold" grpId="0" nodeType="with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plus(in)">
                                      <p:cBhvr>
                                        <p:cTn id="111" dur="2000"/>
                                        <p:tgtEl>
                                          <p:spTgt spid="18"/>
                                        </p:tgtEl>
                                      </p:cBhvr>
                                    </p:animEffect>
                                  </p:childTnLst>
                                </p:cTn>
                              </p:par>
                              <p:par>
                                <p:cTn id="112" presetID="8" presetClass="emph" presetSubtype="0" fill="hold" grpId="1" nodeType="withEffect">
                                  <p:stCondLst>
                                    <p:cond delay="0"/>
                                  </p:stCondLst>
                                  <p:childTnLst>
                                    <p:animRot by="21600000">
                                      <p:cBhvr>
                                        <p:cTn id="113" dur="2000" fill="hold"/>
                                        <p:tgtEl>
                                          <p:spTgt spid="18"/>
                                        </p:tgtEl>
                                        <p:attrNameLst>
                                          <p:attrName>r</p:attrName>
                                        </p:attrNameLst>
                                      </p:cBhvr>
                                    </p:animRot>
                                  </p:childTnLst>
                                </p:cTn>
                              </p:par>
                              <p:par>
                                <p:cTn id="114" presetID="13" presetClass="entr" presetSubtype="16" fill="hold" grpId="0"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13" presetClass="entr" presetSubtype="16"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plus(in)">
                                      <p:cBhvr>
                                        <p:cTn id="121" dur="2000"/>
                                        <p:tgtEl>
                                          <p:spTgt spid="20"/>
                                        </p:tgtEl>
                                      </p:cBhvr>
                                    </p:animEffect>
                                  </p:childTnLst>
                                </p:cTn>
                              </p:par>
                              <p:par>
                                <p:cTn id="122" presetID="8" presetClass="emph" presetSubtype="0" fill="hold" grpId="1" nodeType="withEffect">
                                  <p:stCondLst>
                                    <p:cond delay="0"/>
                                  </p:stCondLst>
                                  <p:childTnLst>
                                    <p:animRot by="21600000">
                                      <p:cBhvr>
                                        <p:cTn id="123" dur="2000" fill="hold"/>
                                        <p:tgtEl>
                                          <p:spTgt spid="20"/>
                                        </p:tgtEl>
                                        <p:attrNameLst>
                                          <p:attrName>r</p:attrName>
                                        </p:attrNameLst>
                                      </p:cBhvr>
                                    </p:animRot>
                                  </p:childTnLst>
                                </p:cTn>
                              </p:par>
                              <p:par>
                                <p:cTn id="124" presetID="13" presetClass="entr" presetSubtype="16" fill="hold" grpId="0" nodeType="with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plus(in)">
                                      <p:cBhvr>
                                        <p:cTn id="126" dur="2000"/>
                                        <p:tgtEl>
                                          <p:spTgt spid="21"/>
                                        </p:tgtEl>
                                      </p:cBhvr>
                                    </p:animEffect>
                                  </p:childTnLst>
                                </p:cTn>
                              </p:par>
                              <p:par>
                                <p:cTn id="127" presetID="8" presetClass="emph" presetSubtype="0" fill="hold" grpId="1" nodeType="withEffect">
                                  <p:stCondLst>
                                    <p:cond delay="0"/>
                                  </p:stCondLst>
                                  <p:childTnLst>
                                    <p:animRot by="21600000">
                                      <p:cBhvr>
                                        <p:cTn id="128" dur="2000" fill="hold"/>
                                        <p:tgtEl>
                                          <p:spTgt spid="21"/>
                                        </p:tgtEl>
                                        <p:attrNameLst>
                                          <p:attrName>r</p:attrName>
                                        </p:attrNameLst>
                                      </p:cBhvr>
                                    </p:animRot>
                                  </p:childTnLst>
                                </p:cTn>
                              </p:par>
                              <p:par>
                                <p:cTn id="129" presetID="13" presetClass="entr" presetSubtype="16" fill="hold" grpId="0" nodeType="withEffect">
                                  <p:stCondLst>
                                    <p:cond delay="0"/>
                                  </p:stCondLst>
                                  <p:childTnLst>
                                    <p:set>
                                      <p:cBhvr>
                                        <p:cTn id="130" dur="1" fill="hold">
                                          <p:stCondLst>
                                            <p:cond delay="0"/>
                                          </p:stCondLst>
                                        </p:cTn>
                                        <p:tgtEl>
                                          <p:spTgt spid="22"/>
                                        </p:tgtEl>
                                        <p:attrNameLst>
                                          <p:attrName>style.visibility</p:attrName>
                                        </p:attrNameLst>
                                      </p:cBhvr>
                                      <p:to>
                                        <p:strVal val="visible"/>
                                      </p:to>
                                    </p:set>
                                    <p:animEffect transition="in" filter="plus(in)">
                                      <p:cBhvr>
                                        <p:cTn id="131" dur="2000"/>
                                        <p:tgtEl>
                                          <p:spTgt spid="22"/>
                                        </p:tgtEl>
                                      </p:cBhvr>
                                    </p:animEffect>
                                  </p:childTnLst>
                                </p:cTn>
                              </p:par>
                              <p:par>
                                <p:cTn id="132" presetID="8" presetClass="emph" presetSubtype="0" fill="hold" grpId="1" nodeType="withEffect">
                                  <p:stCondLst>
                                    <p:cond delay="0"/>
                                  </p:stCondLst>
                                  <p:childTnLst>
                                    <p:animRot by="21600000">
                                      <p:cBhvr>
                                        <p:cTn id="133" dur="2000" fill="hold"/>
                                        <p:tgtEl>
                                          <p:spTgt spid="22"/>
                                        </p:tgtEl>
                                        <p:attrNameLst>
                                          <p:attrName>r</p:attrName>
                                        </p:attrNameLst>
                                      </p:cBhvr>
                                    </p:animRot>
                                  </p:childTnLst>
                                </p:cTn>
                              </p:par>
                              <p:par>
                                <p:cTn id="134" presetID="2" presetClass="entr" presetSubtype="4" fill="hold" grpId="2"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2000" fill="hold"/>
                                        <p:tgtEl>
                                          <p:spTgt spid="14"/>
                                        </p:tgtEl>
                                        <p:attrNameLst>
                                          <p:attrName>ppt_x</p:attrName>
                                        </p:attrNameLst>
                                      </p:cBhvr>
                                      <p:tavLst>
                                        <p:tav tm="0">
                                          <p:val>
                                            <p:strVal val="#ppt_x"/>
                                          </p:val>
                                        </p:tav>
                                        <p:tav tm="100000">
                                          <p:val>
                                            <p:strVal val="#ppt_x"/>
                                          </p:val>
                                        </p:tav>
                                      </p:tavLst>
                                    </p:anim>
                                    <p:anim calcmode="lin" valueType="num">
                                      <p:cBhvr additive="base">
                                        <p:cTn id="137" dur="2000" fill="hold"/>
                                        <p:tgtEl>
                                          <p:spTgt spid="14"/>
                                        </p:tgtEl>
                                        <p:attrNameLst>
                                          <p:attrName>ppt_y</p:attrName>
                                        </p:attrNameLst>
                                      </p:cBhvr>
                                      <p:tavLst>
                                        <p:tav tm="0">
                                          <p:val>
                                            <p:strVal val="1+#ppt_h/2"/>
                                          </p:val>
                                        </p:tav>
                                        <p:tav tm="100000">
                                          <p:val>
                                            <p:strVal val="#ppt_y"/>
                                          </p:val>
                                        </p:tav>
                                      </p:tavLst>
                                    </p:anim>
                                  </p:childTnLst>
                                </p:cTn>
                              </p:par>
                              <p:par>
                                <p:cTn id="138" presetID="2" presetClass="entr" presetSubtype="4" fill="hold" grpId="2" nodeType="withEffect">
                                  <p:stCondLst>
                                    <p:cond delay="0"/>
                                  </p:stCondLst>
                                  <p:childTnLst>
                                    <p:set>
                                      <p:cBhvr>
                                        <p:cTn id="139" dur="1" fill="hold">
                                          <p:stCondLst>
                                            <p:cond delay="0"/>
                                          </p:stCondLst>
                                        </p:cTn>
                                        <p:tgtEl>
                                          <p:spTgt spid="15"/>
                                        </p:tgtEl>
                                        <p:attrNameLst>
                                          <p:attrName>style.visibility</p:attrName>
                                        </p:attrNameLst>
                                      </p:cBhvr>
                                      <p:to>
                                        <p:strVal val="visible"/>
                                      </p:to>
                                    </p:set>
                                    <p:anim calcmode="lin" valueType="num">
                                      <p:cBhvr additive="base">
                                        <p:cTn id="140" dur="2000" fill="hold"/>
                                        <p:tgtEl>
                                          <p:spTgt spid="15"/>
                                        </p:tgtEl>
                                        <p:attrNameLst>
                                          <p:attrName>ppt_x</p:attrName>
                                        </p:attrNameLst>
                                      </p:cBhvr>
                                      <p:tavLst>
                                        <p:tav tm="0">
                                          <p:val>
                                            <p:strVal val="#ppt_x"/>
                                          </p:val>
                                        </p:tav>
                                        <p:tav tm="100000">
                                          <p:val>
                                            <p:strVal val="#ppt_x"/>
                                          </p:val>
                                        </p:tav>
                                      </p:tavLst>
                                    </p:anim>
                                    <p:anim calcmode="lin" valueType="num">
                                      <p:cBhvr additive="base">
                                        <p:cTn id="141" dur="2000" fill="hold"/>
                                        <p:tgtEl>
                                          <p:spTgt spid="15"/>
                                        </p:tgtEl>
                                        <p:attrNameLst>
                                          <p:attrName>ppt_y</p:attrName>
                                        </p:attrNameLst>
                                      </p:cBhvr>
                                      <p:tavLst>
                                        <p:tav tm="0">
                                          <p:val>
                                            <p:strVal val="1+#ppt_h/2"/>
                                          </p:val>
                                        </p:tav>
                                        <p:tav tm="100000">
                                          <p:val>
                                            <p:strVal val="#ppt_y"/>
                                          </p:val>
                                        </p:tav>
                                      </p:tavLst>
                                    </p:anim>
                                  </p:childTnLst>
                                </p:cTn>
                              </p:par>
                              <p:par>
                                <p:cTn id="142" presetID="2" presetClass="entr" presetSubtype="4"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 calcmode="lin" valueType="num">
                                      <p:cBhvr additive="base">
                                        <p:cTn id="144" dur="2000" fill="hold"/>
                                        <p:tgtEl>
                                          <p:spTgt spid="16"/>
                                        </p:tgtEl>
                                        <p:attrNameLst>
                                          <p:attrName>ppt_x</p:attrName>
                                        </p:attrNameLst>
                                      </p:cBhvr>
                                      <p:tavLst>
                                        <p:tav tm="0">
                                          <p:val>
                                            <p:strVal val="#ppt_x"/>
                                          </p:val>
                                        </p:tav>
                                        <p:tav tm="100000">
                                          <p:val>
                                            <p:strVal val="#ppt_x"/>
                                          </p:val>
                                        </p:tav>
                                      </p:tavLst>
                                    </p:anim>
                                    <p:anim calcmode="lin" valueType="num">
                                      <p:cBhvr additive="base">
                                        <p:cTn id="145" dur="2000" fill="hold"/>
                                        <p:tgtEl>
                                          <p:spTgt spid="16"/>
                                        </p:tgtEl>
                                        <p:attrNameLst>
                                          <p:attrName>ppt_y</p:attrName>
                                        </p:attrNameLst>
                                      </p:cBhvr>
                                      <p:tavLst>
                                        <p:tav tm="0">
                                          <p:val>
                                            <p:strVal val="1+#ppt_h/2"/>
                                          </p:val>
                                        </p:tav>
                                        <p:tav tm="100000">
                                          <p:val>
                                            <p:strVal val="#ppt_y"/>
                                          </p:val>
                                        </p:tav>
                                      </p:tavLst>
                                    </p:anim>
                                  </p:childTnLst>
                                </p:cTn>
                              </p:par>
                              <p:par>
                                <p:cTn id="146" presetID="2" presetClass="entr" presetSubtype="4"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 calcmode="lin" valueType="num">
                                      <p:cBhvr additive="base">
                                        <p:cTn id="148" dur="2000" fill="hold"/>
                                        <p:tgtEl>
                                          <p:spTgt spid="17"/>
                                        </p:tgtEl>
                                        <p:attrNameLst>
                                          <p:attrName>ppt_x</p:attrName>
                                        </p:attrNameLst>
                                      </p:cBhvr>
                                      <p:tavLst>
                                        <p:tav tm="0">
                                          <p:val>
                                            <p:strVal val="#ppt_x"/>
                                          </p:val>
                                        </p:tav>
                                        <p:tav tm="100000">
                                          <p:val>
                                            <p:strVal val="#ppt_x"/>
                                          </p:val>
                                        </p:tav>
                                      </p:tavLst>
                                    </p:anim>
                                    <p:anim calcmode="lin" valueType="num">
                                      <p:cBhvr additive="base">
                                        <p:cTn id="149" dur="2000" fill="hold"/>
                                        <p:tgtEl>
                                          <p:spTgt spid="17"/>
                                        </p:tgtEl>
                                        <p:attrNameLst>
                                          <p:attrName>ppt_y</p:attrName>
                                        </p:attrNameLst>
                                      </p:cBhvr>
                                      <p:tavLst>
                                        <p:tav tm="0">
                                          <p:val>
                                            <p:strVal val="1+#ppt_h/2"/>
                                          </p:val>
                                        </p:tav>
                                        <p:tav tm="100000">
                                          <p:val>
                                            <p:strVal val="#ppt_y"/>
                                          </p:val>
                                        </p:tav>
                                      </p:tavLst>
                                    </p:anim>
                                  </p:childTnLst>
                                </p:cTn>
                              </p:par>
                              <p:par>
                                <p:cTn id="150" presetID="2" presetClass="entr" presetSubtype="4" fill="hold" grpId="2" nodeType="withEffect">
                                  <p:stCondLst>
                                    <p:cond delay="0"/>
                                  </p:stCondLst>
                                  <p:childTnLst>
                                    <p:set>
                                      <p:cBhvr>
                                        <p:cTn id="151" dur="1" fill="hold">
                                          <p:stCondLst>
                                            <p:cond delay="0"/>
                                          </p:stCondLst>
                                        </p:cTn>
                                        <p:tgtEl>
                                          <p:spTgt spid="18"/>
                                        </p:tgtEl>
                                        <p:attrNameLst>
                                          <p:attrName>style.visibility</p:attrName>
                                        </p:attrNameLst>
                                      </p:cBhvr>
                                      <p:to>
                                        <p:strVal val="visible"/>
                                      </p:to>
                                    </p:set>
                                    <p:anim calcmode="lin" valueType="num">
                                      <p:cBhvr additive="base">
                                        <p:cTn id="152" dur="2000" fill="hold"/>
                                        <p:tgtEl>
                                          <p:spTgt spid="18"/>
                                        </p:tgtEl>
                                        <p:attrNameLst>
                                          <p:attrName>ppt_x</p:attrName>
                                        </p:attrNameLst>
                                      </p:cBhvr>
                                      <p:tavLst>
                                        <p:tav tm="0">
                                          <p:val>
                                            <p:strVal val="#ppt_x"/>
                                          </p:val>
                                        </p:tav>
                                        <p:tav tm="100000">
                                          <p:val>
                                            <p:strVal val="#ppt_x"/>
                                          </p:val>
                                        </p:tav>
                                      </p:tavLst>
                                    </p:anim>
                                    <p:anim calcmode="lin" valueType="num">
                                      <p:cBhvr additive="base">
                                        <p:cTn id="153" dur="2000" fill="hold"/>
                                        <p:tgtEl>
                                          <p:spTgt spid="18"/>
                                        </p:tgtEl>
                                        <p:attrNameLst>
                                          <p:attrName>ppt_y</p:attrName>
                                        </p:attrNameLst>
                                      </p:cBhvr>
                                      <p:tavLst>
                                        <p:tav tm="0">
                                          <p:val>
                                            <p:strVal val="1+#ppt_h/2"/>
                                          </p:val>
                                        </p:tav>
                                        <p:tav tm="100000">
                                          <p:val>
                                            <p:strVal val="#ppt_y"/>
                                          </p:val>
                                        </p:tav>
                                      </p:tavLst>
                                    </p:anim>
                                  </p:childTnLst>
                                </p:cTn>
                              </p:par>
                              <p:par>
                                <p:cTn id="154" presetID="2" presetClass="entr" presetSubtype="4" fill="hold" grpId="2" nodeType="withEffect">
                                  <p:stCondLst>
                                    <p:cond delay="0"/>
                                  </p:stCondLst>
                                  <p:childTnLst>
                                    <p:set>
                                      <p:cBhvr>
                                        <p:cTn id="155" dur="1" fill="hold">
                                          <p:stCondLst>
                                            <p:cond delay="0"/>
                                          </p:stCondLst>
                                        </p:cTn>
                                        <p:tgtEl>
                                          <p:spTgt spid="19"/>
                                        </p:tgtEl>
                                        <p:attrNameLst>
                                          <p:attrName>style.visibility</p:attrName>
                                        </p:attrNameLst>
                                      </p:cBhvr>
                                      <p:to>
                                        <p:strVal val="visible"/>
                                      </p:to>
                                    </p:set>
                                    <p:anim calcmode="lin" valueType="num">
                                      <p:cBhvr additive="base">
                                        <p:cTn id="156" dur="2000" fill="hold"/>
                                        <p:tgtEl>
                                          <p:spTgt spid="19"/>
                                        </p:tgtEl>
                                        <p:attrNameLst>
                                          <p:attrName>ppt_x</p:attrName>
                                        </p:attrNameLst>
                                      </p:cBhvr>
                                      <p:tavLst>
                                        <p:tav tm="0">
                                          <p:val>
                                            <p:strVal val="#ppt_x"/>
                                          </p:val>
                                        </p:tav>
                                        <p:tav tm="100000">
                                          <p:val>
                                            <p:strVal val="#ppt_x"/>
                                          </p:val>
                                        </p:tav>
                                      </p:tavLst>
                                    </p:anim>
                                    <p:anim calcmode="lin" valueType="num">
                                      <p:cBhvr additive="base">
                                        <p:cTn id="157" dur="2000" fill="hold"/>
                                        <p:tgtEl>
                                          <p:spTgt spid="19"/>
                                        </p:tgtEl>
                                        <p:attrNameLst>
                                          <p:attrName>ppt_y</p:attrName>
                                        </p:attrNameLst>
                                      </p:cBhvr>
                                      <p:tavLst>
                                        <p:tav tm="0">
                                          <p:val>
                                            <p:strVal val="1+#ppt_h/2"/>
                                          </p:val>
                                        </p:tav>
                                        <p:tav tm="100000">
                                          <p:val>
                                            <p:strVal val="#ppt_y"/>
                                          </p:val>
                                        </p:tav>
                                      </p:tavLst>
                                    </p:anim>
                                  </p:childTnLst>
                                </p:cTn>
                              </p:par>
                              <p:par>
                                <p:cTn id="158" presetID="2" presetClass="entr" presetSubtype="4" fill="hold" grpId="2"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2000" fill="hold"/>
                                        <p:tgtEl>
                                          <p:spTgt spid="20"/>
                                        </p:tgtEl>
                                        <p:attrNameLst>
                                          <p:attrName>ppt_x</p:attrName>
                                        </p:attrNameLst>
                                      </p:cBhvr>
                                      <p:tavLst>
                                        <p:tav tm="0">
                                          <p:val>
                                            <p:strVal val="#ppt_x"/>
                                          </p:val>
                                        </p:tav>
                                        <p:tav tm="100000">
                                          <p:val>
                                            <p:strVal val="#ppt_x"/>
                                          </p:val>
                                        </p:tav>
                                      </p:tavLst>
                                    </p:anim>
                                    <p:anim calcmode="lin" valueType="num">
                                      <p:cBhvr additive="base">
                                        <p:cTn id="161" dur="2000" fill="hold"/>
                                        <p:tgtEl>
                                          <p:spTgt spid="20"/>
                                        </p:tgtEl>
                                        <p:attrNameLst>
                                          <p:attrName>ppt_y</p:attrName>
                                        </p:attrNameLst>
                                      </p:cBhvr>
                                      <p:tavLst>
                                        <p:tav tm="0">
                                          <p:val>
                                            <p:strVal val="1+#ppt_h/2"/>
                                          </p:val>
                                        </p:tav>
                                        <p:tav tm="100000">
                                          <p:val>
                                            <p:strVal val="#ppt_y"/>
                                          </p:val>
                                        </p:tav>
                                      </p:tavLst>
                                    </p:anim>
                                  </p:childTnLst>
                                </p:cTn>
                              </p:par>
                              <p:par>
                                <p:cTn id="162" presetID="2" presetClass="entr" presetSubtype="4" fill="hold" grpId="2" nodeType="withEffect">
                                  <p:stCondLst>
                                    <p:cond delay="0"/>
                                  </p:stCondLst>
                                  <p:childTnLst>
                                    <p:set>
                                      <p:cBhvr>
                                        <p:cTn id="163" dur="1" fill="hold">
                                          <p:stCondLst>
                                            <p:cond delay="0"/>
                                          </p:stCondLst>
                                        </p:cTn>
                                        <p:tgtEl>
                                          <p:spTgt spid="21"/>
                                        </p:tgtEl>
                                        <p:attrNameLst>
                                          <p:attrName>style.visibility</p:attrName>
                                        </p:attrNameLst>
                                      </p:cBhvr>
                                      <p:to>
                                        <p:strVal val="visible"/>
                                      </p:to>
                                    </p:set>
                                    <p:anim calcmode="lin" valueType="num">
                                      <p:cBhvr additive="base">
                                        <p:cTn id="164" dur="2000" fill="hold"/>
                                        <p:tgtEl>
                                          <p:spTgt spid="21"/>
                                        </p:tgtEl>
                                        <p:attrNameLst>
                                          <p:attrName>ppt_x</p:attrName>
                                        </p:attrNameLst>
                                      </p:cBhvr>
                                      <p:tavLst>
                                        <p:tav tm="0">
                                          <p:val>
                                            <p:strVal val="#ppt_x"/>
                                          </p:val>
                                        </p:tav>
                                        <p:tav tm="100000">
                                          <p:val>
                                            <p:strVal val="#ppt_x"/>
                                          </p:val>
                                        </p:tav>
                                      </p:tavLst>
                                    </p:anim>
                                    <p:anim calcmode="lin" valueType="num">
                                      <p:cBhvr additive="base">
                                        <p:cTn id="165" dur="2000" fill="hold"/>
                                        <p:tgtEl>
                                          <p:spTgt spid="21"/>
                                        </p:tgtEl>
                                        <p:attrNameLst>
                                          <p:attrName>ppt_y</p:attrName>
                                        </p:attrNameLst>
                                      </p:cBhvr>
                                      <p:tavLst>
                                        <p:tav tm="0">
                                          <p:val>
                                            <p:strVal val="1+#ppt_h/2"/>
                                          </p:val>
                                        </p:tav>
                                        <p:tav tm="100000">
                                          <p:val>
                                            <p:strVal val="#ppt_y"/>
                                          </p:val>
                                        </p:tav>
                                      </p:tavLst>
                                    </p:anim>
                                  </p:childTnLst>
                                </p:cTn>
                              </p:par>
                              <p:par>
                                <p:cTn id="166" presetID="2" presetClass="entr" presetSubtype="4" fill="hold" grpId="2" nodeType="withEffect">
                                  <p:stCondLst>
                                    <p:cond delay="0"/>
                                  </p:stCondLst>
                                  <p:childTnLst>
                                    <p:set>
                                      <p:cBhvr>
                                        <p:cTn id="167" dur="1" fill="hold">
                                          <p:stCondLst>
                                            <p:cond delay="0"/>
                                          </p:stCondLst>
                                        </p:cTn>
                                        <p:tgtEl>
                                          <p:spTgt spid="22"/>
                                        </p:tgtEl>
                                        <p:attrNameLst>
                                          <p:attrName>style.visibility</p:attrName>
                                        </p:attrNameLst>
                                      </p:cBhvr>
                                      <p:to>
                                        <p:strVal val="visible"/>
                                      </p:to>
                                    </p:set>
                                    <p:anim calcmode="lin" valueType="num">
                                      <p:cBhvr additive="base">
                                        <p:cTn id="168" dur="2000" fill="hold"/>
                                        <p:tgtEl>
                                          <p:spTgt spid="22"/>
                                        </p:tgtEl>
                                        <p:attrNameLst>
                                          <p:attrName>ppt_x</p:attrName>
                                        </p:attrNameLst>
                                      </p:cBhvr>
                                      <p:tavLst>
                                        <p:tav tm="0">
                                          <p:val>
                                            <p:strVal val="#ppt_x"/>
                                          </p:val>
                                        </p:tav>
                                        <p:tav tm="100000">
                                          <p:val>
                                            <p:strVal val="#ppt_x"/>
                                          </p:val>
                                        </p:tav>
                                      </p:tavLst>
                                    </p:anim>
                                    <p:anim calcmode="lin" valueType="num">
                                      <p:cBhvr additive="base">
                                        <p:cTn id="169" dur="2000" fill="hold"/>
                                        <p:tgtEl>
                                          <p:spTgt spid="22"/>
                                        </p:tgtEl>
                                        <p:attrNameLst>
                                          <p:attrName>ppt_y</p:attrName>
                                        </p:attrNameLst>
                                      </p:cBhvr>
                                      <p:tavLst>
                                        <p:tav tm="0">
                                          <p:val>
                                            <p:strVal val="1+#ppt_h/2"/>
                                          </p:val>
                                        </p:tav>
                                        <p:tav tm="100000">
                                          <p:val>
                                            <p:strVal val="#ppt_y"/>
                                          </p:val>
                                        </p:tav>
                                      </p:tavLst>
                                    </p:anim>
                                  </p:childTnLst>
                                </p:cTn>
                              </p:par>
                              <p:par>
                                <p:cTn id="170" presetID="42" presetClass="entr" presetSubtype="0" fill="hold"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fade">
                                      <p:cBhvr>
                                        <p:cTn id="172" dur="2000"/>
                                        <p:tgtEl>
                                          <p:spTgt spid="4"/>
                                        </p:tgtEl>
                                      </p:cBhvr>
                                    </p:animEffect>
                                    <p:anim calcmode="lin" valueType="num">
                                      <p:cBhvr>
                                        <p:cTn id="173" dur="2000" fill="hold"/>
                                        <p:tgtEl>
                                          <p:spTgt spid="4"/>
                                        </p:tgtEl>
                                        <p:attrNameLst>
                                          <p:attrName>ppt_x</p:attrName>
                                        </p:attrNameLst>
                                      </p:cBhvr>
                                      <p:tavLst>
                                        <p:tav tm="0">
                                          <p:val>
                                            <p:strVal val="#ppt_x"/>
                                          </p:val>
                                        </p:tav>
                                        <p:tav tm="100000">
                                          <p:val>
                                            <p:strVal val="#ppt_x"/>
                                          </p:val>
                                        </p:tav>
                                      </p:tavLst>
                                    </p:anim>
                                    <p:anim calcmode="lin" valueType="num">
                                      <p:cBhvr>
                                        <p:cTn id="174"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6.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2441467">
            <a:off x="3423851" y="2327275"/>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227759">
            <a:off x="4493853" y="2332791"/>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380634">
            <a:off x="3423433" y="3243574"/>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018612">
            <a:off x="4566434" y="3243526"/>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2441467">
            <a:off x="2780910" y="1827210"/>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227759">
            <a:off x="5065357" y="1832724"/>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3018612">
            <a:off x="5209376" y="3743592"/>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380634">
            <a:off x="2780492" y="3672202"/>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2441467">
            <a:off x="2209405" y="1327144"/>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8227759">
            <a:off x="5636862" y="1332659"/>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018612">
            <a:off x="5852318" y="4243657"/>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380634">
            <a:off x="2137549" y="4100831"/>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35" presetClass="entr" presetSubtype="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2000"/>
                                        <p:tgtEl>
                                          <p:spTgt spid="5"/>
                                        </p:tgtEl>
                                      </p:cBhvr>
                                    </p:animEffect>
                                    <p:anim calcmode="lin" valueType="num">
                                      <p:cBhvr>
                                        <p:cTn id="59" dur="2000" fill="hold"/>
                                        <p:tgtEl>
                                          <p:spTgt spid="5"/>
                                        </p:tgtEl>
                                        <p:attrNameLst>
                                          <p:attrName>style.rotation</p:attrName>
                                        </p:attrNameLst>
                                      </p:cBhvr>
                                      <p:tavLst>
                                        <p:tav tm="0">
                                          <p:val>
                                            <p:fltVal val="720"/>
                                          </p:val>
                                        </p:tav>
                                        <p:tav tm="100000">
                                          <p:val>
                                            <p:fltVal val="0"/>
                                          </p:val>
                                        </p:tav>
                                      </p:tavLst>
                                    </p:anim>
                                    <p:anim calcmode="lin" valueType="num">
                                      <p:cBhvr>
                                        <p:cTn id="60" dur="2000" fill="hold"/>
                                        <p:tgtEl>
                                          <p:spTgt spid="5"/>
                                        </p:tgtEl>
                                        <p:attrNameLst>
                                          <p:attrName>ppt_h</p:attrName>
                                        </p:attrNameLst>
                                      </p:cBhvr>
                                      <p:tavLst>
                                        <p:tav tm="0">
                                          <p:val>
                                            <p:fltVal val="0"/>
                                          </p:val>
                                        </p:tav>
                                        <p:tav tm="100000">
                                          <p:val>
                                            <p:strVal val="#ppt_h"/>
                                          </p:val>
                                        </p:tav>
                                      </p:tavLst>
                                    </p:anim>
                                    <p:anim calcmode="lin" valueType="num">
                                      <p:cBhvr>
                                        <p:cTn id="61" dur="2000" fill="hold"/>
                                        <p:tgtEl>
                                          <p:spTgt spid="5"/>
                                        </p:tgtEl>
                                        <p:attrNameLst>
                                          <p:attrName>ppt_w</p:attrName>
                                        </p:attrNameLst>
                                      </p:cBhvr>
                                      <p:tavLst>
                                        <p:tav tm="0">
                                          <p:val>
                                            <p:fltVal val="0"/>
                                          </p:val>
                                        </p:tav>
                                        <p:tav tm="100000">
                                          <p:val>
                                            <p:strVal val="#ppt_w"/>
                                          </p:val>
                                        </p:tav>
                                      </p:tavLst>
                                    </p:anim>
                                  </p:childTnLst>
                                </p:cTn>
                              </p:par>
                              <p:par>
                                <p:cTn id="62" presetID="35" presetClass="entr" presetSubtype="0"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2000"/>
                                        <p:tgtEl>
                                          <p:spTgt spid="6"/>
                                        </p:tgtEl>
                                      </p:cBhvr>
                                    </p:animEffect>
                                    <p:anim calcmode="lin" valueType="num">
                                      <p:cBhvr>
                                        <p:cTn id="65" dur="2000" fill="hold"/>
                                        <p:tgtEl>
                                          <p:spTgt spid="6"/>
                                        </p:tgtEl>
                                        <p:attrNameLst>
                                          <p:attrName>style.rotation</p:attrName>
                                        </p:attrNameLst>
                                      </p:cBhvr>
                                      <p:tavLst>
                                        <p:tav tm="0">
                                          <p:val>
                                            <p:fltVal val="720"/>
                                          </p:val>
                                        </p:tav>
                                        <p:tav tm="100000">
                                          <p:val>
                                            <p:fltVal val="0"/>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anim calcmode="lin" valueType="num">
                                      <p:cBhvr>
                                        <p:cTn id="67" dur="2000" fill="hold"/>
                                        <p:tgtEl>
                                          <p:spTgt spid="6"/>
                                        </p:tgtEl>
                                        <p:attrNameLst>
                                          <p:attrName>ppt_w</p:attrName>
                                        </p:attrNameLst>
                                      </p:cBhvr>
                                      <p:tavLst>
                                        <p:tav tm="0">
                                          <p:val>
                                            <p:fltVal val="0"/>
                                          </p:val>
                                        </p:tav>
                                        <p:tav tm="100000">
                                          <p:val>
                                            <p:strVal val="#ppt_w"/>
                                          </p:val>
                                        </p:tav>
                                      </p:tavLst>
                                    </p:anim>
                                  </p:childTnLst>
                                </p:cTn>
                              </p:par>
                              <p:par>
                                <p:cTn id="68" presetID="35" presetClass="entr" presetSubtype="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2000"/>
                                        <p:tgtEl>
                                          <p:spTgt spid="7"/>
                                        </p:tgtEl>
                                      </p:cBhvr>
                                    </p:animEffect>
                                    <p:anim calcmode="lin" valueType="num">
                                      <p:cBhvr>
                                        <p:cTn id="71" dur="2000" fill="hold"/>
                                        <p:tgtEl>
                                          <p:spTgt spid="7"/>
                                        </p:tgtEl>
                                        <p:attrNameLst>
                                          <p:attrName>style.rotation</p:attrName>
                                        </p:attrNameLst>
                                      </p:cBhvr>
                                      <p:tavLst>
                                        <p:tav tm="0">
                                          <p:val>
                                            <p:fltVal val="720"/>
                                          </p:val>
                                        </p:tav>
                                        <p:tav tm="100000">
                                          <p:val>
                                            <p:fltVal val="0"/>
                                          </p:val>
                                        </p:tav>
                                      </p:tavLst>
                                    </p:anim>
                                    <p:anim calcmode="lin" valueType="num">
                                      <p:cBhvr>
                                        <p:cTn id="72" dur="2000" fill="hold"/>
                                        <p:tgtEl>
                                          <p:spTgt spid="7"/>
                                        </p:tgtEl>
                                        <p:attrNameLst>
                                          <p:attrName>ppt_h</p:attrName>
                                        </p:attrNameLst>
                                      </p:cBhvr>
                                      <p:tavLst>
                                        <p:tav tm="0">
                                          <p:val>
                                            <p:fltVal val="0"/>
                                          </p:val>
                                        </p:tav>
                                        <p:tav tm="100000">
                                          <p:val>
                                            <p:strVal val="#ppt_h"/>
                                          </p:val>
                                        </p:tav>
                                      </p:tavLst>
                                    </p:anim>
                                    <p:anim calcmode="lin" valueType="num">
                                      <p:cBhvr>
                                        <p:cTn id="73" dur="2000" fill="hold"/>
                                        <p:tgtEl>
                                          <p:spTgt spid="7"/>
                                        </p:tgtEl>
                                        <p:attrNameLst>
                                          <p:attrName>ppt_w</p:attrName>
                                        </p:attrNameLst>
                                      </p:cBhvr>
                                      <p:tavLst>
                                        <p:tav tm="0">
                                          <p:val>
                                            <p:fltVal val="0"/>
                                          </p:val>
                                        </p:tav>
                                        <p:tav tm="100000">
                                          <p:val>
                                            <p:strVal val="#ppt_w"/>
                                          </p:val>
                                        </p:tav>
                                      </p:tavLst>
                                    </p:anim>
                                  </p:childTnLst>
                                </p:cTn>
                              </p:par>
                              <p:par>
                                <p:cTn id="74" presetID="35" presetClass="entr" presetSubtype="0" fill="hold" grpId="1"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fade">
                                      <p:cBhvr>
                                        <p:cTn id="76" dur="2000"/>
                                        <p:tgtEl>
                                          <p:spTgt spid="8"/>
                                        </p:tgtEl>
                                      </p:cBhvr>
                                    </p:animEffect>
                                    <p:anim calcmode="lin" valueType="num">
                                      <p:cBhvr>
                                        <p:cTn id="77" dur="2000" fill="hold"/>
                                        <p:tgtEl>
                                          <p:spTgt spid="8"/>
                                        </p:tgtEl>
                                        <p:attrNameLst>
                                          <p:attrName>style.rotation</p:attrName>
                                        </p:attrNameLst>
                                      </p:cBhvr>
                                      <p:tavLst>
                                        <p:tav tm="0">
                                          <p:val>
                                            <p:fltVal val="720"/>
                                          </p:val>
                                        </p:tav>
                                        <p:tav tm="100000">
                                          <p:val>
                                            <p:fltVal val="0"/>
                                          </p:val>
                                        </p:tav>
                                      </p:tavLst>
                                    </p:anim>
                                    <p:anim calcmode="lin" valueType="num">
                                      <p:cBhvr>
                                        <p:cTn id="78" dur="2000" fill="hold"/>
                                        <p:tgtEl>
                                          <p:spTgt spid="8"/>
                                        </p:tgtEl>
                                        <p:attrNameLst>
                                          <p:attrName>ppt_h</p:attrName>
                                        </p:attrNameLst>
                                      </p:cBhvr>
                                      <p:tavLst>
                                        <p:tav tm="0">
                                          <p:val>
                                            <p:fltVal val="0"/>
                                          </p:val>
                                        </p:tav>
                                        <p:tav tm="100000">
                                          <p:val>
                                            <p:strVal val="#ppt_h"/>
                                          </p:val>
                                        </p:tav>
                                      </p:tavLst>
                                    </p:anim>
                                    <p:anim calcmode="lin" valueType="num">
                                      <p:cBhvr>
                                        <p:cTn id="79" dur="2000" fill="hold"/>
                                        <p:tgtEl>
                                          <p:spTgt spid="8"/>
                                        </p:tgtEl>
                                        <p:attrNameLst>
                                          <p:attrName>ppt_w</p:attrName>
                                        </p:attrNameLst>
                                      </p:cBhvr>
                                      <p:tavLst>
                                        <p:tav tm="0">
                                          <p:val>
                                            <p:fltVal val="0"/>
                                          </p:val>
                                        </p:tav>
                                        <p:tav tm="100000">
                                          <p:val>
                                            <p:strVal val="#ppt_w"/>
                                          </p:val>
                                        </p:tav>
                                      </p:tavLst>
                                    </p:anim>
                                  </p:childTnLst>
                                </p:cTn>
                              </p:par>
                              <p:par>
                                <p:cTn id="80" presetID="35" presetClass="entr" presetSubtype="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2000"/>
                                        <p:tgtEl>
                                          <p:spTgt spid="9"/>
                                        </p:tgtEl>
                                      </p:cBhvr>
                                    </p:animEffect>
                                    <p:anim calcmode="lin" valueType="num">
                                      <p:cBhvr>
                                        <p:cTn id="83" dur="2000" fill="hold"/>
                                        <p:tgtEl>
                                          <p:spTgt spid="9"/>
                                        </p:tgtEl>
                                        <p:attrNameLst>
                                          <p:attrName>style.rotation</p:attrName>
                                        </p:attrNameLst>
                                      </p:cBhvr>
                                      <p:tavLst>
                                        <p:tav tm="0">
                                          <p:val>
                                            <p:fltVal val="720"/>
                                          </p:val>
                                        </p:tav>
                                        <p:tav tm="100000">
                                          <p:val>
                                            <p:fltVal val="0"/>
                                          </p:val>
                                        </p:tav>
                                      </p:tavLst>
                                    </p:anim>
                                    <p:anim calcmode="lin" valueType="num">
                                      <p:cBhvr>
                                        <p:cTn id="84" dur="2000" fill="hold"/>
                                        <p:tgtEl>
                                          <p:spTgt spid="9"/>
                                        </p:tgtEl>
                                        <p:attrNameLst>
                                          <p:attrName>ppt_h</p:attrName>
                                        </p:attrNameLst>
                                      </p:cBhvr>
                                      <p:tavLst>
                                        <p:tav tm="0">
                                          <p:val>
                                            <p:fltVal val="0"/>
                                          </p:val>
                                        </p:tav>
                                        <p:tav tm="100000">
                                          <p:val>
                                            <p:strVal val="#ppt_h"/>
                                          </p:val>
                                        </p:tav>
                                      </p:tavLst>
                                    </p:anim>
                                    <p:anim calcmode="lin" valueType="num">
                                      <p:cBhvr>
                                        <p:cTn id="85" dur="2000" fill="hold"/>
                                        <p:tgtEl>
                                          <p:spTgt spid="9"/>
                                        </p:tgtEl>
                                        <p:attrNameLst>
                                          <p:attrName>ppt_w</p:attrName>
                                        </p:attrNameLst>
                                      </p:cBhvr>
                                      <p:tavLst>
                                        <p:tav tm="0">
                                          <p:val>
                                            <p:fltVal val="0"/>
                                          </p:val>
                                        </p:tav>
                                        <p:tav tm="100000">
                                          <p:val>
                                            <p:strVal val="#ppt_w"/>
                                          </p:val>
                                        </p:tav>
                                      </p:tavLst>
                                    </p:anim>
                                  </p:childTnLst>
                                </p:cTn>
                              </p:par>
                              <p:par>
                                <p:cTn id="86" presetID="35" presetClass="entr" presetSubtype="0"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fade">
                                      <p:cBhvr>
                                        <p:cTn id="88" dur="2000"/>
                                        <p:tgtEl>
                                          <p:spTgt spid="10"/>
                                        </p:tgtEl>
                                      </p:cBhvr>
                                    </p:animEffect>
                                    <p:anim calcmode="lin" valueType="num">
                                      <p:cBhvr>
                                        <p:cTn id="89" dur="2000" fill="hold"/>
                                        <p:tgtEl>
                                          <p:spTgt spid="10"/>
                                        </p:tgtEl>
                                        <p:attrNameLst>
                                          <p:attrName>style.rotation</p:attrName>
                                        </p:attrNameLst>
                                      </p:cBhvr>
                                      <p:tavLst>
                                        <p:tav tm="0">
                                          <p:val>
                                            <p:fltVal val="720"/>
                                          </p:val>
                                        </p:tav>
                                        <p:tav tm="100000">
                                          <p:val>
                                            <p:fltVal val="0"/>
                                          </p:val>
                                        </p:tav>
                                      </p:tavLst>
                                    </p:anim>
                                    <p:anim calcmode="lin" valueType="num">
                                      <p:cBhvr>
                                        <p:cTn id="90" dur="2000" fill="hold"/>
                                        <p:tgtEl>
                                          <p:spTgt spid="10"/>
                                        </p:tgtEl>
                                        <p:attrNameLst>
                                          <p:attrName>ppt_h</p:attrName>
                                        </p:attrNameLst>
                                      </p:cBhvr>
                                      <p:tavLst>
                                        <p:tav tm="0">
                                          <p:val>
                                            <p:fltVal val="0"/>
                                          </p:val>
                                        </p:tav>
                                        <p:tav tm="100000">
                                          <p:val>
                                            <p:strVal val="#ppt_h"/>
                                          </p:val>
                                        </p:tav>
                                      </p:tavLst>
                                    </p:anim>
                                    <p:anim calcmode="lin" valueType="num">
                                      <p:cBhvr>
                                        <p:cTn id="91" dur="2000" fill="hold"/>
                                        <p:tgtEl>
                                          <p:spTgt spid="10"/>
                                        </p:tgtEl>
                                        <p:attrNameLst>
                                          <p:attrName>ppt_w</p:attrName>
                                        </p:attrNameLst>
                                      </p:cBhvr>
                                      <p:tavLst>
                                        <p:tav tm="0">
                                          <p:val>
                                            <p:fltVal val="0"/>
                                          </p:val>
                                        </p:tav>
                                        <p:tav tm="100000">
                                          <p:val>
                                            <p:strVal val="#ppt_w"/>
                                          </p:val>
                                        </p:tav>
                                      </p:tavLst>
                                    </p:anim>
                                  </p:childTnLst>
                                </p:cTn>
                              </p:par>
                              <p:par>
                                <p:cTn id="92" presetID="35" presetClass="entr" presetSubtype="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fade">
                                      <p:cBhvr>
                                        <p:cTn id="94" dur="2000"/>
                                        <p:tgtEl>
                                          <p:spTgt spid="11"/>
                                        </p:tgtEl>
                                      </p:cBhvr>
                                    </p:animEffect>
                                    <p:anim calcmode="lin" valueType="num">
                                      <p:cBhvr>
                                        <p:cTn id="95" dur="2000" fill="hold"/>
                                        <p:tgtEl>
                                          <p:spTgt spid="11"/>
                                        </p:tgtEl>
                                        <p:attrNameLst>
                                          <p:attrName>style.rotation</p:attrName>
                                        </p:attrNameLst>
                                      </p:cBhvr>
                                      <p:tavLst>
                                        <p:tav tm="0">
                                          <p:val>
                                            <p:fltVal val="720"/>
                                          </p:val>
                                        </p:tav>
                                        <p:tav tm="100000">
                                          <p:val>
                                            <p:fltVal val="0"/>
                                          </p:val>
                                        </p:tav>
                                      </p:tavLst>
                                    </p:anim>
                                    <p:anim calcmode="lin" valueType="num">
                                      <p:cBhvr>
                                        <p:cTn id="96" dur="2000" fill="hold"/>
                                        <p:tgtEl>
                                          <p:spTgt spid="11"/>
                                        </p:tgtEl>
                                        <p:attrNameLst>
                                          <p:attrName>ppt_h</p:attrName>
                                        </p:attrNameLst>
                                      </p:cBhvr>
                                      <p:tavLst>
                                        <p:tav tm="0">
                                          <p:val>
                                            <p:fltVal val="0"/>
                                          </p:val>
                                        </p:tav>
                                        <p:tav tm="100000">
                                          <p:val>
                                            <p:strVal val="#ppt_h"/>
                                          </p:val>
                                        </p:tav>
                                      </p:tavLst>
                                    </p:anim>
                                    <p:anim calcmode="lin" valueType="num">
                                      <p:cBhvr>
                                        <p:cTn id="97" dur="2000" fill="hold"/>
                                        <p:tgtEl>
                                          <p:spTgt spid="11"/>
                                        </p:tgtEl>
                                        <p:attrNameLst>
                                          <p:attrName>ppt_w</p:attrName>
                                        </p:attrNameLst>
                                      </p:cBhvr>
                                      <p:tavLst>
                                        <p:tav tm="0">
                                          <p:val>
                                            <p:fltVal val="0"/>
                                          </p:val>
                                        </p:tav>
                                        <p:tav tm="100000">
                                          <p:val>
                                            <p:strVal val="#ppt_w"/>
                                          </p:val>
                                        </p:tav>
                                      </p:tavLst>
                                    </p:anim>
                                  </p:childTnLst>
                                </p:cTn>
                              </p:par>
                              <p:par>
                                <p:cTn id="98" presetID="35" presetClass="entr" presetSubtype="0"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fade">
                                      <p:cBhvr>
                                        <p:cTn id="100" dur="2000"/>
                                        <p:tgtEl>
                                          <p:spTgt spid="12"/>
                                        </p:tgtEl>
                                      </p:cBhvr>
                                    </p:animEffect>
                                    <p:anim calcmode="lin" valueType="num">
                                      <p:cBhvr>
                                        <p:cTn id="101" dur="2000" fill="hold"/>
                                        <p:tgtEl>
                                          <p:spTgt spid="12"/>
                                        </p:tgtEl>
                                        <p:attrNameLst>
                                          <p:attrName>style.rotation</p:attrName>
                                        </p:attrNameLst>
                                      </p:cBhvr>
                                      <p:tavLst>
                                        <p:tav tm="0">
                                          <p:val>
                                            <p:fltVal val="720"/>
                                          </p:val>
                                        </p:tav>
                                        <p:tav tm="100000">
                                          <p:val>
                                            <p:fltVal val="0"/>
                                          </p:val>
                                        </p:tav>
                                      </p:tavLst>
                                    </p:anim>
                                    <p:anim calcmode="lin" valueType="num">
                                      <p:cBhvr>
                                        <p:cTn id="102" dur="2000" fill="hold"/>
                                        <p:tgtEl>
                                          <p:spTgt spid="12"/>
                                        </p:tgtEl>
                                        <p:attrNameLst>
                                          <p:attrName>ppt_h</p:attrName>
                                        </p:attrNameLst>
                                      </p:cBhvr>
                                      <p:tavLst>
                                        <p:tav tm="0">
                                          <p:val>
                                            <p:fltVal val="0"/>
                                          </p:val>
                                        </p:tav>
                                        <p:tav tm="100000">
                                          <p:val>
                                            <p:strVal val="#ppt_h"/>
                                          </p:val>
                                        </p:tav>
                                      </p:tavLst>
                                    </p:anim>
                                    <p:anim calcmode="lin" valueType="num">
                                      <p:cBhvr>
                                        <p:cTn id="103" dur="2000" fill="hold"/>
                                        <p:tgtEl>
                                          <p:spTgt spid="12"/>
                                        </p:tgtEl>
                                        <p:attrNameLst>
                                          <p:attrName>ppt_w</p:attrName>
                                        </p:attrNameLst>
                                      </p:cBhvr>
                                      <p:tavLst>
                                        <p:tav tm="0">
                                          <p:val>
                                            <p:fltVal val="0"/>
                                          </p:val>
                                        </p:tav>
                                        <p:tav tm="100000">
                                          <p:val>
                                            <p:strVal val="#ppt_w"/>
                                          </p:val>
                                        </p:tav>
                                      </p:tavLst>
                                    </p:anim>
                                  </p:childTnLst>
                                </p:cTn>
                              </p:par>
                              <p:par>
                                <p:cTn id="104" presetID="35" presetClass="entr" presetSubtype="0"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fade">
                                      <p:cBhvr>
                                        <p:cTn id="106" dur="2000"/>
                                        <p:tgtEl>
                                          <p:spTgt spid="13"/>
                                        </p:tgtEl>
                                      </p:cBhvr>
                                    </p:animEffect>
                                    <p:anim calcmode="lin" valueType="num">
                                      <p:cBhvr>
                                        <p:cTn id="107" dur="2000" fill="hold"/>
                                        <p:tgtEl>
                                          <p:spTgt spid="13"/>
                                        </p:tgtEl>
                                        <p:attrNameLst>
                                          <p:attrName>style.rotation</p:attrName>
                                        </p:attrNameLst>
                                      </p:cBhvr>
                                      <p:tavLst>
                                        <p:tav tm="0">
                                          <p:val>
                                            <p:fltVal val="720"/>
                                          </p:val>
                                        </p:tav>
                                        <p:tav tm="100000">
                                          <p:val>
                                            <p:fltVal val="0"/>
                                          </p:val>
                                        </p:tav>
                                      </p:tavLst>
                                    </p:anim>
                                    <p:anim calcmode="lin" valueType="num">
                                      <p:cBhvr>
                                        <p:cTn id="108" dur="2000" fill="hold"/>
                                        <p:tgtEl>
                                          <p:spTgt spid="13"/>
                                        </p:tgtEl>
                                        <p:attrNameLst>
                                          <p:attrName>ppt_h</p:attrName>
                                        </p:attrNameLst>
                                      </p:cBhvr>
                                      <p:tavLst>
                                        <p:tav tm="0">
                                          <p:val>
                                            <p:fltVal val="0"/>
                                          </p:val>
                                        </p:tav>
                                        <p:tav tm="100000">
                                          <p:val>
                                            <p:strVal val="#ppt_h"/>
                                          </p:val>
                                        </p:tav>
                                      </p:tavLst>
                                    </p:anim>
                                    <p:anim calcmode="lin" valueType="num">
                                      <p:cBhvr>
                                        <p:cTn id="109" dur="2000" fill="hold"/>
                                        <p:tgtEl>
                                          <p:spTgt spid="13"/>
                                        </p:tgtEl>
                                        <p:attrNameLst>
                                          <p:attrName>ppt_w</p:attrName>
                                        </p:attrNameLst>
                                      </p:cBhvr>
                                      <p:tavLst>
                                        <p:tav tm="0">
                                          <p:val>
                                            <p:fltVal val="0"/>
                                          </p:val>
                                        </p:tav>
                                        <p:tav tm="100000">
                                          <p:val>
                                            <p:strVal val="#ppt_w"/>
                                          </p:val>
                                        </p:tav>
                                      </p:tavLst>
                                    </p:anim>
                                  </p:childTnLst>
                                </p:cTn>
                              </p:par>
                              <p:par>
                                <p:cTn id="110" presetID="35" presetClass="entr" presetSubtype="0"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Effect transition="in" filter="fade">
                                      <p:cBhvr>
                                        <p:cTn id="112" dur="2000"/>
                                        <p:tgtEl>
                                          <p:spTgt spid="14"/>
                                        </p:tgtEl>
                                      </p:cBhvr>
                                    </p:animEffect>
                                    <p:anim calcmode="lin" valueType="num">
                                      <p:cBhvr>
                                        <p:cTn id="113" dur="2000" fill="hold"/>
                                        <p:tgtEl>
                                          <p:spTgt spid="14"/>
                                        </p:tgtEl>
                                        <p:attrNameLst>
                                          <p:attrName>style.rotation</p:attrName>
                                        </p:attrNameLst>
                                      </p:cBhvr>
                                      <p:tavLst>
                                        <p:tav tm="0">
                                          <p:val>
                                            <p:fltVal val="720"/>
                                          </p:val>
                                        </p:tav>
                                        <p:tav tm="100000">
                                          <p:val>
                                            <p:fltVal val="0"/>
                                          </p:val>
                                        </p:tav>
                                      </p:tavLst>
                                    </p:anim>
                                    <p:anim calcmode="lin" valueType="num">
                                      <p:cBhvr>
                                        <p:cTn id="114" dur="2000" fill="hold"/>
                                        <p:tgtEl>
                                          <p:spTgt spid="14"/>
                                        </p:tgtEl>
                                        <p:attrNameLst>
                                          <p:attrName>ppt_h</p:attrName>
                                        </p:attrNameLst>
                                      </p:cBhvr>
                                      <p:tavLst>
                                        <p:tav tm="0">
                                          <p:val>
                                            <p:fltVal val="0"/>
                                          </p:val>
                                        </p:tav>
                                        <p:tav tm="100000">
                                          <p:val>
                                            <p:strVal val="#ppt_h"/>
                                          </p:val>
                                        </p:tav>
                                      </p:tavLst>
                                    </p:anim>
                                    <p:anim calcmode="lin" valueType="num">
                                      <p:cBhvr>
                                        <p:cTn id="115" dur="2000" fill="hold"/>
                                        <p:tgtEl>
                                          <p:spTgt spid="14"/>
                                        </p:tgtEl>
                                        <p:attrNameLst>
                                          <p:attrName>ppt_w</p:attrName>
                                        </p:attrNameLst>
                                      </p:cBhvr>
                                      <p:tavLst>
                                        <p:tav tm="0">
                                          <p:val>
                                            <p:fltVal val="0"/>
                                          </p:val>
                                        </p:tav>
                                        <p:tav tm="100000">
                                          <p:val>
                                            <p:strVal val="#ppt_w"/>
                                          </p:val>
                                        </p:tav>
                                      </p:tavLst>
                                    </p:anim>
                                  </p:childTnLst>
                                </p:cTn>
                              </p:par>
                              <p:par>
                                <p:cTn id="116" presetID="35" presetClass="entr" presetSubtype="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fade">
                                      <p:cBhvr>
                                        <p:cTn id="118" dur="2000"/>
                                        <p:tgtEl>
                                          <p:spTgt spid="15"/>
                                        </p:tgtEl>
                                      </p:cBhvr>
                                    </p:animEffect>
                                    <p:anim calcmode="lin" valueType="num">
                                      <p:cBhvr>
                                        <p:cTn id="119" dur="2000" fill="hold"/>
                                        <p:tgtEl>
                                          <p:spTgt spid="15"/>
                                        </p:tgtEl>
                                        <p:attrNameLst>
                                          <p:attrName>style.rotation</p:attrName>
                                        </p:attrNameLst>
                                      </p:cBhvr>
                                      <p:tavLst>
                                        <p:tav tm="0">
                                          <p:val>
                                            <p:fltVal val="720"/>
                                          </p:val>
                                        </p:tav>
                                        <p:tav tm="100000">
                                          <p:val>
                                            <p:fltVal val="0"/>
                                          </p:val>
                                        </p:tav>
                                      </p:tavLst>
                                    </p:anim>
                                    <p:anim calcmode="lin" valueType="num">
                                      <p:cBhvr>
                                        <p:cTn id="120" dur="2000" fill="hold"/>
                                        <p:tgtEl>
                                          <p:spTgt spid="15"/>
                                        </p:tgtEl>
                                        <p:attrNameLst>
                                          <p:attrName>ppt_h</p:attrName>
                                        </p:attrNameLst>
                                      </p:cBhvr>
                                      <p:tavLst>
                                        <p:tav tm="0">
                                          <p:val>
                                            <p:fltVal val="0"/>
                                          </p:val>
                                        </p:tav>
                                        <p:tav tm="100000">
                                          <p:val>
                                            <p:strVal val="#ppt_h"/>
                                          </p:val>
                                        </p:tav>
                                      </p:tavLst>
                                    </p:anim>
                                    <p:anim calcmode="lin" valueType="num">
                                      <p:cBhvr>
                                        <p:cTn id="121" dur="2000" fill="hold"/>
                                        <p:tgtEl>
                                          <p:spTgt spid="15"/>
                                        </p:tgtEl>
                                        <p:attrNameLst>
                                          <p:attrName>ppt_w</p:attrName>
                                        </p:attrNameLst>
                                      </p:cBhvr>
                                      <p:tavLst>
                                        <p:tav tm="0">
                                          <p:val>
                                            <p:fltVal val="0"/>
                                          </p:val>
                                        </p:tav>
                                        <p:tav tm="100000">
                                          <p:val>
                                            <p:strVal val="#ppt_w"/>
                                          </p:val>
                                        </p:tav>
                                      </p:tavLst>
                                    </p:anim>
                                  </p:childTnLst>
                                </p:cTn>
                              </p:par>
                              <p:par>
                                <p:cTn id="122" presetID="35" presetClass="entr" presetSubtype="0"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2000"/>
                                        <p:tgtEl>
                                          <p:spTgt spid="16"/>
                                        </p:tgtEl>
                                      </p:cBhvr>
                                    </p:animEffect>
                                    <p:anim calcmode="lin" valueType="num">
                                      <p:cBhvr>
                                        <p:cTn id="125" dur="2000" fill="hold"/>
                                        <p:tgtEl>
                                          <p:spTgt spid="16"/>
                                        </p:tgtEl>
                                        <p:attrNameLst>
                                          <p:attrName>style.rotation</p:attrName>
                                        </p:attrNameLst>
                                      </p:cBhvr>
                                      <p:tavLst>
                                        <p:tav tm="0">
                                          <p:val>
                                            <p:fltVal val="720"/>
                                          </p:val>
                                        </p:tav>
                                        <p:tav tm="100000">
                                          <p:val>
                                            <p:fltVal val="0"/>
                                          </p:val>
                                        </p:tav>
                                      </p:tavLst>
                                    </p:anim>
                                    <p:anim calcmode="lin" valueType="num">
                                      <p:cBhvr>
                                        <p:cTn id="126" dur="2000" fill="hold"/>
                                        <p:tgtEl>
                                          <p:spTgt spid="16"/>
                                        </p:tgtEl>
                                        <p:attrNameLst>
                                          <p:attrName>ppt_h</p:attrName>
                                        </p:attrNameLst>
                                      </p:cBhvr>
                                      <p:tavLst>
                                        <p:tav tm="0">
                                          <p:val>
                                            <p:fltVal val="0"/>
                                          </p:val>
                                        </p:tav>
                                        <p:tav tm="100000">
                                          <p:val>
                                            <p:strVal val="#ppt_h"/>
                                          </p:val>
                                        </p:tav>
                                      </p:tavLst>
                                    </p:anim>
                                    <p:anim calcmode="lin" valueType="num">
                                      <p:cBhvr>
                                        <p:cTn id="127" dur="2000" fill="hold"/>
                                        <p:tgtEl>
                                          <p:spTgt spid="16"/>
                                        </p:tgtEl>
                                        <p:attrNameLst>
                                          <p:attrName>ppt_w</p:attrName>
                                        </p:attrNameLst>
                                      </p:cBhvr>
                                      <p:tavLst>
                                        <p:tav tm="0">
                                          <p:val>
                                            <p:fltVal val="0"/>
                                          </p:val>
                                        </p:tav>
                                        <p:tav tm="100000">
                                          <p:val>
                                            <p:strVal val="#ppt_w"/>
                                          </p:val>
                                        </p:tav>
                                      </p:tavLst>
                                    </p:anim>
                                  </p:childTnLst>
                                </p:cTn>
                              </p:par>
                            </p:childTnLst>
                          </p:cTn>
                        </p:par>
                        <p:par>
                          <p:cTn id="128" fill="hold">
                            <p:stCondLst>
                              <p:cond delay="2000"/>
                            </p:stCondLst>
                            <p:childTnLst>
                              <p:par>
                                <p:cTn id="129" presetID="2" presetClass="exit" presetSubtype="6" fill="hold" grpId="2" nodeType="after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1+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1+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2000"/>
                                        <p:tgtEl>
                                          <p:spTgt spid="6"/>
                                        </p:tgtEl>
                                        <p:attrNameLst>
                                          <p:attrName>ppt_x</p:attrName>
                                        </p:attrNameLst>
                                      </p:cBhvr>
                                      <p:tavLst>
                                        <p:tav tm="0">
                                          <p:val>
                                            <p:strVal val="ppt_x"/>
                                          </p:val>
                                        </p:tav>
                                        <p:tav tm="100000">
                                          <p:val>
                                            <p:strVal val="0-ppt_w/2"/>
                                          </p:val>
                                        </p:tav>
                                      </p:tavLst>
                                    </p:anim>
                                    <p:anim calcmode="lin" valueType="num">
                                      <p:cBhvr additive="base">
                                        <p:cTn id="143" dur="2000"/>
                                        <p:tgtEl>
                                          <p:spTgt spid="6"/>
                                        </p:tgtEl>
                                        <p:attrNameLst>
                                          <p:attrName>ppt_y</p:attrName>
                                        </p:attrNameLst>
                                      </p:cBhvr>
                                      <p:tavLst>
                                        <p:tav tm="0">
                                          <p:val>
                                            <p:strVal val="ppt_y"/>
                                          </p:val>
                                        </p:tav>
                                        <p:tav tm="100000">
                                          <p:val>
                                            <p:strVal val="1+ppt_h/2"/>
                                          </p:val>
                                        </p:tav>
                                      </p:tavLst>
                                    </p:anim>
                                    <p:set>
                                      <p:cBhvr>
                                        <p:cTn id="144" dur="1" fill="hold">
                                          <p:stCondLst>
                                            <p:cond delay="1999"/>
                                          </p:stCondLst>
                                        </p:cTn>
                                        <p:tgtEl>
                                          <p:spTgt spid="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0-ppt_w/2"/>
                                          </p:val>
                                        </p:tav>
                                      </p:tavLst>
                                    </p:anim>
                                    <p:anim calcmode="lin" valueType="num">
                                      <p:cBhvr additive="base">
                                        <p:cTn id="151" dur="2000"/>
                                        <p:tgtEl>
                                          <p:spTgt spid="14"/>
                                        </p:tgtEl>
                                        <p:attrNameLst>
                                          <p:attrName>ppt_y</p:attrName>
                                        </p:attrNameLst>
                                      </p:cBhvr>
                                      <p:tavLst>
                                        <p:tav tm="0">
                                          <p:val>
                                            <p:strVal val="ppt_y"/>
                                          </p:val>
                                        </p:tav>
                                        <p:tav tm="100000">
                                          <p:val>
                                            <p:strVal val="1+ppt_h/2"/>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1+ppt_w/2"/>
                                          </p:val>
                                        </p:tav>
                                      </p:tavLst>
                                    </p:anim>
                                    <p:anim calcmode="lin" valueType="num">
                                      <p:cBhvr additive="base">
                                        <p:cTn id="155" dur="2000"/>
                                        <p:tgtEl>
                                          <p:spTgt spid="7"/>
                                        </p:tgtEl>
                                        <p:attrNameLst>
                                          <p:attrName>ppt_y</p:attrName>
                                        </p:attrNameLst>
                                      </p:cBhvr>
                                      <p:tavLst>
                                        <p:tav tm="0">
                                          <p:val>
                                            <p:strVal val="ppt_y"/>
                                          </p:val>
                                        </p:tav>
                                        <p:tav tm="100000">
                                          <p:val>
                                            <p:strVal val="0-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2000"/>
                                        <p:tgtEl>
                                          <p:spTgt spid="12"/>
                                        </p:tgtEl>
                                        <p:attrNameLst>
                                          <p:attrName>ppt_x</p:attrName>
                                        </p:attrNameLst>
                                      </p:cBhvr>
                                      <p:tavLst>
                                        <p:tav tm="0">
                                          <p:val>
                                            <p:strVal val="ppt_x"/>
                                          </p:val>
                                        </p:tav>
                                        <p:tav tm="100000">
                                          <p:val>
                                            <p:strVal val="1+ppt_w/2"/>
                                          </p:val>
                                        </p:tav>
                                      </p:tavLst>
                                    </p:anim>
                                    <p:anim calcmode="lin" valueType="num">
                                      <p:cBhvr additive="base">
                                        <p:cTn id="159" dur="2000"/>
                                        <p:tgtEl>
                                          <p:spTgt spid="12"/>
                                        </p:tgtEl>
                                        <p:attrNameLst>
                                          <p:attrName>ppt_y</p:attrName>
                                        </p:attrNameLst>
                                      </p:cBhvr>
                                      <p:tavLst>
                                        <p:tav tm="0">
                                          <p:val>
                                            <p:strVal val="ppt_y"/>
                                          </p:val>
                                        </p:tav>
                                        <p:tav tm="100000">
                                          <p:val>
                                            <p:strVal val="0-ppt_h/2"/>
                                          </p:val>
                                        </p:tav>
                                      </p:tavLst>
                                    </p:anim>
                                    <p:set>
                                      <p:cBhvr>
                                        <p:cTn id="160" dur="1" fill="hold">
                                          <p:stCondLst>
                                            <p:cond delay="1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1+ppt_w/2"/>
                                          </p:val>
                                        </p:tav>
                                      </p:tavLst>
                                    </p:anim>
                                    <p:anim calcmode="lin" valueType="num">
                                      <p:cBhvr additive="base">
                                        <p:cTn id="163" dur="2000"/>
                                        <p:tgtEl>
                                          <p:spTgt spid="16"/>
                                        </p:tgtEl>
                                        <p:attrNameLst>
                                          <p:attrName>ppt_y</p:attrName>
                                        </p:attrNameLst>
                                      </p:cBhvr>
                                      <p:tavLst>
                                        <p:tav tm="0">
                                          <p:val>
                                            <p:strVal val="ppt_y"/>
                                          </p:val>
                                        </p:tav>
                                        <p:tav tm="100000">
                                          <p:val>
                                            <p:strVal val="0-ppt_h/2"/>
                                          </p:val>
                                        </p:tav>
                                      </p:tavLst>
                                    </p:anim>
                                    <p:set>
                                      <p:cBhvr>
                                        <p:cTn id="164" dur="1" fill="hold">
                                          <p:stCondLst>
                                            <p:cond delay="1999"/>
                                          </p:stCondLst>
                                        </p:cTn>
                                        <p:tgtEl>
                                          <p:spTgt spid="16"/>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0-ppt_w/2"/>
                                          </p:val>
                                        </p:tav>
                                      </p:tavLst>
                                    </p:anim>
                                    <p:anim calcmode="lin" valueType="num">
                                      <p:cBhvr additive="base">
                                        <p:cTn id="167" dur="2000"/>
                                        <p:tgtEl>
                                          <p:spTgt spid="8"/>
                                        </p:tgtEl>
                                        <p:attrNameLst>
                                          <p:attrName>ppt_y</p:attrName>
                                        </p:attrNameLst>
                                      </p:cBhvr>
                                      <p:tavLst>
                                        <p:tav tm="0">
                                          <p:val>
                                            <p:strVal val="ppt_y"/>
                                          </p:val>
                                        </p:tav>
                                        <p:tav tm="100000">
                                          <p:val>
                                            <p:strVal val="0-ppt_h/2"/>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0-ppt_w/2"/>
                                          </p:val>
                                        </p:tav>
                                      </p:tavLst>
                                    </p:anim>
                                    <p:anim calcmode="lin" valueType="num">
                                      <p:cBhvr additive="base">
                                        <p:cTn id="171" dur="2000"/>
                                        <p:tgtEl>
                                          <p:spTgt spid="11"/>
                                        </p:tgtEl>
                                        <p:attrNameLst>
                                          <p:attrName>ppt_y</p:attrName>
                                        </p:attrNameLst>
                                      </p:cBhvr>
                                      <p:tavLst>
                                        <p:tav tm="0">
                                          <p:val>
                                            <p:strVal val="ppt_y"/>
                                          </p:val>
                                        </p:tav>
                                        <p:tav tm="100000">
                                          <p:val>
                                            <p:strVal val="0-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0-ppt_w/2"/>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9.jpg"/>
          <p:cNvPicPr>
            <a:picLocks noChangeAspect="1"/>
          </p:cNvPicPr>
          <p:nvPr/>
        </p:nvPicPr>
        <p:blipFill>
          <a:blip r:embed="rId2"/>
          <a:stretch>
            <a:fillRect/>
          </a:stretch>
        </p:blipFill>
        <p:spPr>
          <a:xfrm>
            <a:off x="5945" y="0"/>
            <a:ext cx="9132109" cy="6858000"/>
          </a:xfrm>
          <a:prstGeom prst="rect">
            <a:avLst/>
          </a:prstGeom>
        </p:spPr>
      </p:pic>
      <p:sp>
        <p:nvSpPr>
          <p:cNvPr id="5" name="4 Anillo"/>
          <p:cNvSpPr/>
          <p:nvPr/>
        </p:nvSpPr>
        <p:spPr>
          <a:xfrm>
            <a:off x="0"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928662"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357290"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85918"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143108"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500298"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488"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72"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71868"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071934"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00562"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929190"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643570"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000760"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286544"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715140"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215206"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643834"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8072462"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8429652" y="1571612"/>
            <a:ext cx="714348" cy="3357586"/>
          </a:xfrm>
          <a:prstGeom prst="donut">
            <a:avLst>
              <a:gd name="adj" fmla="val 32792"/>
            </a:avLst>
          </a:prstGeom>
          <a:solidFill>
            <a:srgbClr val="FF00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1+#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1+#ppt_w/2"/>
                                          </p:val>
                                        </p:tav>
                                        <p:tav tm="100000">
                                          <p:val>
                                            <p:strVal val="#ppt_x"/>
                                          </p:val>
                                        </p:tav>
                                      </p:tavLst>
                                    </p:anim>
                                    <p:anim calcmode="lin" valueType="num">
                                      <p:cBhvr additive="base">
                                        <p:cTn id="95" dur="2000" fill="hold"/>
                                        <p:tgtEl>
                                          <p:spTgt spid="26"/>
                                        </p:tgtEl>
                                        <p:attrNameLst>
                                          <p:attrName>ppt_y</p:attrName>
                                        </p:attrNameLst>
                                      </p:cBhvr>
                                      <p:tavLst>
                                        <p:tav tm="0">
                                          <p:val>
                                            <p:strVal val="#ppt_y"/>
                                          </p:val>
                                        </p:tav>
                                        <p:tav tm="100000">
                                          <p:val>
                                            <p:strVal val="#ppt_y"/>
                                          </p:val>
                                        </p:tav>
                                      </p:tavLst>
                                    </p:anim>
                                  </p:childTnLst>
                                </p:cTn>
                              </p:par>
                              <p:par>
                                <p:cTn id="96" presetID="35" presetClass="entr" presetSubtype="0"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fade">
                                      <p:cBhvr>
                                        <p:cTn id="98" dur="2000"/>
                                        <p:tgtEl>
                                          <p:spTgt spid="5"/>
                                        </p:tgtEl>
                                      </p:cBhvr>
                                    </p:animEffect>
                                    <p:anim calcmode="lin" valueType="num">
                                      <p:cBhvr>
                                        <p:cTn id="99" dur="2000" fill="hold"/>
                                        <p:tgtEl>
                                          <p:spTgt spid="5"/>
                                        </p:tgtEl>
                                        <p:attrNameLst>
                                          <p:attrName>style.rotation</p:attrName>
                                        </p:attrNameLst>
                                      </p:cBhvr>
                                      <p:tavLst>
                                        <p:tav tm="0">
                                          <p:val>
                                            <p:fltVal val="720"/>
                                          </p:val>
                                        </p:tav>
                                        <p:tav tm="100000">
                                          <p:val>
                                            <p:fltVal val="0"/>
                                          </p:val>
                                        </p:tav>
                                      </p:tavLst>
                                    </p:anim>
                                    <p:anim calcmode="lin" valueType="num">
                                      <p:cBhvr>
                                        <p:cTn id="100" dur="2000" fill="hold"/>
                                        <p:tgtEl>
                                          <p:spTgt spid="5"/>
                                        </p:tgtEl>
                                        <p:attrNameLst>
                                          <p:attrName>ppt_h</p:attrName>
                                        </p:attrNameLst>
                                      </p:cBhvr>
                                      <p:tavLst>
                                        <p:tav tm="0">
                                          <p:val>
                                            <p:fltVal val="0"/>
                                          </p:val>
                                        </p:tav>
                                        <p:tav tm="100000">
                                          <p:val>
                                            <p:strVal val="#ppt_h"/>
                                          </p:val>
                                        </p:tav>
                                      </p:tavLst>
                                    </p:anim>
                                    <p:anim calcmode="lin" valueType="num">
                                      <p:cBhvr>
                                        <p:cTn id="101" dur="2000" fill="hold"/>
                                        <p:tgtEl>
                                          <p:spTgt spid="5"/>
                                        </p:tgtEl>
                                        <p:attrNameLst>
                                          <p:attrName>ppt_w</p:attrName>
                                        </p:attrNameLst>
                                      </p:cBhvr>
                                      <p:tavLst>
                                        <p:tav tm="0">
                                          <p:val>
                                            <p:fltVal val="0"/>
                                          </p:val>
                                        </p:tav>
                                        <p:tav tm="100000">
                                          <p:val>
                                            <p:strVal val="#ppt_w"/>
                                          </p:val>
                                        </p:tav>
                                      </p:tavLst>
                                    </p:anim>
                                  </p:childTnLst>
                                </p:cTn>
                              </p:par>
                              <p:par>
                                <p:cTn id="102" presetID="35" presetClass="entr" presetSubtype="0" fill="hold" grpId="1" nodeType="withEffect">
                                  <p:stCondLst>
                                    <p:cond delay="0"/>
                                  </p:stCondLst>
                                  <p:childTnLst>
                                    <p:set>
                                      <p:cBhvr>
                                        <p:cTn id="103" dur="1" fill="hold">
                                          <p:stCondLst>
                                            <p:cond delay="0"/>
                                          </p:stCondLst>
                                        </p:cTn>
                                        <p:tgtEl>
                                          <p:spTgt spid="6"/>
                                        </p:tgtEl>
                                        <p:attrNameLst>
                                          <p:attrName>style.visibility</p:attrName>
                                        </p:attrNameLst>
                                      </p:cBhvr>
                                      <p:to>
                                        <p:strVal val="visible"/>
                                      </p:to>
                                    </p:set>
                                    <p:animEffect transition="in" filter="fade">
                                      <p:cBhvr>
                                        <p:cTn id="104" dur="2000"/>
                                        <p:tgtEl>
                                          <p:spTgt spid="6"/>
                                        </p:tgtEl>
                                      </p:cBhvr>
                                    </p:animEffect>
                                    <p:anim calcmode="lin" valueType="num">
                                      <p:cBhvr>
                                        <p:cTn id="105" dur="2000" fill="hold"/>
                                        <p:tgtEl>
                                          <p:spTgt spid="6"/>
                                        </p:tgtEl>
                                        <p:attrNameLst>
                                          <p:attrName>style.rotation</p:attrName>
                                        </p:attrNameLst>
                                      </p:cBhvr>
                                      <p:tavLst>
                                        <p:tav tm="0">
                                          <p:val>
                                            <p:fltVal val="720"/>
                                          </p:val>
                                        </p:tav>
                                        <p:tav tm="100000">
                                          <p:val>
                                            <p:fltVal val="0"/>
                                          </p:val>
                                        </p:tav>
                                      </p:tavLst>
                                    </p:anim>
                                    <p:anim calcmode="lin" valueType="num">
                                      <p:cBhvr>
                                        <p:cTn id="106" dur="2000" fill="hold"/>
                                        <p:tgtEl>
                                          <p:spTgt spid="6"/>
                                        </p:tgtEl>
                                        <p:attrNameLst>
                                          <p:attrName>ppt_h</p:attrName>
                                        </p:attrNameLst>
                                      </p:cBhvr>
                                      <p:tavLst>
                                        <p:tav tm="0">
                                          <p:val>
                                            <p:fltVal val="0"/>
                                          </p:val>
                                        </p:tav>
                                        <p:tav tm="100000">
                                          <p:val>
                                            <p:strVal val="#ppt_h"/>
                                          </p:val>
                                        </p:tav>
                                      </p:tavLst>
                                    </p:anim>
                                    <p:anim calcmode="lin" valueType="num">
                                      <p:cBhvr>
                                        <p:cTn id="107" dur="2000" fill="hold"/>
                                        <p:tgtEl>
                                          <p:spTgt spid="6"/>
                                        </p:tgtEl>
                                        <p:attrNameLst>
                                          <p:attrName>ppt_w</p:attrName>
                                        </p:attrNameLst>
                                      </p:cBhvr>
                                      <p:tavLst>
                                        <p:tav tm="0">
                                          <p:val>
                                            <p:fltVal val="0"/>
                                          </p:val>
                                        </p:tav>
                                        <p:tav tm="100000">
                                          <p:val>
                                            <p:strVal val="#ppt_w"/>
                                          </p:val>
                                        </p:tav>
                                      </p:tavLst>
                                    </p:anim>
                                  </p:childTnLst>
                                </p:cTn>
                              </p:par>
                              <p:par>
                                <p:cTn id="108" presetID="35" presetClass="entr" presetSubtype="0"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Effect transition="in" filter="fade">
                                      <p:cBhvr>
                                        <p:cTn id="110" dur="2000"/>
                                        <p:tgtEl>
                                          <p:spTgt spid="7"/>
                                        </p:tgtEl>
                                      </p:cBhvr>
                                    </p:animEffect>
                                    <p:anim calcmode="lin" valueType="num">
                                      <p:cBhvr>
                                        <p:cTn id="111" dur="2000" fill="hold"/>
                                        <p:tgtEl>
                                          <p:spTgt spid="7"/>
                                        </p:tgtEl>
                                        <p:attrNameLst>
                                          <p:attrName>style.rotation</p:attrName>
                                        </p:attrNameLst>
                                      </p:cBhvr>
                                      <p:tavLst>
                                        <p:tav tm="0">
                                          <p:val>
                                            <p:fltVal val="720"/>
                                          </p:val>
                                        </p:tav>
                                        <p:tav tm="100000">
                                          <p:val>
                                            <p:fltVal val="0"/>
                                          </p:val>
                                        </p:tav>
                                      </p:tavLst>
                                    </p:anim>
                                    <p:anim calcmode="lin" valueType="num">
                                      <p:cBhvr>
                                        <p:cTn id="112" dur="2000" fill="hold"/>
                                        <p:tgtEl>
                                          <p:spTgt spid="7"/>
                                        </p:tgtEl>
                                        <p:attrNameLst>
                                          <p:attrName>ppt_h</p:attrName>
                                        </p:attrNameLst>
                                      </p:cBhvr>
                                      <p:tavLst>
                                        <p:tav tm="0">
                                          <p:val>
                                            <p:fltVal val="0"/>
                                          </p:val>
                                        </p:tav>
                                        <p:tav tm="100000">
                                          <p:val>
                                            <p:strVal val="#ppt_h"/>
                                          </p:val>
                                        </p:tav>
                                      </p:tavLst>
                                    </p:anim>
                                    <p:anim calcmode="lin" valueType="num">
                                      <p:cBhvr>
                                        <p:cTn id="113" dur="2000" fill="hold"/>
                                        <p:tgtEl>
                                          <p:spTgt spid="7"/>
                                        </p:tgtEl>
                                        <p:attrNameLst>
                                          <p:attrName>ppt_w</p:attrName>
                                        </p:attrNameLst>
                                      </p:cBhvr>
                                      <p:tavLst>
                                        <p:tav tm="0">
                                          <p:val>
                                            <p:fltVal val="0"/>
                                          </p:val>
                                        </p:tav>
                                        <p:tav tm="100000">
                                          <p:val>
                                            <p:strVal val="#ppt_w"/>
                                          </p:val>
                                        </p:tav>
                                      </p:tavLst>
                                    </p:anim>
                                  </p:childTnLst>
                                </p:cTn>
                              </p:par>
                              <p:par>
                                <p:cTn id="114" presetID="35" presetClass="entr" presetSubtype="0" fill="hold" grpId="1" nodeType="withEffect">
                                  <p:stCondLst>
                                    <p:cond delay="0"/>
                                  </p:stCondLst>
                                  <p:childTnLst>
                                    <p:set>
                                      <p:cBhvr>
                                        <p:cTn id="115" dur="1" fill="hold">
                                          <p:stCondLst>
                                            <p:cond delay="0"/>
                                          </p:stCondLst>
                                        </p:cTn>
                                        <p:tgtEl>
                                          <p:spTgt spid="8"/>
                                        </p:tgtEl>
                                        <p:attrNameLst>
                                          <p:attrName>style.visibility</p:attrName>
                                        </p:attrNameLst>
                                      </p:cBhvr>
                                      <p:to>
                                        <p:strVal val="visible"/>
                                      </p:to>
                                    </p:set>
                                    <p:animEffect transition="in" filter="fade">
                                      <p:cBhvr>
                                        <p:cTn id="116" dur="2000"/>
                                        <p:tgtEl>
                                          <p:spTgt spid="8"/>
                                        </p:tgtEl>
                                      </p:cBhvr>
                                    </p:animEffect>
                                    <p:anim calcmode="lin" valueType="num">
                                      <p:cBhvr>
                                        <p:cTn id="117" dur="2000" fill="hold"/>
                                        <p:tgtEl>
                                          <p:spTgt spid="8"/>
                                        </p:tgtEl>
                                        <p:attrNameLst>
                                          <p:attrName>style.rotation</p:attrName>
                                        </p:attrNameLst>
                                      </p:cBhvr>
                                      <p:tavLst>
                                        <p:tav tm="0">
                                          <p:val>
                                            <p:fltVal val="720"/>
                                          </p:val>
                                        </p:tav>
                                        <p:tav tm="100000">
                                          <p:val>
                                            <p:fltVal val="0"/>
                                          </p:val>
                                        </p:tav>
                                      </p:tavLst>
                                    </p:anim>
                                    <p:anim calcmode="lin" valueType="num">
                                      <p:cBhvr>
                                        <p:cTn id="118" dur="2000" fill="hold"/>
                                        <p:tgtEl>
                                          <p:spTgt spid="8"/>
                                        </p:tgtEl>
                                        <p:attrNameLst>
                                          <p:attrName>ppt_h</p:attrName>
                                        </p:attrNameLst>
                                      </p:cBhvr>
                                      <p:tavLst>
                                        <p:tav tm="0">
                                          <p:val>
                                            <p:fltVal val="0"/>
                                          </p:val>
                                        </p:tav>
                                        <p:tav tm="100000">
                                          <p:val>
                                            <p:strVal val="#ppt_h"/>
                                          </p:val>
                                        </p:tav>
                                      </p:tavLst>
                                    </p:anim>
                                    <p:anim calcmode="lin" valueType="num">
                                      <p:cBhvr>
                                        <p:cTn id="119" dur="2000" fill="hold"/>
                                        <p:tgtEl>
                                          <p:spTgt spid="8"/>
                                        </p:tgtEl>
                                        <p:attrNameLst>
                                          <p:attrName>ppt_w</p:attrName>
                                        </p:attrNameLst>
                                      </p:cBhvr>
                                      <p:tavLst>
                                        <p:tav tm="0">
                                          <p:val>
                                            <p:fltVal val="0"/>
                                          </p:val>
                                        </p:tav>
                                        <p:tav tm="100000">
                                          <p:val>
                                            <p:strVal val="#ppt_w"/>
                                          </p:val>
                                        </p:tav>
                                      </p:tavLst>
                                    </p:anim>
                                  </p:childTnLst>
                                </p:cTn>
                              </p:par>
                              <p:par>
                                <p:cTn id="120" presetID="35" presetClass="entr" presetSubtype="0"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Effect transition="in" filter="fade">
                                      <p:cBhvr>
                                        <p:cTn id="122" dur="2000"/>
                                        <p:tgtEl>
                                          <p:spTgt spid="9"/>
                                        </p:tgtEl>
                                      </p:cBhvr>
                                    </p:animEffect>
                                    <p:anim calcmode="lin" valueType="num">
                                      <p:cBhvr>
                                        <p:cTn id="123" dur="2000" fill="hold"/>
                                        <p:tgtEl>
                                          <p:spTgt spid="9"/>
                                        </p:tgtEl>
                                        <p:attrNameLst>
                                          <p:attrName>style.rotation</p:attrName>
                                        </p:attrNameLst>
                                      </p:cBhvr>
                                      <p:tavLst>
                                        <p:tav tm="0">
                                          <p:val>
                                            <p:fltVal val="720"/>
                                          </p:val>
                                        </p:tav>
                                        <p:tav tm="100000">
                                          <p:val>
                                            <p:fltVal val="0"/>
                                          </p:val>
                                        </p:tav>
                                      </p:tavLst>
                                    </p:anim>
                                    <p:anim calcmode="lin" valueType="num">
                                      <p:cBhvr>
                                        <p:cTn id="124" dur="2000" fill="hold"/>
                                        <p:tgtEl>
                                          <p:spTgt spid="9"/>
                                        </p:tgtEl>
                                        <p:attrNameLst>
                                          <p:attrName>ppt_h</p:attrName>
                                        </p:attrNameLst>
                                      </p:cBhvr>
                                      <p:tavLst>
                                        <p:tav tm="0">
                                          <p:val>
                                            <p:fltVal val="0"/>
                                          </p:val>
                                        </p:tav>
                                        <p:tav tm="100000">
                                          <p:val>
                                            <p:strVal val="#ppt_h"/>
                                          </p:val>
                                        </p:tav>
                                      </p:tavLst>
                                    </p:anim>
                                    <p:anim calcmode="lin" valueType="num">
                                      <p:cBhvr>
                                        <p:cTn id="125" dur="2000" fill="hold"/>
                                        <p:tgtEl>
                                          <p:spTgt spid="9"/>
                                        </p:tgtEl>
                                        <p:attrNameLst>
                                          <p:attrName>ppt_w</p:attrName>
                                        </p:attrNameLst>
                                      </p:cBhvr>
                                      <p:tavLst>
                                        <p:tav tm="0">
                                          <p:val>
                                            <p:fltVal val="0"/>
                                          </p:val>
                                        </p:tav>
                                        <p:tav tm="100000">
                                          <p:val>
                                            <p:strVal val="#ppt_w"/>
                                          </p:val>
                                        </p:tav>
                                      </p:tavLst>
                                    </p:anim>
                                  </p:childTnLst>
                                </p:cTn>
                              </p:par>
                              <p:par>
                                <p:cTn id="126" presetID="35" presetClass="entr" presetSubtype="0" fill="hold" grpId="1" nodeType="withEffect">
                                  <p:stCondLst>
                                    <p:cond delay="0"/>
                                  </p:stCondLst>
                                  <p:childTnLst>
                                    <p:set>
                                      <p:cBhvr>
                                        <p:cTn id="127" dur="1" fill="hold">
                                          <p:stCondLst>
                                            <p:cond delay="0"/>
                                          </p:stCondLst>
                                        </p:cTn>
                                        <p:tgtEl>
                                          <p:spTgt spid="10"/>
                                        </p:tgtEl>
                                        <p:attrNameLst>
                                          <p:attrName>style.visibility</p:attrName>
                                        </p:attrNameLst>
                                      </p:cBhvr>
                                      <p:to>
                                        <p:strVal val="visible"/>
                                      </p:to>
                                    </p:set>
                                    <p:animEffect transition="in" filter="fade">
                                      <p:cBhvr>
                                        <p:cTn id="128" dur="2000"/>
                                        <p:tgtEl>
                                          <p:spTgt spid="10"/>
                                        </p:tgtEl>
                                      </p:cBhvr>
                                    </p:animEffect>
                                    <p:anim calcmode="lin" valueType="num">
                                      <p:cBhvr>
                                        <p:cTn id="129" dur="2000" fill="hold"/>
                                        <p:tgtEl>
                                          <p:spTgt spid="10"/>
                                        </p:tgtEl>
                                        <p:attrNameLst>
                                          <p:attrName>style.rotation</p:attrName>
                                        </p:attrNameLst>
                                      </p:cBhvr>
                                      <p:tavLst>
                                        <p:tav tm="0">
                                          <p:val>
                                            <p:fltVal val="720"/>
                                          </p:val>
                                        </p:tav>
                                        <p:tav tm="100000">
                                          <p:val>
                                            <p:fltVal val="0"/>
                                          </p:val>
                                        </p:tav>
                                      </p:tavLst>
                                    </p:anim>
                                    <p:anim calcmode="lin" valueType="num">
                                      <p:cBhvr>
                                        <p:cTn id="130" dur="2000" fill="hold"/>
                                        <p:tgtEl>
                                          <p:spTgt spid="10"/>
                                        </p:tgtEl>
                                        <p:attrNameLst>
                                          <p:attrName>ppt_h</p:attrName>
                                        </p:attrNameLst>
                                      </p:cBhvr>
                                      <p:tavLst>
                                        <p:tav tm="0">
                                          <p:val>
                                            <p:fltVal val="0"/>
                                          </p:val>
                                        </p:tav>
                                        <p:tav tm="100000">
                                          <p:val>
                                            <p:strVal val="#ppt_h"/>
                                          </p:val>
                                        </p:tav>
                                      </p:tavLst>
                                    </p:anim>
                                    <p:anim calcmode="lin" valueType="num">
                                      <p:cBhvr>
                                        <p:cTn id="131" dur="2000" fill="hold"/>
                                        <p:tgtEl>
                                          <p:spTgt spid="10"/>
                                        </p:tgtEl>
                                        <p:attrNameLst>
                                          <p:attrName>ppt_w</p:attrName>
                                        </p:attrNameLst>
                                      </p:cBhvr>
                                      <p:tavLst>
                                        <p:tav tm="0">
                                          <p:val>
                                            <p:fltVal val="0"/>
                                          </p:val>
                                        </p:tav>
                                        <p:tav tm="100000">
                                          <p:val>
                                            <p:strVal val="#ppt_w"/>
                                          </p:val>
                                        </p:tav>
                                      </p:tavLst>
                                    </p:anim>
                                  </p:childTnLst>
                                </p:cTn>
                              </p:par>
                              <p:par>
                                <p:cTn id="132" presetID="35" presetClass="entr" presetSubtype="0" fill="hold" grpId="1" nodeType="withEffect">
                                  <p:stCondLst>
                                    <p:cond delay="0"/>
                                  </p:stCondLst>
                                  <p:childTnLst>
                                    <p:set>
                                      <p:cBhvr>
                                        <p:cTn id="133" dur="1" fill="hold">
                                          <p:stCondLst>
                                            <p:cond delay="0"/>
                                          </p:stCondLst>
                                        </p:cTn>
                                        <p:tgtEl>
                                          <p:spTgt spid="11"/>
                                        </p:tgtEl>
                                        <p:attrNameLst>
                                          <p:attrName>style.visibility</p:attrName>
                                        </p:attrNameLst>
                                      </p:cBhvr>
                                      <p:to>
                                        <p:strVal val="visible"/>
                                      </p:to>
                                    </p:set>
                                    <p:animEffect transition="in" filter="fade">
                                      <p:cBhvr>
                                        <p:cTn id="134" dur="2000"/>
                                        <p:tgtEl>
                                          <p:spTgt spid="11"/>
                                        </p:tgtEl>
                                      </p:cBhvr>
                                    </p:animEffect>
                                    <p:anim calcmode="lin" valueType="num">
                                      <p:cBhvr>
                                        <p:cTn id="135" dur="2000" fill="hold"/>
                                        <p:tgtEl>
                                          <p:spTgt spid="11"/>
                                        </p:tgtEl>
                                        <p:attrNameLst>
                                          <p:attrName>style.rotation</p:attrName>
                                        </p:attrNameLst>
                                      </p:cBhvr>
                                      <p:tavLst>
                                        <p:tav tm="0">
                                          <p:val>
                                            <p:fltVal val="720"/>
                                          </p:val>
                                        </p:tav>
                                        <p:tav tm="100000">
                                          <p:val>
                                            <p:fltVal val="0"/>
                                          </p:val>
                                        </p:tav>
                                      </p:tavLst>
                                    </p:anim>
                                    <p:anim calcmode="lin" valueType="num">
                                      <p:cBhvr>
                                        <p:cTn id="136" dur="2000" fill="hold"/>
                                        <p:tgtEl>
                                          <p:spTgt spid="11"/>
                                        </p:tgtEl>
                                        <p:attrNameLst>
                                          <p:attrName>ppt_h</p:attrName>
                                        </p:attrNameLst>
                                      </p:cBhvr>
                                      <p:tavLst>
                                        <p:tav tm="0">
                                          <p:val>
                                            <p:fltVal val="0"/>
                                          </p:val>
                                        </p:tav>
                                        <p:tav tm="100000">
                                          <p:val>
                                            <p:strVal val="#ppt_h"/>
                                          </p:val>
                                        </p:tav>
                                      </p:tavLst>
                                    </p:anim>
                                    <p:anim calcmode="lin" valueType="num">
                                      <p:cBhvr>
                                        <p:cTn id="137" dur="2000" fill="hold"/>
                                        <p:tgtEl>
                                          <p:spTgt spid="11"/>
                                        </p:tgtEl>
                                        <p:attrNameLst>
                                          <p:attrName>ppt_w</p:attrName>
                                        </p:attrNameLst>
                                      </p:cBhvr>
                                      <p:tavLst>
                                        <p:tav tm="0">
                                          <p:val>
                                            <p:fltVal val="0"/>
                                          </p:val>
                                        </p:tav>
                                        <p:tav tm="100000">
                                          <p:val>
                                            <p:strVal val="#ppt_w"/>
                                          </p:val>
                                        </p:tav>
                                      </p:tavLst>
                                    </p:anim>
                                  </p:childTnLst>
                                </p:cTn>
                              </p:par>
                              <p:par>
                                <p:cTn id="138" presetID="35" presetClass="entr" presetSubtype="0" fill="hold" grpId="1" nodeType="withEffect">
                                  <p:stCondLst>
                                    <p:cond delay="0"/>
                                  </p:stCondLst>
                                  <p:childTnLst>
                                    <p:set>
                                      <p:cBhvr>
                                        <p:cTn id="139" dur="1" fill="hold">
                                          <p:stCondLst>
                                            <p:cond delay="0"/>
                                          </p:stCondLst>
                                        </p:cTn>
                                        <p:tgtEl>
                                          <p:spTgt spid="12"/>
                                        </p:tgtEl>
                                        <p:attrNameLst>
                                          <p:attrName>style.visibility</p:attrName>
                                        </p:attrNameLst>
                                      </p:cBhvr>
                                      <p:to>
                                        <p:strVal val="visible"/>
                                      </p:to>
                                    </p:set>
                                    <p:animEffect transition="in" filter="fade">
                                      <p:cBhvr>
                                        <p:cTn id="140" dur="2000"/>
                                        <p:tgtEl>
                                          <p:spTgt spid="12"/>
                                        </p:tgtEl>
                                      </p:cBhvr>
                                    </p:animEffect>
                                    <p:anim calcmode="lin" valueType="num">
                                      <p:cBhvr>
                                        <p:cTn id="141" dur="2000" fill="hold"/>
                                        <p:tgtEl>
                                          <p:spTgt spid="12"/>
                                        </p:tgtEl>
                                        <p:attrNameLst>
                                          <p:attrName>style.rotation</p:attrName>
                                        </p:attrNameLst>
                                      </p:cBhvr>
                                      <p:tavLst>
                                        <p:tav tm="0">
                                          <p:val>
                                            <p:fltVal val="720"/>
                                          </p:val>
                                        </p:tav>
                                        <p:tav tm="100000">
                                          <p:val>
                                            <p:fltVal val="0"/>
                                          </p:val>
                                        </p:tav>
                                      </p:tavLst>
                                    </p:anim>
                                    <p:anim calcmode="lin" valueType="num">
                                      <p:cBhvr>
                                        <p:cTn id="142" dur="2000" fill="hold"/>
                                        <p:tgtEl>
                                          <p:spTgt spid="12"/>
                                        </p:tgtEl>
                                        <p:attrNameLst>
                                          <p:attrName>ppt_h</p:attrName>
                                        </p:attrNameLst>
                                      </p:cBhvr>
                                      <p:tavLst>
                                        <p:tav tm="0">
                                          <p:val>
                                            <p:fltVal val="0"/>
                                          </p:val>
                                        </p:tav>
                                        <p:tav tm="100000">
                                          <p:val>
                                            <p:strVal val="#ppt_h"/>
                                          </p:val>
                                        </p:tav>
                                      </p:tavLst>
                                    </p:anim>
                                    <p:anim calcmode="lin" valueType="num">
                                      <p:cBhvr>
                                        <p:cTn id="143" dur="2000" fill="hold"/>
                                        <p:tgtEl>
                                          <p:spTgt spid="12"/>
                                        </p:tgtEl>
                                        <p:attrNameLst>
                                          <p:attrName>ppt_w</p:attrName>
                                        </p:attrNameLst>
                                      </p:cBhvr>
                                      <p:tavLst>
                                        <p:tav tm="0">
                                          <p:val>
                                            <p:fltVal val="0"/>
                                          </p:val>
                                        </p:tav>
                                        <p:tav tm="100000">
                                          <p:val>
                                            <p:strVal val="#ppt_w"/>
                                          </p:val>
                                        </p:tav>
                                      </p:tavLst>
                                    </p:anim>
                                  </p:childTnLst>
                                </p:cTn>
                              </p:par>
                              <p:par>
                                <p:cTn id="144" presetID="35" presetClass="entr" presetSubtype="0" fill="hold" grpId="1"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fade">
                                      <p:cBhvr>
                                        <p:cTn id="146" dur="2000"/>
                                        <p:tgtEl>
                                          <p:spTgt spid="13"/>
                                        </p:tgtEl>
                                      </p:cBhvr>
                                    </p:animEffect>
                                    <p:anim calcmode="lin" valueType="num">
                                      <p:cBhvr>
                                        <p:cTn id="147" dur="2000" fill="hold"/>
                                        <p:tgtEl>
                                          <p:spTgt spid="13"/>
                                        </p:tgtEl>
                                        <p:attrNameLst>
                                          <p:attrName>style.rotation</p:attrName>
                                        </p:attrNameLst>
                                      </p:cBhvr>
                                      <p:tavLst>
                                        <p:tav tm="0">
                                          <p:val>
                                            <p:fltVal val="720"/>
                                          </p:val>
                                        </p:tav>
                                        <p:tav tm="100000">
                                          <p:val>
                                            <p:fltVal val="0"/>
                                          </p:val>
                                        </p:tav>
                                      </p:tavLst>
                                    </p:anim>
                                    <p:anim calcmode="lin" valueType="num">
                                      <p:cBhvr>
                                        <p:cTn id="148" dur="2000" fill="hold"/>
                                        <p:tgtEl>
                                          <p:spTgt spid="13"/>
                                        </p:tgtEl>
                                        <p:attrNameLst>
                                          <p:attrName>ppt_h</p:attrName>
                                        </p:attrNameLst>
                                      </p:cBhvr>
                                      <p:tavLst>
                                        <p:tav tm="0">
                                          <p:val>
                                            <p:fltVal val="0"/>
                                          </p:val>
                                        </p:tav>
                                        <p:tav tm="100000">
                                          <p:val>
                                            <p:strVal val="#ppt_h"/>
                                          </p:val>
                                        </p:tav>
                                      </p:tavLst>
                                    </p:anim>
                                    <p:anim calcmode="lin" valueType="num">
                                      <p:cBhvr>
                                        <p:cTn id="149" dur="2000" fill="hold"/>
                                        <p:tgtEl>
                                          <p:spTgt spid="13"/>
                                        </p:tgtEl>
                                        <p:attrNameLst>
                                          <p:attrName>ppt_w</p:attrName>
                                        </p:attrNameLst>
                                      </p:cBhvr>
                                      <p:tavLst>
                                        <p:tav tm="0">
                                          <p:val>
                                            <p:fltVal val="0"/>
                                          </p:val>
                                        </p:tav>
                                        <p:tav tm="100000">
                                          <p:val>
                                            <p:strVal val="#ppt_w"/>
                                          </p:val>
                                        </p:tav>
                                      </p:tavLst>
                                    </p:anim>
                                  </p:childTnLst>
                                </p:cTn>
                              </p:par>
                              <p:par>
                                <p:cTn id="150" presetID="35" presetClass="entr" presetSubtype="0" fill="hold" grpId="1" nodeType="withEffect">
                                  <p:stCondLst>
                                    <p:cond delay="0"/>
                                  </p:stCondLst>
                                  <p:childTnLst>
                                    <p:set>
                                      <p:cBhvr>
                                        <p:cTn id="151" dur="1" fill="hold">
                                          <p:stCondLst>
                                            <p:cond delay="0"/>
                                          </p:stCondLst>
                                        </p:cTn>
                                        <p:tgtEl>
                                          <p:spTgt spid="14"/>
                                        </p:tgtEl>
                                        <p:attrNameLst>
                                          <p:attrName>style.visibility</p:attrName>
                                        </p:attrNameLst>
                                      </p:cBhvr>
                                      <p:to>
                                        <p:strVal val="visible"/>
                                      </p:to>
                                    </p:set>
                                    <p:animEffect transition="in" filter="fade">
                                      <p:cBhvr>
                                        <p:cTn id="152" dur="2000"/>
                                        <p:tgtEl>
                                          <p:spTgt spid="14"/>
                                        </p:tgtEl>
                                      </p:cBhvr>
                                    </p:animEffect>
                                    <p:anim calcmode="lin" valueType="num">
                                      <p:cBhvr>
                                        <p:cTn id="153" dur="2000" fill="hold"/>
                                        <p:tgtEl>
                                          <p:spTgt spid="14"/>
                                        </p:tgtEl>
                                        <p:attrNameLst>
                                          <p:attrName>style.rotation</p:attrName>
                                        </p:attrNameLst>
                                      </p:cBhvr>
                                      <p:tavLst>
                                        <p:tav tm="0">
                                          <p:val>
                                            <p:fltVal val="720"/>
                                          </p:val>
                                        </p:tav>
                                        <p:tav tm="100000">
                                          <p:val>
                                            <p:fltVal val="0"/>
                                          </p:val>
                                        </p:tav>
                                      </p:tavLst>
                                    </p:anim>
                                    <p:anim calcmode="lin" valueType="num">
                                      <p:cBhvr>
                                        <p:cTn id="154" dur="2000" fill="hold"/>
                                        <p:tgtEl>
                                          <p:spTgt spid="14"/>
                                        </p:tgtEl>
                                        <p:attrNameLst>
                                          <p:attrName>ppt_h</p:attrName>
                                        </p:attrNameLst>
                                      </p:cBhvr>
                                      <p:tavLst>
                                        <p:tav tm="0">
                                          <p:val>
                                            <p:fltVal val="0"/>
                                          </p:val>
                                        </p:tav>
                                        <p:tav tm="100000">
                                          <p:val>
                                            <p:strVal val="#ppt_h"/>
                                          </p:val>
                                        </p:tav>
                                      </p:tavLst>
                                    </p:anim>
                                    <p:anim calcmode="lin" valueType="num">
                                      <p:cBhvr>
                                        <p:cTn id="155" dur="2000" fill="hold"/>
                                        <p:tgtEl>
                                          <p:spTgt spid="14"/>
                                        </p:tgtEl>
                                        <p:attrNameLst>
                                          <p:attrName>ppt_w</p:attrName>
                                        </p:attrNameLst>
                                      </p:cBhvr>
                                      <p:tavLst>
                                        <p:tav tm="0">
                                          <p:val>
                                            <p:fltVal val="0"/>
                                          </p:val>
                                        </p:tav>
                                        <p:tav tm="100000">
                                          <p:val>
                                            <p:strVal val="#ppt_w"/>
                                          </p:val>
                                        </p:tav>
                                      </p:tavLst>
                                    </p:anim>
                                  </p:childTnLst>
                                </p:cTn>
                              </p:par>
                              <p:par>
                                <p:cTn id="156" presetID="35" presetClass="entr" presetSubtype="0" fill="hold" grpId="1" nodeType="withEffect">
                                  <p:stCondLst>
                                    <p:cond delay="0"/>
                                  </p:stCondLst>
                                  <p:childTnLst>
                                    <p:set>
                                      <p:cBhvr>
                                        <p:cTn id="157" dur="1" fill="hold">
                                          <p:stCondLst>
                                            <p:cond delay="0"/>
                                          </p:stCondLst>
                                        </p:cTn>
                                        <p:tgtEl>
                                          <p:spTgt spid="15"/>
                                        </p:tgtEl>
                                        <p:attrNameLst>
                                          <p:attrName>style.visibility</p:attrName>
                                        </p:attrNameLst>
                                      </p:cBhvr>
                                      <p:to>
                                        <p:strVal val="visible"/>
                                      </p:to>
                                    </p:set>
                                    <p:animEffect transition="in" filter="fade">
                                      <p:cBhvr>
                                        <p:cTn id="158" dur="2000"/>
                                        <p:tgtEl>
                                          <p:spTgt spid="15"/>
                                        </p:tgtEl>
                                      </p:cBhvr>
                                    </p:animEffect>
                                    <p:anim calcmode="lin" valueType="num">
                                      <p:cBhvr>
                                        <p:cTn id="159" dur="2000" fill="hold"/>
                                        <p:tgtEl>
                                          <p:spTgt spid="15"/>
                                        </p:tgtEl>
                                        <p:attrNameLst>
                                          <p:attrName>style.rotation</p:attrName>
                                        </p:attrNameLst>
                                      </p:cBhvr>
                                      <p:tavLst>
                                        <p:tav tm="0">
                                          <p:val>
                                            <p:fltVal val="720"/>
                                          </p:val>
                                        </p:tav>
                                        <p:tav tm="100000">
                                          <p:val>
                                            <p:fltVal val="0"/>
                                          </p:val>
                                        </p:tav>
                                      </p:tavLst>
                                    </p:anim>
                                    <p:anim calcmode="lin" valueType="num">
                                      <p:cBhvr>
                                        <p:cTn id="160" dur="2000" fill="hold"/>
                                        <p:tgtEl>
                                          <p:spTgt spid="15"/>
                                        </p:tgtEl>
                                        <p:attrNameLst>
                                          <p:attrName>ppt_h</p:attrName>
                                        </p:attrNameLst>
                                      </p:cBhvr>
                                      <p:tavLst>
                                        <p:tav tm="0">
                                          <p:val>
                                            <p:fltVal val="0"/>
                                          </p:val>
                                        </p:tav>
                                        <p:tav tm="100000">
                                          <p:val>
                                            <p:strVal val="#ppt_h"/>
                                          </p:val>
                                        </p:tav>
                                      </p:tavLst>
                                    </p:anim>
                                    <p:anim calcmode="lin" valueType="num">
                                      <p:cBhvr>
                                        <p:cTn id="161" dur="2000" fill="hold"/>
                                        <p:tgtEl>
                                          <p:spTgt spid="15"/>
                                        </p:tgtEl>
                                        <p:attrNameLst>
                                          <p:attrName>ppt_w</p:attrName>
                                        </p:attrNameLst>
                                      </p:cBhvr>
                                      <p:tavLst>
                                        <p:tav tm="0">
                                          <p:val>
                                            <p:fltVal val="0"/>
                                          </p:val>
                                        </p:tav>
                                        <p:tav tm="100000">
                                          <p:val>
                                            <p:strVal val="#ppt_w"/>
                                          </p:val>
                                        </p:tav>
                                      </p:tavLst>
                                    </p:anim>
                                  </p:childTnLst>
                                </p:cTn>
                              </p:par>
                              <p:par>
                                <p:cTn id="162" presetID="35" presetClass="entr" presetSubtype="0" fill="hold" grpId="1" nodeType="withEffect">
                                  <p:stCondLst>
                                    <p:cond delay="0"/>
                                  </p:stCondLst>
                                  <p:childTnLst>
                                    <p:set>
                                      <p:cBhvr>
                                        <p:cTn id="163" dur="1" fill="hold">
                                          <p:stCondLst>
                                            <p:cond delay="0"/>
                                          </p:stCondLst>
                                        </p:cTn>
                                        <p:tgtEl>
                                          <p:spTgt spid="16"/>
                                        </p:tgtEl>
                                        <p:attrNameLst>
                                          <p:attrName>style.visibility</p:attrName>
                                        </p:attrNameLst>
                                      </p:cBhvr>
                                      <p:to>
                                        <p:strVal val="visible"/>
                                      </p:to>
                                    </p:set>
                                    <p:animEffect transition="in" filter="fade">
                                      <p:cBhvr>
                                        <p:cTn id="164" dur="2000"/>
                                        <p:tgtEl>
                                          <p:spTgt spid="16"/>
                                        </p:tgtEl>
                                      </p:cBhvr>
                                    </p:animEffect>
                                    <p:anim calcmode="lin" valueType="num">
                                      <p:cBhvr>
                                        <p:cTn id="165" dur="2000" fill="hold"/>
                                        <p:tgtEl>
                                          <p:spTgt spid="16"/>
                                        </p:tgtEl>
                                        <p:attrNameLst>
                                          <p:attrName>style.rotation</p:attrName>
                                        </p:attrNameLst>
                                      </p:cBhvr>
                                      <p:tavLst>
                                        <p:tav tm="0">
                                          <p:val>
                                            <p:fltVal val="720"/>
                                          </p:val>
                                        </p:tav>
                                        <p:tav tm="100000">
                                          <p:val>
                                            <p:fltVal val="0"/>
                                          </p:val>
                                        </p:tav>
                                      </p:tavLst>
                                    </p:anim>
                                    <p:anim calcmode="lin" valueType="num">
                                      <p:cBhvr>
                                        <p:cTn id="166" dur="2000" fill="hold"/>
                                        <p:tgtEl>
                                          <p:spTgt spid="16"/>
                                        </p:tgtEl>
                                        <p:attrNameLst>
                                          <p:attrName>ppt_h</p:attrName>
                                        </p:attrNameLst>
                                      </p:cBhvr>
                                      <p:tavLst>
                                        <p:tav tm="0">
                                          <p:val>
                                            <p:fltVal val="0"/>
                                          </p:val>
                                        </p:tav>
                                        <p:tav tm="100000">
                                          <p:val>
                                            <p:strVal val="#ppt_h"/>
                                          </p:val>
                                        </p:tav>
                                      </p:tavLst>
                                    </p:anim>
                                    <p:anim calcmode="lin" valueType="num">
                                      <p:cBhvr>
                                        <p:cTn id="167" dur="2000" fill="hold"/>
                                        <p:tgtEl>
                                          <p:spTgt spid="16"/>
                                        </p:tgtEl>
                                        <p:attrNameLst>
                                          <p:attrName>ppt_w</p:attrName>
                                        </p:attrNameLst>
                                      </p:cBhvr>
                                      <p:tavLst>
                                        <p:tav tm="0">
                                          <p:val>
                                            <p:fltVal val="0"/>
                                          </p:val>
                                        </p:tav>
                                        <p:tav tm="100000">
                                          <p:val>
                                            <p:strVal val="#ppt_w"/>
                                          </p:val>
                                        </p:tav>
                                      </p:tavLst>
                                    </p:anim>
                                  </p:childTnLst>
                                </p:cTn>
                              </p:par>
                              <p:par>
                                <p:cTn id="168" presetID="35" presetClass="entr" presetSubtype="0"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Effect transition="in" filter="fade">
                                      <p:cBhvr>
                                        <p:cTn id="170" dur="2000"/>
                                        <p:tgtEl>
                                          <p:spTgt spid="17"/>
                                        </p:tgtEl>
                                      </p:cBhvr>
                                    </p:animEffect>
                                    <p:anim calcmode="lin" valueType="num">
                                      <p:cBhvr>
                                        <p:cTn id="171" dur="2000" fill="hold"/>
                                        <p:tgtEl>
                                          <p:spTgt spid="17"/>
                                        </p:tgtEl>
                                        <p:attrNameLst>
                                          <p:attrName>style.rotation</p:attrName>
                                        </p:attrNameLst>
                                      </p:cBhvr>
                                      <p:tavLst>
                                        <p:tav tm="0">
                                          <p:val>
                                            <p:fltVal val="720"/>
                                          </p:val>
                                        </p:tav>
                                        <p:tav tm="100000">
                                          <p:val>
                                            <p:fltVal val="0"/>
                                          </p:val>
                                        </p:tav>
                                      </p:tavLst>
                                    </p:anim>
                                    <p:anim calcmode="lin" valueType="num">
                                      <p:cBhvr>
                                        <p:cTn id="172" dur="2000" fill="hold"/>
                                        <p:tgtEl>
                                          <p:spTgt spid="17"/>
                                        </p:tgtEl>
                                        <p:attrNameLst>
                                          <p:attrName>ppt_h</p:attrName>
                                        </p:attrNameLst>
                                      </p:cBhvr>
                                      <p:tavLst>
                                        <p:tav tm="0">
                                          <p:val>
                                            <p:fltVal val="0"/>
                                          </p:val>
                                        </p:tav>
                                        <p:tav tm="100000">
                                          <p:val>
                                            <p:strVal val="#ppt_h"/>
                                          </p:val>
                                        </p:tav>
                                      </p:tavLst>
                                    </p:anim>
                                    <p:anim calcmode="lin" valueType="num">
                                      <p:cBhvr>
                                        <p:cTn id="173" dur="2000" fill="hold"/>
                                        <p:tgtEl>
                                          <p:spTgt spid="17"/>
                                        </p:tgtEl>
                                        <p:attrNameLst>
                                          <p:attrName>ppt_w</p:attrName>
                                        </p:attrNameLst>
                                      </p:cBhvr>
                                      <p:tavLst>
                                        <p:tav tm="0">
                                          <p:val>
                                            <p:fltVal val="0"/>
                                          </p:val>
                                        </p:tav>
                                        <p:tav tm="100000">
                                          <p:val>
                                            <p:strVal val="#ppt_w"/>
                                          </p:val>
                                        </p:tav>
                                      </p:tavLst>
                                    </p:anim>
                                  </p:childTnLst>
                                </p:cTn>
                              </p:par>
                              <p:par>
                                <p:cTn id="174" presetID="35" presetClass="entr" presetSubtype="0" fill="hold" grpId="1" nodeType="withEffect">
                                  <p:stCondLst>
                                    <p:cond delay="0"/>
                                  </p:stCondLst>
                                  <p:childTnLst>
                                    <p:set>
                                      <p:cBhvr>
                                        <p:cTn id="175" dur="1" fill="hold">
                                          <p:stCondLst>
                                            <p:cond delay="0"/>
                                          </p:stCondLst>
                                        </p:cTn>
                                        <p:tgtEl>
                                          <p:spTgt spid="18"/>
                                        </p:tgtEl>
                                        <p:attrNameLst>
                                          <p:attrName>style.visibility</p:attrName>
                                        </p:attrNameLst>
                                      </p:cBhvr>
                                      <p:to>
                                        <p:strVal val="visible"/>
                                      </p:to>
                                    </p:set>
                                    <p:animEffect transition="in" filter="fade">
                                      <p:cBhvr>
                                        <p:cTn id="176" dur="2000"/>
                                        <p:tgtEl>
                                          <p:spTgt spid="18"/>
                                        </p:tgtEl>
                                      </p:cBhvr>
                                    </p:animEffect>
                                    <p:anim calcmode="lin" valueType="num">
                                      <p:cBhvr>
                                        <p:cTn id="177" dur="2000" fill="hold"/>
                                        <p:tgtEl>
                                          <p:spTgt spid="18"/>
                                        </p:tgtEl>
                                        <p:attrNameLst>
                                          <p:attrName>style.rotation</p:attrName>
                                        </p:attrNameLst>
                                      </p:cBhvr>
                                      <p:tavLst>
                                        <p:tav tm="0">
                                          <p:val>
                                            <p:fltVal val="720"/>
                                          </p:val>
                                        </p:tav>
                                        <p:tav tm="100000">
                                          <p:val>
                                            <p:fltVal val="0"/>
                                          </p:val>
                                        </p:tav>
                                      </p:tavLst>
                                    </p:anim>
                                    <p:anim calcmode="lin" valueType="num">
                                      <p:cBhvr>
                                        <p:cTn id="178" dur="2000" fill="hold"/>
                                        <p:tgtEl>
                                          <p:spTgt spid="18"/>
                                        </p:tgtEl>
                                        <p:attrNameLst>
                                          <p:attrName>ppt_h</p:attrName>
                                        </p:attrNameLst>
                                      </p:cBhvr>
                                      <p:tavLst>
                                        <p:tav tm="0">
                                          <p:val>
                                            <p:fltVal val="0"/>
                                          </p:val>
                                        </p:tav>
                                        <p:tav tm="100000">
                                          <p:val>
                                            <p:strVal val="#ppt_h"/>
                                          </p:val>
                                        </p:tav>
                                      </p:tavLst>
                                    </p:anim>
                                    <p:anim calcmode="lin" valueType="num">
                                      <p:cBhvr>
                                        <p:cTn id="179" dur="2000" fill="hold"/>
                                        <p:tgtEl>
                                          <p:spTgt spid="18"/>
                                        </p:tgtEl>
                                        <p:attrNameLst>
                                          <p:attrName>ppt_w</p:attrName>
                                        </p:attrNameLst>
                                      </p:cBhvr>
                                      <p:tavLst>
                                        <p:tav tm="0">
                                          <p:val>
                                            <p:fltVal val="0"/>
                                          </p:val>
                                        </p:tav>
                                        <p:tav tm="100000">
                                          <p:val>
                                            <p:strVal val="#ppt_w"/>
                                          </p:val>
                                        </p:tav>
                                      </p:tavLst>
                                    </p:anim>
                                  </p:childTnLst>
                                </p:cTn>
                              </p:par>
                              <p:par>
                                <p:cTn id="180" presetID="35" presetClass="entr" presetSubtype="0" fill="hold" grpId="1"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fade">
                                      <p:cBhvr>
                                        <p:cTn id="182" dur="2000"/>
                                        <p:tgtEl>
                                          <p:spTgt spid="19"/>
                                        </p:tgtEl>
                                      </p:cBhvr>
                                    </p:animEffect>
                                    <p:anim calcmode="lin" valueType="num">
                                      <p:cBhvr>
                                        <p:cTn id="183" dur="2000" fill="hold"/>
                                        <p:tgtEl>
                                          <p:spTgt spid="19"/>
                                        </p:tgtEl>
                                        <p:attrNameLst>
                                          <p:attrName>style.rotation</p:attrName>
                                        </p:attrNameLst>
                                      </p:cBhvr>
                                      <p:tavLst>
                                        <p:tav tm="0">
                                          <p:val>
                                            <p:fltVal val="720"/>
                                          </p:val>
                                        </p:tav>
                                        <p:tav tm="100000">
                                          <p:val>
                                            <p:fltVal val="0"/>
                                          </p:val>
                                        </p:tav>
                                      </p:tavLst>
                                    </p:anim>
                                    <p:anim calcmode="lin" valueType="num">
                                      <p:cBhvr>
                                        <p:cTn id="184" dur="2000" fill="hold"/>
                                        <p:tgtEl>
                                          <p:spTgt spid="19"/>
                                        </p:tgtEl>
                                        <p:attrNameLst>
                                          <p:attrName>ppt_h</p:attrName>
                                        </p:attrNameLst>
                                      </p:cBhvr>
                                      <p:tavLst>
                                        <p:tav tm="0">
                                          <p:val>
                                            <p:fltVal val="0"/>
                                          </p:val>
                                        </p:tav>
                                        <p:tav tm="100000">
                                          <p:val>
                                            <p:strVal val="#ppt_h"/>
                                          </p:val>
                                        </p:tav>
                                      </p:tavLst>
                                    </p:anim>
                                    <p:anim calcmode="lin" valueType="num">
                                      <p:cBhvr>
                                        <p:cTn id="185" dur="2000" fill="hold"/>
                                        <p:tgtEl>
                                          <p:spTgt spid="19"/>
                                        </p:tgtEl>
                                        <p:attrNameLst>
                                          <p:attrName>ppt_w</p:attrName>
                                        </p:attrNameLst>
                                      </p:cBhvr>
                                      <p:tavLst>
                                        <p:tav tm="0">
                                          <p:val>
                                            <p:fltVal val="0"/>
                                          </p:val>
                                        </p:tav>
                                        <p:tav tm="100000">
                                          <p:val>
                                            <p:strVal val="#ppt_w"/>
                                          </p:val>
                                        </p:tav>
                                      </p:tavLst>
                                    </p:anim>
                                  </p:childTnLst>
                                </p:cTn>
                              </p:par>
                              <p:par>
                                <p:cTn id="186" presetID="35" presetClass="entr" presetSubtype="0" fill="hold" grpId="1" nodeType="withEffect">
                                  <p:stCondLst>
                                    <p:cond delay="0"/>
                                  </p:stCondLst>
                                  <p:childTnLst>
                                    <p:set>
                                      <p:cBhvr>
                                        <p:cTn id="187" dur="1" fill="hold">
                                          <p:stCondLst>
                                            <p:cond delay="0"/>
                                          </p:stCondLst>
                                        </p:cTn>
                                        <p:tgtEl>
                                          <p:spTgt spid="20"/>
                                        </p:tgtEl>
                                        <p:attrNameLst>
                                          <p:attrName>style.visibility</p:attrName>
                                        </p:attrNameLst>
                                      </p:cBhvr>
                                      <p:to>
                                        <p:strVal val="visible"/>
                                      </p:to>
                                    </p:set>
                                    <p:animEffect transition="in" filter="fade">
                                      <p:cBhvr>
                                        <p:cTn id="188" dur="2000"/>
                                        <p:tgtEl>
                                          <p:spTgt spid="20"/>
                                        </p:tgtEl>
                                      </p:cBhvr>
                                    </p:animEffect>
                                    <p:anim calcmode="lin" valueType="num">
                                      <p:cBhvr>
                                        <p:cTn id="189" dur="2000" fill="hold"/>
                                        <p:tgtEl>
                                          <p:spTgt spid="20"/>
                                        </p:tgtEl>
                                        <p:attrNameLst>
                                          <p:attrName>style.rotation</p:attrName>
                                        </p:attrNameLst>
                                      </p:cBhvr>
                                      <p:tavLst>
                                        <p:tav tm="0">
                                          <p:val>
                                            <p:fltVal val="720"/>
                                          </p:val>
                                        </p:tav>
                                        <p:tav tm="100000">
                                          <p:val>
                                            <p:fltVal val="0"/>
                                          </p:val>
                                        </p:tav>
                                      </p:tavLst>
                                    </p:anim>
                                    <p:anim calcmode="lin" valueType="num">
                                      <p:cBhvr>
                                        <p:cTn id="190" dur="2000" fill="hold"/>
                                        <p:tgtEl>
                                          <p:spTgt spid="20"/>
                                        </p:tgtEl>
                                        <p:attrNameLst>
                                          <p:attrName>ppt_h</p:attrName>
                                        </p:attrNameLst>
                                      </p:cBhvr>
                                      <p:tavLst>
                                        <p:tav tm="0">
                                          <p:val>
                                            <p:fltVal val="0"/>
                                          </p:val>
                                        </p:tav>
                                        <p:tav tm="100000">
                                          <p:val>
                                            <p:strVal val="#ppt_h"/>
                                          </p:val>
                                        </p:tav>
                                      </p:tavLst>
                                    </p:anim>
                                    <p:anim calcmode="lin" valueType="num">
                                      <p:cBhvr>
                                        <p:cTn id="191" dur="2000" fill="hold"/>
                                        <p:tgtEl>
                                          <p:spTgt spid="20"/>
                                        </p:tgtEl>
                                        <p:attrNameLst>
                                          <p:attrName>ppt_w</p:attrName>
                                        </p:attrNameLst>
                                      </p:cBhvr>
                                      <p:tavLst>
                                        <p:tav tm="0">
                                          <p:val>
                                            <p:fltVal val="0"/>
                                          </p:val>
                                        </p:tav>
                                        <p:tav tm="100000">
                                          <p:val>
                                            <p:strVal val="#ppt_w"/>
                                          </p:val>
                                        </p:tav>
                                      </p:tavLst>
                                    </p:anim>
                                  </p:childTnLst>
                                </p:cTn>
                              </p:par>
                              <p:par>
                                <p:cTn id="192" presetID="35" presetClass="entr" presetSubtype="0" fill="hold" grpId="1" nodeType="withEffect">
                                  <p:stCondLst>
                                    <p:cond delay="0"/>
                                  </p:stCondLst>
                                  <p:childTnLst>
                                    <p:set>
                                      <p:cBhvr>
                                        <p:cTn id="193" dur="1" fill="hold">
                                          <p:stCondLst>
                                            <p:cond delay="0"/>
                                          </p:stCondLst>
                                        </p:cTn>
                                        <p:tgtEl>
                                          <p:spTgt spid="21"/>
                                        </p:tgtEl>
                                        <p:attrNameLst>
                                          <p:attrName>style.visibility</p:attrName>
                                        </p:attrNameLst>
                                      </p:cBhvr>
                                      <p:to>
                                        <p:strVal val="visible"/>
                                      </p:to>
                                    </p:set>
                                    <p:animEffect transition="in" filter="fade">
                                      <p:cBhvr>
                                        <p:cTn id="194" dur="2000"/>
                                        <p:tgtEl>
                                          <p:spTgt spid="21"/>
                                        </p:tgtEl>
                                      </p:cBhvr>
                                    </p:animEffect>
                                    <p:anim calcmode="lin" valueType="num">
                                      <p:cBhvr>
                                        <p:cTn id="195" dur="2000" fill="hold"/>
                                        <p:tgtEl>
                                          <p:spTgt spid="21"/>
                                        </p:tgtEl>
                                        <p:attrNameLst>
                                          <p:attrName>style.rotation</p:attrName>
                                        </p:attrNameLst>
                                      </p:cBhvr>
                                      <p:tavLst>
                                        <p:tav tm="0">
                                          <p:val>
                                            <p:fltVal val="720"/>
                                          </p:val>
                                        </p:tav>
                                        <p:tav tm="100000">
                                          <p:val>
                                            <p:fltVal val="0"/>
                                          </p:val>
                                        </p:tav>
                                      </p:tavLst>
                                    </p:anim>
                                    <p:anim calcmode="lin" valueType="num">
                                      <p:cBhvr>
                                        <p:cTn id="196" dur="2000" fill="hold"/>
                                        <p:tgtEl>
                                          <p:spTgt spid="21"/>
                                        </p:tgtEl>
                                        <p:attrNameLst>
                                          <p:attrName>ppt_h</p:attrName>
                                        </p:attrNameLst>
                                      </p:cBhvr>
                                      <p:tavLst>
                                        <p:tav tm="0">
                                          <p:val>
                                            <p:fltVal val="0"/>
                                          </p:val>
                                        </p:tav>
                                        <p:tav tm="100000">
                                          <p:val>
                                            <p:strVal val="#ppt_h"/>
                                          </p:val>
                                        </p:tav>
                                      </p:tavLst>
                                    </p:anim>
                                    <p:anim calcmode="lin" valueType="num">
                                      <p:cBhvr>
                                        <p:cTn id="197" dur="2000" fill="hold"/>
                                        <p:tgtEl>
                                          <p:spTgt spid="21"/>
                                        </p:tgtEl>
                                        <p:attrNameLst>
                                          <p:attrName>ppt_w</p:attrName>
                                        </p:attrNameLst>
                                      </p:cBhvr>
                                      <p:tavLst>
                                        <p:tav tm="0">
                                          <p:val>
                                            <p:fltVal val="0"/>
                                          </p:val>
                                        </p:tav>
                                        <p:tav tm="100000">
                                          <p:val>
                                            <p:strVal val="#ppt_w"/>
                                          </p:val>
                                        </p:tav>
                                      </p:tavLst>
                                    </p:anim>
                                  </p:childTnLst>
                                </p:cTn>
                              </p:par>
                              <p:par>
                                <p:cTn id="198" presetID="35" presetClass="entr" presetSubtype="0" fill="hold" grpId="1" nodeType="withEffect">
                                  <p:stCondLst>
                                    <p:cond delay="0"/>
                                  </p:stCondLst>
                                  <p:childTnLst>
                                    <p:set>
                                      <p:cBhvr>
                                        <p:cTn id="199" dur="1" fill="hold">
                                          <p:stCondLst>
                                            <p:cond delay="0"/>
                                          </p:stCondLst>
                                        </p:cTn>
                                        <p:tgtEl>
                                          <p:spTgt spid="22"/>
                                        </p:tgtEl>
                                        <p:attrNameLst>
                                          <p:attrName>style.visibility</p:attrName>
                                        </p:attrNameLst>
                                      </p:cBhvr>
                                      <p:to>
                                        <p:strVal val="visible"/>
                                      </p:to>
                                    </p:set>
                                    <p:animEffect transition="in" filter="fade">
                                      <p:cBhvr>
                                        <p:cTn id="200" dur="2000"/>
                                        <p:tgtEl>
                                          <p:spTgt spid="22"/>
                                        </p:tgtEl>
                                      </p:cBhvr>
                                    </p:animEffect>
                                    <p:anim calcmode="lin" valueType="num">
                                      <p:cBhvr>
                                        <p:cTn id="201" dur="2000" fill="hold"/>
                                        <p:tgtEl>
                                          <p:spTgt spid="22"/>
                                        </p:tgtEl>
                                        <p:attrNameLst>
                                          <p:attrName>style.rotation</p:attrName>
                                        </p:attrNameLst>
                                      </p:cBhvr>
                                      <p:tavLst>
                                        <p:tav tm="0">
                                          <p:val>
                                            <p:fltVal val="720"/>
                                          </p:val>
                                        </p:tav>
                                        <p:tav tm="100000">
                                          <p:val>
                                            <p:fltVal val="0"/>
                                          </p:val>
                                        </p:tav>
                                      </p:tavLst>
                                    </p:anim>
                                    <p:anim calcmode="lin" valueType="num">
                                      <p:cBhvr>
                                        <p:cTn id="202" dur="2000" fill="hold"/>
                                        <p:tgtEl>
                                          <p:spTgt spid="22"/>
                                        </p:tgtEl>
                                        <p:attrNameLst>
                                          <p:attrName>ppt_h</p:attrName>
                                        </p:attrNameLst>
                                      </p:cBhvr>
                                      <p:tavLst>
                                        <p:tav tm="0">
                                          <p:val>
                                            <p:fltVal val="0"/>
                                          </p:val>
                                        </p:tav>
                                        <p:tav tm="100000">
                                          <p:val>
                                            <p:strVal val="#ppt_h"/>
                                          </p:val>
                                        </p:tav>
                                      </p:tavLst>
                                    </p:anim>
                                    <p:anim calcmode="lin" valueType="num">
                                      <p:cBhvr>
                                        <p:cTn id="203" dur="2000" fill="hold"/>
                                        <p:tgtEl>
                                          <p:spTgt spid="22"/>
                                        </p:tgtEl>
                                        <p:attrNameLst>
                                          <p:attrName>ppt_w</p:attrName>
                                        </p:attrNameLst>
                                      </p:cBhvr>
                                      <p:tavLst>
                                        <p:tav tm="0">
                                          <p:val>
                                            <p:fltVal val="0"/>
                                          </p:val>
                                        </p:tav>
                                        <p:tav tm="100000">
                                          <p:val>
                                            <p:strVal val="#ppt_w"/>
                                          </p:val>
                                        </p:tav>
                                      </p:tavLst>
                                    </p:anim>
                                  </p:childTnLst>
                                </p:cTn>
                              </p:par>
                              <p:par>
                                <p:cTn id="204" presetID="35" presetClass="entr" presetSubtype="0" fill="hold" grpId="1" nodeType="withEffect">
                                  <p:stCondLst>
                                    <p:cond delay="0"/>
                                  </p:stCondLst>
                                  <p:childTnLst>
                                    <p:set>
                                      <p:cBhvr>
                                        <p:cTn id="205" dur="1" fill="hold">
                                          <p:stCondLst>
                                            <p:cond delay="0"/>
                                          </p:stCondLst>
                                        </p:cTn>
                                        <p:tgtEl>
                                          <p:spTgt spid="23"/>
                                        </p:tgtEl>
                                        <p:attrNameLst>
                                          <p:attrName>style.visibility</p:attrName>
                                        </p:attrNameLst>
                                      </p:cBhvr>
                                      <p:to>
                                        <p:strVal val="visible"/>
                                      </p:to>
                                    </p:set>
                                    <p:animEffect transition="in" filter="fade">
                                      <p:cBhvr>
                                        <p:cTn id="206" dur="2000"/>
                                        <p:tgtEl>
                                          <p:spTgt spid="23"/>
                                        </p:tgtEl>
                                      </p:cBhvr>
                                    </p:animEffect>
                                    <p:anim calcmode="lin" valueType="num">
                                      <p:cBhvr>
                                        <p:cTn id="207" dur="2000" fill="hold"/>
                                        <p:tgtEl>
                                          <p:spTgt spid="23"/>
                                        </p:tgtEl>
                                        <p:attrNameLst>
                                          <p:attrName>style.rotation</p:attrName>
                                        </p:attrNameLst>
                                      </p:cBhvr>
                                      <p:tavLst>
                                        <p:tav tm="0">
                                          <p:val>
                                            <p:fltVal val="720"/>
                                          </p:val>
                                        </p:tav>
                                        <p:tav tm="100000">
                                          <p:val>
                                            <p:fltVal val="0"/>
                                          </p:val>
                                        </p:tav>
                                      </p:tavLst>
                                    </p:anim>
                                    <p:anim calcmode="lin" valueType="num">
                                      <p:cBhvr>
                                        <p:cTn id="208" dur="2000" fill="hold"/>
                                        <p:tgtEl>
                                          <p:spTgt spid="23"/>
                                        </p:tgtEl>
                                        <p:attrNameLst>
                                          <p:attrName>ppt_h</p:attrName>
                                        </p:attrNameLst>
                                      </p:cBhvr>
                                      <p:tavLst>
                                        <p:tav tm="0">
                                          <p:val>
                                            <p:fltVal val="0"/>
                                          </p:val>
                                        </p:tav>
                                        <p:tav tm="100000">
                                          <p:val>
                                            <p:strVal val="#ppt_h"/>
                                          </p:val>
                                        </p:tav>
                                      </p:tavLst>
                                    </p:anim>
                                    <p:anim calcmode="lin" valueType="num">
                                      <p:cBhvr>
                                        <p:cTn id="209" dur="2000" fill="hold"/>
                                        <p:tgtEl>
                                          <p:spTgt spid="23"/>
                                        </p:tgtEl>
                                        <p:attrNameLst>
                                          <p:attrName>ppt_w</p:attrName>
                                        </p:attrNameLst>
                                      </p:cBhvr>
                                      <p:tavLst>
                                        <p:tav tm="0">
                                          <p:val>
                                            <p:fltVal val="0"/>
                                          </p:val>
                                        </p:tav>
                                        <p:tav tm="100000">
                                          <p:val>
                                            <p:strVal val="#ppt_w"/>
                                          </p:val>
                                        </p:tav>
                                      </p:tavLst>
                                    </p:anim>
                                  </p:childTnLst>
                                </p:cTn>
                              </p:par>
                              <p:par>
                                <p:cTn id="210" presetID="35" presetClass="entr" presetSubtype="0" fill="hold" grpId="1" nodeType="withEffect">
                                  <p:stCondLst>
                                    <p:cond delay="0"/>
                                  </p:stCondLst>
                                  <p:childTnLst>
                                    <p:set>
                                      <p:cBhvr>
                                        <p:cTn id="211" dur="1" fill="hold">
                                          <p:stCondLst>
                                            <p:cond delay="0"/>
                                          </p:stCondLst>
                                        </p:cTn>
                                        <p:tgtEl>
                                          <p:spTgt spid="24"/>
                                        </p:tgtEl>
                                        <p:attrNameLst>
                                          <p:attrName>style.visibility</p:attrName>
                                        </p:attrNameLst>
                                      </p:cBhvr>
                                      <p:to>
                                        <p:strVal val="visible"/>
                                      </p:to>
                                    </p:set>
                                    <p:animEffect transition="in" filter="fade">
                                      <p:cBhvr>
                                        <p:cTn id="212" dur="2000"/>
                                        <p:tgtEl>
                                          <p:spTgt spid="24"/>
                                        </p:tgtEl>
                                      </p:cBhvr>
                                    </p:animEffect>
                                    <p:anim calcmode="lin" valueType="num">
                                      <p:cBhvr>
                                        <p:cTn id="213" dur="2000" fill="hold"/>
                                        <p:tgtEl>
                                          <p:spTgt spid="24"/>
                                        </p:tgtEl>
                                        <p:attrNameLst>
                                          <p:attrName>style.rotation</p:attrName>
                                        </p:attrNameLst>
                                      </p:cBhvr>
                                      <p:tavLst>
                                        <p:tav tm="0">
                                          <p:val>
                                            <p:fltVal val="720"/>
                                          </p:val>
                                        </p:tav>
                                        <p:tav tm="100000">
                                          <p:val>
                                            <p:fltVal val="0"/>
                                          </p:val>
                                        </p:tav>
                                      </p:tavLst>
                                    </p:anim>
                                    <p:anim calcmode="lin" valueType="num">
                                      <p:cBhvr>
                                        <p:cTn id="214" dur="2000" fill="hold"/>
                                        <p:tgtEl>
                                          <p:spTgt spid="24"/>
                                        </p:tgtEl>
                                        <p:attrNameLst>
                                          <p:attrName>ppt_h</p:attrName>
                                        </p:attrNameLst>
                                      </p:cBhvr>
                                      <p:tavLst>
                                        <p:tav tm="0">
                                          <p:val>
                                            <p:fltVal val="0"/>
                                          </p:val>
                                        </p:tav>
                                        <p:tav tm="100000">
                                          <p:val>
                                            <p:strVal val="#ppt_h"/>
                                          </p:val>
                                        </p:tav>
                                      </p:tavLst>
                                    </p:anim>
                                    <p:anim calcmode="lin" valueType="num">
                                      <p:cBhvr>
                                        <p:cTn id="215" dur="2000" fill="hold"/>
                                        <p:tgtEl>
                                          <p:spTgt spid="24"/>
                                        </p:tgtEl>
                                        <p:attrNameLst>
                                          <p:attrName>ppt_w</p:attrName>
                                        </p:attrNameLst>
                                      </p:cBhvr>
                                      <p:tavLst>
                                        <p:tav tm="0">
                                          <p:val>
                                            <p:fltVal val="0"/>
                                          </p:val>
                                        </p:tav>
                                        <p:tav tm="100000">
                                          <p:val>
                                            <p:strVal val="#ppt_w"/>
                                          </p:val>
                                        </p:tav>
                                      </p:tavLst>
                                    </p:anim>
                                  </p:childTnLst>
                                </p:cTn>
                              </p:par>
                              <p:par>
                                <p:cTn id="216" presetID="35" presetClass="entr" presetSubtype="0" fill="hold" grpId="1" nodeType="withEffect">
                                  <p:stCondLst>
                                    <p:cond delay="0"/>
                                  </p:stCondLst>
                                  <p:childTnLst>
                                    <p:set>
                                      <p:cBhvr>
                                        <p:cTn id="217" dur="1" fill="hold">
                                          <p:stCondLst>
                                            <p:cond delay="0"/>
                                          </p:stCondLst>
                                        </p:cTn>
                                        <p:tgtEl>
                                          <p:spTgt spid="25"/>
                                        </p:tgtEl>
                                        <p:attrNameLst>
                                          <p:attrName>style.visibility</p:attrName>
                                        </p:attrNameLst>
                                      </p:cBhvr>
                                      <p:to>
                                        <p:strVal val="visible"/>
                                      </p:to>
                                    </p:set>
                                    <p:animEffect transition="in" filter="fade">
                                      <p:cBhvr>
                                        <p:cTn id="218" dur="2000"/>
                                        <p:tgtEl>
                                          <p:spTgt spid="25"/>
                                        </p:tgtEl>
                                      </p:cBhvr>
                                    </p:animEffect>
                                    <p:anim calcmode="lin" valueType="num">
                                      <p:cBhvr>
                                        <p:cTn id="219" dur="2000" fill="hold"/>
                                        <p:tgtEl>
                                          <p:spTgt spid="25"/>
                                        </p:tgtEl>
                                        <p:attrNameLst>
                                          <p:attrName>style.rotation</p:attrName>
                                        </p:attrNameLst>
                                      </p:cBhvr>
                                      <p:tavLst>
                                        <p:tav tm="0">
                                          <p:val>
                                            <p:fltVal val="720"/>
                                          </p:val>
                                        </p:tav>
                                        <p:tav tm="100000">
                                          <p:val>
                                            <p:fltVal val="0"/>
                                          </p:val>
                                        </p:tav>
                                      </p:tavLst>
                                    </p:anim>
                                    <p:anim calcmode="lin" valueType="num">
                                      <p:cBhvr>
                                        <p:cTn id="220" dur="2000" fill="hold"/>
                                        <p:tgtEl>
                                          <p:spTgt spid="25"/>
                                        </p:tgtEl>
                                        <p:attrNameLst>
                                          <p:attrName>ppt_h</p:attrName>
                                        </p:attrNameLst>
                                      </p:cBhvr>
                                      <p:tavLst>
                                        <p:tav tm="0">
                                          <p:val>
                                            <p:fltVal val="0"/>
                                          </p:val>
                                        </p:tav>
                                        <p:tav tm="100000">
                                          <p:val>
                                            <p:strVal val="#ppt_h"/>
                                          </p:val>
                                        </p:tav>
                                      </p:tavLst>
                                    </p:anim>
                                    <p:anim calcmode="lin" valueType="num">
                                      <p:cBhvr>
                                        <p:cTn id="221" dur="2000" fill="hold"/>
                                        <p:tgtEl>
                                          <p:spTgt spid="25"/>
                                        </p:tgtEl>
                                        <p:attrNameLst>
                                          <p:attrName>ppt_w</p:attrName>
                                        </p:attrNameLst>
                                      </p:cBhvr>
                                      <p:tavLst>
                                        <p:tav tm="0">
                                          <p:val>
                                            <p:fltVal val="0"/>
                                          </p:val>
                                        </p:tav>
                                        <p:tav tm="100000">
                                          <p:val>
                                            <p:strVal val="#ppt_w"/>
                                          </p:val>
                                        </p:tav>
                                      </p:tavLst>
                                    </p:anim>
                                  </p:childTnLst>
                                </p:cTn>
                              </p:par>
                              <p:par>
                                <p:cTn id="222" presetID="35" presetClass="entr" presetSubtype="0" fill="hold" grpId="1" nodeType="withEffect">
                                  <p:stCondLst>
                                    <p:cond delay="0"/>
                                  </p:stCondLst>
                                  <p:childTnLst>
                                    <p:set>
                                      <p:cBhvr>
                                        <p:cTn id="223" dur="1" fill="hold">
                                          <p:stCondLst>
                                            <p:cond delay="0"/>
                                          </p:stCondLst>
                                        </p:cTn>
                                        <p:tgtEl>
                                          <p:spTgt spid="26"/>
                                        </p:tgtEl>
                                        <p:attrNameLst>
                                          <p:attrName>style.visibility</p:attrName>
                                        </p:attrNameLst>
                                      </p:cBhvr>
                                      <p:to>
                                        <p:strVal val="visible"/>
                                      </p:to>
                                    </p:set>
                                    <p:animEffect transition="in" filter="fade">
                                      <p:cBhvr>
                                        <p:cTn id="224" dur="2000"/>
                                        <p:tgtEl>
                                          <p:spTgt spid="26"/>
                                        </p:tgtEl>
                                      </p:cBhvr>
                                    </p:animEffect>
                                    <p:anim calcmode="lin" valueType="num">
                                      <p:cBhvr>
                                        <p:cTn id="225" dur="2000" fill="hold"/>
                                        <p:tgtEl>
                                          <p:spTgt spid="26"/>
                                        </p:tgtEl>
                                        <p:attrNameLst>
                                          <p:attrName>style.rotation</p:attrName>
                                        </p:attrNameLst>
                                      </p:cBhvr>
                                      <p:tavLst>
                                        <p:tav tm="0">
                                          <p:val>
                                            <p:fltVal val="720"/>
                                          </p:val>
                                        </p:tav>
                                        <p:tav tm="100000">
                                          <p:val>
                                            <p:fltVal val="0"/>
                                          </p:val>
                                        </p:tav>
                                      </p:tavLst>
                                    </p:anim>
                                    <p:anim calcmode="lin" valueType="num">
                                      <p:cBhvr>
                                        <p:cTn id="226" dur="2000" fill="hold"/>
                                        <p:tgtEl>
                                          <p:spTgt spid="26"/>
                                        </p:tgtEl>
                                        <p:attrNameLst>
                                          <p:attrName>ppt_h</p:attrName>
                                        </p:attrNameLst>
                                      </p:cBhvr>
                                      <p:tavLst>
                                        <p:tav tm="0">
                                          <p:val>
                                            <p:fltVal val="0"/>
                                          </p:val>
                                        </p:tav>
                                        <p:tav tm="100000">
                                          <p:val>
                                            <p:strVal val="#ppt_h"/>
                                          </p:val>
                                        </p:tav>
                                      </p:tavLst>
                                    </p:anim>
                                    <p:anim calcmode="lin" valueType="num">
                                      <p:cBhvr>
                                        <p:cTn id="227" dur="2000" fill="hold"/>
                                        <p:tgtEl>
                                          <p:spTgt spid="26"/>
                                        </p:tgtEl>
                                        <p:attrNameLst>
                                          <p:attrName>ppt_w</p:attrName>
                                        </p:attrNameLst>
                                      </p:cBhvr>
                                      <p:tavLst>
                                        <p:tav tm="0">
                                          <p:val>
                                            <p:fltVal val="0"/>
                                          </p:val>
                                        </p:tav>
                                        <p:tav tm="100000">
                                          <p:val>
                                            <p:strVal val="#ppt_w"/>
                                          </p:val>
                                        </p:tav>
                                      </p:tavLst>
                                    </p:anim>
                                  </p:childTnLst>
                                </p:cTn>
                              </p:par>
                            </p:childTnLst>
                          </p:cTn>
                        </p:par>
                        <p:par>
                          <p:cTn id="228" fill="hold">
                            <p:stCondLst>
                              <p:cond delay="2000"/>
                            </p:stCondLst>
                            <p:childTnLst>
                              <p:par>
                                <p:cTn id="229" presetID="2" presetClass="exit" presetSubtype="8" fill="hold" grpId="2" nodeType="afterEffect">
                                  <p:stCondLst>
                                    <p:cond delay="0"/>
                                  </p:stCondLst>
                                  <p:childTnLst>
                                    <p:anim calcmode="lin" valueType="num">
                                      <p:cBhvr additive="base">
                                        <p:cTn id="230" dur="2000"/>
                                        <p:tgtEl>
                                          <p:spTgt spid="5"/>
                                        </p:tgtEl>
                                        <p:attrNameLst>
                                          <p:attrName>ppt_x</p:attrName>
                                        </p:attrNameLst>
                                      </p:cBhvr>
                                      <p:tavLst>
                                        <p:tav tm="0">
                                          <p:val>
                                            <p:strVal val="ppt_x"/>
                                          </p:val>
                                        </p:tav>
                                        <p:tav tm="100000">
                                          <p:val>
                                            <p:strVal val="0-ppt_w/2"/>
                                          </p:val>
                                        </p:tav>
                                      </p:tavLst>
                                    </p:anim>
                                    <p:anim calcmode="lin" valueType="num">
                                      <p:cBhvr additive="base">
                                        <p:cTn id="231" dur="2000"/>
                                        <p:tgtEl>
                                          <p:spTgt spid="5"/>
                                        </p:tgtEl>
                                        <p:attrNameLst>
                                          <p:attrName>ppt_y</p:attrName>
                                        </p:attrNameLst>
                                      </p:cBhvr>
                                      <p:tavLst>
                                        <p:tav tm="0">
                                          <p:val>
                                            <p:strVal val="ppt_y"/>
                                          </p:val>
                                        </p:tav>
                                        <p:tav tm="100000">
                                          <p:val>
                                            <p:strVal val="ppt_y"/>
                                          </p:val>
                                        </p:tav>
                                      </p:tavLst>
                                    </p:anim>
                                    <p:set>
                                      <p:cBhvr>
                                        <p:cTn id="232" dur="1" fill="hold">
                                          <p:stCondLst>
                                            <p:cond delay="1999"/>
                                          </p:stCondLst>
                                        </p:cTn>
                                        <p:tgtEl>
                                          <p:spTgt spid="5"/>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1+ppt_w/2"/>
                                          </p:val>
                                        </p:tav>
                                      </p:tavLst>
                                    </p:anim>
                                    <p:anim calcmode="lin" valueType="num">
                                      <p:cBhvr additive="base">
                                        <p:cTn id="235" dur="2000"/>
                                        <p:tgtEl>
                                          <p:spTgt spid="6"/>
                                        </p:tgtEl>
                                        <p:attrNameLst>
                                          <p:attrName>ppt_y</p:attrName>
                                        </p:attrNameLst>
                                      </p:cBhvr>
                                      <p:tavLst>
                                        <p:tav tm="0">
                                          <p:val>
                                            <p:strVal val="ppt_y"/>
                                          </p:val>
                                        </p:tav>
                                        <p:tav tm="100000">
                                          <p:val>
                                            <p:strVal val="ppt_y"/>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7"/>
                                        </p:tgtEl>
                                        <p:attrNameLst>
                                          <p:attrName>ppt_x</p:attrName>
                                        </p:attrNameLst>
                                      </p:cBhvr>
                                      <p:tavLst>
                                        <p:tav tm="0">
                                          <p:val>
                                            <p:strVal val="ppt_x"/>
                                          </p:val>
                                        </p:tav>
                                        <p:tav tm="100000">
                                          <p:val>
                                            <p:strVal val="0-ppt_w/2"/>
                                          </p:val>
                                        </p:tav>
                                      </p:tavLst>
                                    </p:anim>
                                    <p:anim calcmode="lin" valueType="num">
                                      <p:cBhvr additive="base">
                                        <p:cTn id="239" dur="2000"/>
                                        <p:tgtEl>
                                          <p:spTgt spid="7"/>
                                        </p:tgtEl>
                                        <p:attrNameLst>
                                          <p:attrName>ppt_y</p:attrName>
                                        </p:attrNameLst>
                                      </p:cBhvr>
                                      <p:tavLst>
                                        <p:tav tm="0">
                                          <p:val>
                                            <p:strVal val="ppt_y"/>
                                          </p:val>
                                        </p:tav>
                                        <p:tav tm="100000">
                                          <p:val>
                                            <p:strVal val="ppt_y"/>
                                          </p:val>
                                        </p:tav>
                                      </p:tavLst>
                                    </p:anim>
                                    <p:set>
                                      <p:cBhvr>
                                        <p:cTn id="240" dur="1" fill="hold">
                                          <p:stCondLst>
                                            <p:cond delay="1999"/>
                                          </p:stCondLst>
                                        </p:cTn>
                                        <p:tgtEl>
                                          <p:spTgt spid="7"/>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2000"/>
                                        <p:tgtEl>
                                          <p:spTgt spid="8"/>
                                        </p:tgtEl>
                                        <p:attrNameLst>
                                          <p:attrName>ppt_x</p:attrName>
                                        </p:attrNameLst>
                                      </p:cBhvr>
                                      <p:tavLst>
                                        <p:tav tm="0">
                                          <p:val>
                                            <p:strVal val="ppt_x"/>
                                          </p:val>
                                        </p:tav>
                                        <p:tav tm="100000">
                                          <p:val>
                                            <p:strVal val="1+ppt_w/2"/>
                                          </p:val>
                                        </p:tav>
                                      </p:tavLst>
                                    </p:anim>
                                    <p:anim calcmode="lin" valueType="num">
                                      <p:cBhvr additive="base">
                                        <p:cTn id="243" dur="2000"/>
                                        <p:tgtEl>
                                          <p:spTgt spid="8"/>
                                        </p:tgtEl>
                                        <p:attrNameLst>
                                          <p:attrName>ppt_y</p:attrName>
                                        </p:attrNameLst>
                                      </p:cBhvr>
                                      <p:tavLst>
                                        <p:tav tm="0">
                                          <p:val>
                                            <p:strVal val="ppt_y"/>
                                          </p:val>
                                        </p:tav>
                                        <p:tav tm="100000">
                                          <p:val>
                                            <p:strVal val="ppt_y"/>
                                          </p:val>
                                        </p:tav>
                                      </p:tavLst>
                                    </p:anim>
                                    <p:set>
                                      <p:cBhvr>
                                        <p:cTn id="244" dur="1" fill="hold">
                                          <p:stCondLst>
                                            <p:cond delay="1999"/>
                                          </p:stCondLst>
                                        </p:cTn>
                                        <p:tgtEl>
                                          <p:spTgt spid="8"/>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9"/>
                                        </p:tgtEl>
                                        <p:attrNameLst>
                                          <p:attrName>ppt_x</p:attrName>
                                        </p:attrNameLst>
                                      </p:cBhvr>
                                      <p:tavLst>
                                        <p:tav tm="0">
                                          <p:val>
                                            <p:strVal val="ppt_x"/>
                                          </p:val>
                                        </p:tav>
                                        <p:tav tm="100000">
                                          <p:val>
                                            <p:strVal val="0-ppt_w/2"/>
                                          </p:val>
                                        </p:tav>
                                      </p:tavLst>
                                    </p:anim>
                                    <p:anim calcmode="lin" valueType="num">
                                      <p:cBhvr additive="base">
                                        <p:cTn id="247" dur="2000"/>
                                        <p:tgtEl>
                                          <p:spTgt spid="9"/>
                                        </p:tgtEl>
                                        <p:attrNameLst>
                                          <p:attrName>ppt_y</p:attrName>
                                        </p:attrNameLst>
                                      </p:cBhvr>
                                      <p:tavLst>
                                        <p:tav tm="0">
                                          <p:val>
                                            <p:strVal val="ppt_y"/>
                                          </p:val>
                                        </p:tav>
                                        <p:tav tm="100000">
                                          <p:val>
                                            <p:strVal val="ppt_y"/>
                                          </p:val>
                                        </p:tav>
                                      </p:tavLst>
                                    </p:anim>
                                    <p:set>
                                      <p:cBhvr>
                                        <p:cTn id="248" dur="1" fill="hold">
                                          <p:stCondLst>
                                            <p:cond delay="1999"/>
                                          </p:stCondLst>
                                        </p:cTn>
                                        <p:tgtEl>
                                          <p:spTgt spid="9"/>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2000"/>
                                        <p:tgtEl>
                                          <p:spTgt spid="10"/>
                                        </p:tgtEl>
                                        <p:attrNameLst>
                                          <p:attrName>ppt_x</p:attrName>
                                        </p:attrNameLst>
                                      </p:cBhvr>
                                      <p:tavLst>
                                        <p:tav tm="0">
                                          <p:val>
                                            <p:strVal val="ppt_x"/>
                                          </p:val>
                                        </p:tav>
                                        <p:tav tm="100000">
                                          <p:val>
                                            <p:strVal val="1+ppt_w/2"/>
                                          </p:val>
                                        </p:tav>
                                      </p:tavLst>
                                    </p:anim>
                                    <p:anim calcmode="lin" valueType="num">
                                      <p:cBhvr additive="base">
                                        <p:cTn id="251" dur="2000"/>
                                        <p:tgtEl>
                                          <p:spTgt spid="10"/>
                                        </p:tgtEl>
                                        <p:attrNameLst>
                                          <p:attrName>ppt_y</p:attrName>
                                        </p:attrNameLst>
                                      </p:cBhvr>
                                      <p:tavLst>
                                        <p:tav tm="0">
                                          <p:val>
                                            <p:strVal val="ppt_y"/>
                                          </p:val>
                                        </p:tav>
                                        <p:tav tm="100000">
                                          <p:val>
                                            <p:strVal val="ppt_y"/>
                                          </p:val>
                                        </p:tav>
                                      </p:tavLst>
                                    </p:anim>
                                    <p:set>
                                      <p:cBhvr>
                                        <p:cTn id="252" dur="1" fill="hold">
                                          <p:stCondLst>
                                            <p:cond delay="1999"/>
                                          </p:stCondLst>
                                        </p:cTn>
                                        <p:tgtEl>
                                          <p:spTgt spid="10"/>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11"/>
                                        </p:tgtEl>
                                        <p:attrNameLst>
                                          <p:attrName>ppt_x</p:attrName>
                                        </p:attrNameLst>
                                      </p:cBhvr>
                                      <p:tavLst>
                                        <p:tav tm="0">
                                          <p:val>
                                            <p:strVal val="ppt_x"/>
                                          </p:val>
                                        </p:tav>
                                        <p:tav tm="100000">
                                          <p:val>
                                            <p:strVal val="0-ppt_w/2"/>
                                          </p:val>
                                        </p:tav>
                                      </p:tavLst>
                                    </p:anim>
                                    <p:anim calcmode="lin" valueType="num">
                                      <p:cBhvr additive="base">
                                        <p:cTn id="255" dur="2000"/>
                                        <p:tgtEl>
                                          <p:spTgt spid="11"/>
                                        </p:tgtEl>
                                        <p:attrNameLst>
                                          <p:attrName>ppt_y</p:attrName>
                                        </p:attrNameLst>
                                      </p:cBhvr>
                                      <p:tavLst>
                                        <p:tav tm="0">
                                          <p:val>
                                            <p:strVal val="ppt_y"/>
                                          </p:val>
                                        </p:tav>
                                        <p:tav tm="100000">
                                          <p:val>
                                            <p:strVal val="ppt_y"/>
                                          </p:val>
                                        </p:tav>
                                      </p:tavLst>
                                    </p:anim>
                                    <p:set>
                                      <p:cBhvr>
                                        <p:cTn id="256" dur="1" fill="hold">
                                          <p:stCondLst>
                                            <p:cond delay="1999"/>
                                          </p:stCondLst>
                                        </p:cTn>
                                        <p:tgtEl>
                                          <p:spTgt spid="11"/>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2000"/>
                                        <p:tgtEl>
                                          <p:spTgt spid="12"/>
                                        </p:tgtEl>
                                        <p:attrNameLst>
                                          <p:attrName>ppt_x</p:attrName>
                                        </p:attrNameLst>
                                      </p:cBhvr>
                                      <p:tavLst>
                                        <p:tav tm="0">
                                          <p:val>
                                            <p:strVal val="ppt_x"/>
                                          </p:val>
                                        </p:tav>
                                        <p:tav tm="100000">
                                          <p:val>
                                            <p:strVal val="1+ppt_w/2"/>
                                          </p:val>
                                        </p:tav>
                                      </p:tavLst>
                                    </p:anim>
                                    <p:anim calcmode="lin" valueType="num">
                                      <p:cBhvr additive="base">
                                        <p:cTn id="259" dur="2000"/>
                                        <p:tgtEl>
                                          <p:spTgt spid="12"/>
                                        </p:tgtEl>
                                        <p:attrNameLst>
                                          <p:attrName>ppt_y</p:attrName>
                                        </p:attrNameLst>
                                      </p:cBhvr>
                                      <p:tavLst>
                                        <p:tav tm="0">
                                          <p:val>
                                            <p:strVal val="ppt_y"/>
                                          </p:val>
                                        </p:tav>
                                        <p:tav tm="100000">
                                          <p:val>
                                            <p:strVal val="ppt_y"/>
                                          </p:val>
                                        </p:tav>
                                      </p:tavLst>
                                    </p:anim>
                                    <p:set>
                                      <p:cBhvr>
                                        <p:cTn id="260" dur="1" fill="hold">
                                          <p:stCondLst>
                                            <p:cond delay="1999"/>
                                          </p:stCondLst>
                                        </p:cTn>
                                        <p:tgtEl>
                                          <p:spTgt spid="12"/>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13"/>
                                        </p:tgtEl>
                                        <p:attrNameLst>
                                          <p:attrName>ppt_x</p:attrName>
                                        </p:attrNameLst>
                                      </p:cBhvr>
                                      <p:tavLst>
                                        <p:tav tm="0">
                                          <p:val>
                                            <p:strVal val="ppt_x"/>
                                          </p:val>
                                        </p:tav>
                                        <p:tav tm="100000">
                                          <p:val>
                                            <p:strVal val="0-ppt_w/2"/>
                                          </p:val>
                                        </p:tav>
                                      </p:tavLst>
                                    </p:anim>
                                    <p:anim calcmode="lin" valueType="num">
                                      <p:cBhvr additive="base">
                                        <p:cTn id="263" dur="2000"/>
                                        <p:tgtEl>
                                          <p:spTgt spid="13"/>
                                        </p:tgtEl>
                                        <p:attrNameLst>
                                          <p:attrName>ppt_y</p:attrName>
                                        </p:attrNameLst>
                                      </p:cBhvr>
                                      <p:tavLst>
                                        <p:tav tm="0">
                                          <p:val>
                                            <p:strVal val="ppt_y"/>
                                          </p:val>
                                        </p:tav>
                                        <p:tav tm="100000">
                                          <p:val>
                                            <p:strVal val="ppt_y"/>
                                          </p:val>
                                        </p:tav>
                                      </p:tavLst>
                                    </p:anim>
                                    <p:set>
                                      <p:cBhvr>
                                        <p:cTn id="264" dur="1" fill="hold">
                                          <p:stCondLst>
                                            <p:cond delay="1999"/>
                                          </p:stCondLst>
                                        </p:cTn>
                                        <p:tgtEl>
                                          <p:spTgt spid="13"/>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14"/>
                                        </p:tgtEl>
                                        <p:attrNameLst>
                                          <p:attrName>ppt_x</p:attrName>
                                        </p:attrNameLst>
                                      </p:cBhvr>
                                      <p:tavLst>
                                        <p:tav tm="0">
                                          <p:val>
                                            <p:strVal val="ppt_x"/>
                                          </p:val>
                                        </p:tav>
                                        <p:tav tm="100000">
                                          <p:val>
                                            <p:strVal val="1+ppt_w/2"/>
                                          </p:val>
                                        </p:tav>
                                      </p:tavLst>
                                    </p:anim>
                                    <p:anim calcmode="lin" valueType="num">
                                      <p:cBhvr additive="base">
                                        <p:cTn id="267" dur="2000"/>
                                        <p:tgtEl>
                                          <p:spTgt spid="14"/>
                                        </p:tgtEl>
                                        <p:attrNameLst>
                                          <p:attrName>ppt_y</p:attrName>
                                        </p:attrNameLst>
                                      </p:cBhvr>
                                      <p:tavLst>
                                        <p:tav tm="0">
                                          <p:val>
                                            <p:strVal val="ppt_y"/>
                                          </p:val>
                                        </p:tav>
                                        <p:tav tm="100000">
                                          <p:val>
                                            <p:strVal val="ppt_y"/>
                                          </p:val>
                                        </p:tav>
                                      </p:tavLst>
                                    </p:anim>
                                    <p:set>
                                      <p:cBhvr>
                                        <p:cTn id="268" dur="1" fill="hold">
                                          <p:stCondLst>
                                            <p:cond delay="1999"/>
                                          </p:stCondLst>
                                        </p:cTn>
                                        <p:tgtEl>
                                          <p:spTgt spid="14"/>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15"/>
                                        </p:tgtEl>
                                        <p:attrNameLst>
                                          <p:attrName>ppt_x</p:attrName>
                                        </p:attrNameLst>
                                      </p:cBhvr>
                                      <p:tavLst>
                                        <p:tav tm="0">
                                          <p:val>
                                            <p:strVal val="ppt_x"/>
                                          </p:val>
                                        </p:tav>
                                        <p:tav tm="100000">
                                          <p:val>
                                            <p:strVal val="0-ppt_w/2"/>
                                          </p:val>
                                        </p:tav>
                                      </p:tavLst>
                                    </p:anim>
                                    <p:anim calcmode="lin" valueType="num">
                                      <p:cBhvr additive="base">
                                        <p:cTn id="271" dur="2000"/>
                                        <p:tgtEl>
                                          <p:spTgt spid="15"/>
                                        </p:tgtEl>
                                        <p:attrNameLst>
                                          <p:attrName>ppt_y</p:attrName>
                                        </p:attrNameLst>
                                      </p:cBhvr>
                                      <p:tavLst>
                                        <p:tav tm="0">
                                          <p:val>
                                            <p:strVal val="ppt_y"/>
                                          </p:val>
                                        </p:tav>
                                        <p:tav tm="100000">
                                          <p:val>
                                            <p:strVal val="ppt_y"/>
                                          </p:val>
                                        </p:tav>
                                      </p:tavLst>
                                    </p:anim>
                                    <p:set>
                                      <p:cBhvr>
                                        <p:cTn id="272" dur="1" fill="hold">
                                          <p:stCondLst>
                                            <p:cond delay="1999"/>
                                          </p:stCondLst>
                                        </p:cTn>
                                        <p:tgtEl>
                                          <p:spTgt spid="15"/>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16"/>
                                        </p:tgtEl>
                                        <p:attrNameLst>
                                          <p:attrName>ppt_x</p:attrName>
                                        </p:attrNameLst>
                                      </p:cBhvr>
                                      <p:tavLst>
                                        <p:tav tm="0">
                                          <p:val>
                                            <p:strVal val="ppt_x"/>
                                          </p:val>
                                        </p:tav>
                                        <p:tav tm="100000">
                                          <p:val>
                                            <p:strVal val="1+ppt_w/2"/>
                                          </p:val>
                                        </p:tav>
                                      </p:tavLst>
                                    </p:anim>
                                    <p:anim calcmode="lin" valueType="num">
                                      <p:cBhvr additive="base">
                                        <p:cTn id="275" dur="2000"/>
                                        <p:tgtEl>
                                          <p:spTgt spid="16"/>
                                        </p:tgtEl>
                                        <p:attrNameLst>
                                          <p:attrName>ppt_y</p:attrName>
                                        </p:attrNameLst>
                                      </p:cBhvr>
                                      <p:tavLst>
                                        <p:tav tm="0">
                                          <p:val>
                                            <p:strVal val="ppt_y"/>
                                          </p:val>
                                        </p:tav>
                                        <p:tav tm="100000">
                                          <p:val>
                                            <p:strVal val="ppt_y"/>
                                          </p:val>
                                        </p:tav>
                                      </p:tavLst>
                                    </p:anim>
                                    <p:set>
                                      <p:cBhvr>
                                        <p:cTn id="276" dur="1" fill="hold">
                                          <p:stCondLst>
                                            <p:cond delay="1999"/>
                                          </p:stCondLst>
                                        </p:cTn>
                                        <p:tgtEl>
                                          <p:spTgt spid="16"/>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2000"/>
                                        <p:tgtEl>
                                          <p:spTgt spid="17"/>
                                        </p:tgtEl>
                                        <p:attrNameLst>
                                          <p:attrName>ppt_x</p:attrName>
                                        </p:attrNameLst>
                                      </p:cBhvr>
                                      <p:tavLst>
                                        <p:tav tm="0">
                                          <p:val>
                                            <p:strVal val="ppt_x"/>
                                          </p:val>
                                        </p:tav>
                                        <p:tav tm="100000">
                                          <p:val>
                                            <p:strVal val="0-ppt_w/2"/>
                                          </p:val>
                                        </p:tav>
                                      </p:tavLst>
                                    </p:anim>
                                    <p:anim calcmode="lin" valueType="num">
                                      <p:cBhvr additive="base">
                                        <p:cTn id="279" dur="2000"/>
                                        <p:tgtEl>
                                          <p:spTgt spid="17"/>
                                        </p:tgtEl>
                                        <p:attrNameLst>
                                          <p:attrName>ppt_y</p:attrName>
                                        </p:attrNameLst>
                                      </p:cBhvr>
                                      <p:tavLst>
                                        <p:tav tm="0">
                                          <p:val>
                                            <p:strVal val="ppt_y"/>
                                          </p:val>
                                        </p:tav>
                                        <p:tav tm="100000">
                                          <p:val>
                                            <p:strVal val="ppt_y"/>
                                          </p:val>
                                        </p:tav>
                                      </p:tavLst>
                                    </p:anim>
                                    <p:set>
                                      <p:cBhvr>
                                        <p:cTn id="280" dur="1" fill="hold">
                                          <p:stCondLst>
                                            <p:cond delay="1999"/>
                                          </p:stCondLst>
                                        </p:cTn>
                                        <p:tgtEl>
                                          <p:spTgt spid="17"/>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2000"/>
                                        <p:tgtEl>
                                          <p:spTgt spid="18"/>
                                        </p:tgtEl>
                                        <p:attrNameLst>
                                          <p:attrName>ppt_x</p:attrName>
                                        </p:attrNameLst>
                                      </p:cBhvr>
                                      <p:tavLst>
                                        <p:tav tm="0">
                                          <p:val>
                                            <p:strVal val="ppt_x"/>
                                          </p:val>
                                        </p:tav>
                                        <p:tav tm="100000">
                                          <p:val>
                                            <p:strVal val="1+ppt_w/2"/>
                                          </p:val>
                                        </p:tav>
                                      </p:tavLst>
                                    </p:anim>
                                    <p:anim calcmode="lin" valueType="num">
                                      <p:cBhvr additive="base">
                                        <p:cTn id="283" dur="2000"/>
                                        <p:tgtEl>
                                          <p:spTgt spid="18"/>
                                        </p:tgtEl>
                                        <p:attrNameLst>
                                          <p:attrName>ppt_y</p:attrName>
                                        </p:attrNameLst>
                                      </p:cBhvr>
                                      <p:tavLst>
                                        <p:tav tm="0">
                                          <p:val>
                                            <p:strVal val="ppt_y"/>
                                          </p:val>
                                        </p:tav>
                                        <p:tav tm="100000">
                                          <p:val>
                                            <p:strVal val="ppt_y"/>
                                          </p:val>
                                        </p:tav>
                                      </p:tavLst>
                                    </p:anim>
                                    <p:set>
                                      <p:cBhvr>
                                        <p:cTn id="284" dur="1" fill="hold">
                                          <p:stCondLst>
                                            <p:cond delay="1999"/>
                                          </p:stCondLst>
                                        </p:cTn>
                                        <p:tgtEl>
                                          <p:spTgt spid="18"/>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19"/>
                                        </p:tgtEl>
                                        <p:attrNameLst>
                                          <p:attrName>ppt_x</p:attrName>
                                        </p:attrNameLst>
                                      </p:cBhvr>
                                      <p:tavLst>
                                        <p:tav tm="0">
                                          <p:val>
                                            <p:strVal val="ppt_x"/>
                                          </p:val>
                                        </p:tav>
                                        <p:tav tm="100000">
                                          <p:val>
                                            <p:strVal val="0-ppt_w/2"/>
                                          </p:val>
                                        </p:tav>
                                      </p:tavLst>
                                    </p:anim>
                                    <p:anim calcmode="lin" valueType="num">
                                      <p:cBhvr additive="base">
                                        <p:cTn id="287" dur="2000"/>
                                        <p:tgtEl>
                                          <p:spTgt spid="19"/>
                                        </p:tgtEl>
                                        <p:attrNameLst>
                                          <p:attrName>ppt_y</p:attrName>
                                        </p:attrNameLst>
                                      </p:cBhvr>
                                      <p:tavLst>
                                        <p:tav tm="0">
                                          <p:val>
                                            <p:strVal val="ppt_y"/>
                                          </p:val>
                                        </p:tav>
                                        <p:tav tm="100000">
                                          <p:val>
                                            <p:strVal val="ppt_y"/>
                                          </p:val>
                                        </p:tav>
                                      </p:tavLst>
                                    </p:anim>
                                    <p:set>
                                      <p:cBhvr>
                                        <p:cTn id="288" dur="1" fill="hold">
                                          <p:stCondLst>
                                            <p:cond delay="1999"/>
                                          </p:stCondLst>
                                        </p:cTn>
                                        <p:tgtEl>
                                          <p:spTgt spid="19"/>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2000"/>
                                        <p:tgtEl>
                                          <p:spTgt spid="20"/>
                                        </p:tgtEl>
                                        <p:attrNameLst>
                                          <p:attrName>ppt_x</p:attrName>
                                        </p:attrNameLst>
                                      </p:cBhvr>
                                      <p:tavLst>
                                        <p:tav tm="0">
                                          <p:val>
                                            <p:strVal val="ppt_x"/>
                                          </p:val>
                                        </p:tav>
                                        <p:tav tm="100000">
                                          <p:val>
                                            <p:strVal val="1+ppt_w/2"/>
                                          </p:val>
                                        </p:tav>
                                      </p:tavLst>
                                    </p:anim>
                                    <p:anim calcmode="lin" valueType="num">
                                      <p:cBhvr additive="base">
                                        <p:cTn id="291" dur="2000"/>
                                        <p:tgtEl>
                                          <p:spTgt spid="20"/>
                                        </p:tgtEl>
                                        <p:attrNameLst>
                                          <p:attrName>ppt_y</p:attrName>
                                        </p:attrNameLst>
                                      </p:cBhvr>
                                      <p:tavLst>
                                        <p:tav tm="0">
                                          <p:val>
                                            <p:strVal val="ppt_y"/>
                                          </p:val>
                                        </p:tav>
                                        <p:tav tm="100000">
                                          <p:val>
                                            <p:strVal val="ppt_y"/>
                                          </p:val>
                                        </p:tav>
                                      </p:tavLst>
                                    </p:anim>
                                    <p:set>
                                      <p:cBhvr>
                                        <p:cTn id="292" dur="1" fill="hold">
                                          <p:stCondLst>
                                            <p:cond delay="1999"/>
                                          </p:stCondLst>
                                        </p:cTn>
                                        <p:tgtEl>
                                          <p:spTgt spid="20"/>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21"/>
                                        </p:tgtEl>
                                        <p:attrNameLst>
                                          <p:attrName>ppt_x</p:attrName>
                                        </p:attrNameLst>
                                      </p:cBhvr>
                                      <p:tavLst>
                                        <p:tav tm="0">
                                          <p:val>
                                            <p:strVal val="ppt_x"/>
                                          </p:val>
                                        </p:tav>
                                        <p:tav tm="100000">
                                          <p:val>
                                            <p:strVal val="0-ppt_w/2"/>
                                          </p:val>
                                        </p:tav>
                                      </p:tavLst>
                                    </p:anim>
                                    <p:anim calcmode="lin" valueType="num">
                                      <p:cBhvr additive="base">
                                        <p:cTn id="295" dur="2000"/>
                                        <p:tgtEl>
                                          <p:spTgt spid="21"/>
                                        </p:tgtEl>
                                        <p:attrNameLst>
                                          <p:attrName>ppt_y</p:attrName>
                                        </p:attrNameLst>
                                      </p:cBhvr>
                                      <p:tavLst>
                                        <p:tav tm="0">
                                          <p:val>
                                            <p:strVal val="ppt_y"/>
                                          </p:val>
                                        </p:tav>
                                        <p:tav tm="100000">
                                          <p:val>
                                            <p:strVal val="ppt_y"/>
                                          </p:val>
                                        </p:tav>
                                      </p:tavLst>
                                    </p:anim>
                                    <p:set>
                                      <p:cBhvr>
                                        <p:cTn id="296" dur="1" fill="hold">
                                          <p:stCondLst>
                                            <p:cond delay="1999"/>
                                          </p:stCondLst>
                                        </p:cTn>
                                        <p:tgtEl>
                                          <p:spTgt spid="21"/>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2000"/>
                                        <p:tgtEl>
                                          <p:spTgt spid="22"/>
                                        </p:tgtEl>
                                        <p:attrNameLst>
                                          <p:attrName>ppt_x</p:attrName>
                                        </p:attrNameLst>
                                      </p:cBhvr>
                                      <p:tavLst>
                                        <p:tav tm="0">
                                          <p:val>
                                            <p:strVal val="ppt_x"/>
                                          </p:val>
                                        </p:tav>
                                        <p:tav tm="100000">
                                          <p:val>
                                            <p:strVal val="1+ppt_w/2"/>
                                          </p:val>
                                        </p:tav>
                                      </p:tavLst>
                                    </p:anim>
                                    <p:anim calcmode="lin" valueType="num">
                                      <p:cBhvr additive="base">
                                        <p:cTn id="299" dur="2000"/>
                                        <p:tgtEl>
                                          <p:spTgt spid="22"/>
                                        </p:tgtEl>
                                        <p:attrNameLst>
                                          <p:attrName>ppt_y</p:attrName>
                                        </p:attrNameLst>
                                      </p:cBhvr>
                                      <p:tavLst>
                                        <p:tav tm="0">
                                          <p:val>
                                            <p:strVal val="ppt_y"/>
                                          </p:val>
                                        </p:tav>
                                        <p:tav tm="100000">
                                          <p:val>
                                            <p:strVal val="ppt_y"/>
                                          </p:val>
                                        </p:tav>
                                      </p:tavLst>
                                    </p:anim>
                                    <p:set>
                                      <p:cBhvr>
                                        <p:cTn id="300" dur="1" fill="hold">
                                          <p:stCondLst>
                                            <p:cond delay="1999"/>
                                          </p:stCondLst>
                                        </p:cTn>
                                        <p:tgtEl>
                                          <p:spTgt spid="22"/>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23"/>
                                        </p:tgtEl>
                                        <p:attrNameLst>
                                          <p:attrName>ppt_x</p:attrName>
                                        </p:attrNameLst>
                                      </p:cBhvr>
                                      <p:tavLst>
                                        <p:tav tm="0">
                                          <p:val>
                                            <p:strVal val="ppt_x"/>
                                          </p:val>
                                        </p:tav>
                                        <p:tav tm="100000">
                                          <p:val>
                                            <p:strVal val="0-ppt_w/2"/>
                                          </p:val>
                                        </p:tav>
                                      </p:tavLst>
                                    </p:anim>
                                    <p:anim calcmode="lin" valueType="num">
                                      <p:cBhvr additive="base">
                                        <p:cTn id="303" dur="2000"/>
                                        <p:tgtEl>
                                          <p:spTgt spid="23"/>
                                        </p:tgtEl>
                                        <p:attrNameLst>
                                          <p:attrName>ppt_y</p:attrName>
                                        </p:attrNameLst>
                                      </p:cBhvr>
                                      <p:tavLst>
                                        <p:tav tm="0">
                                          <p:val>
                                            <p:strVal val="ppt_y"/>
                                          </p:val>
                                        </p:tav>
                                        <p:tav tm="100000">
                                          <p:val>
                                            <p:strVal val="ppt_y"/>
                                          </p:val>
                                        </p:tav>
                                      </p:tavLst>
                                    </p:anim>
                                    <p:set>
                                      <p:cBhvr>
                                        <p:cTn id="304" dur="1" fill="hold">
                                          <p:stCondLst>
                                            <p:cond delay="1999"/>
                                          </p:stCondLst>
                                        </p:cTn>
                                        <p:tgtEl>
                                          <p:spTgt spid="23"/>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2000"/>
                                        <p:tgtEl>
                                          <p:spTgt spid="24"/>
                                        </p:tgtEl>
                                        <p:attrNameLst>
                                          <p:attrName>ppt_x</p:attrName>
                                        </p:attrNameLst>
                                      </p:cBhvr>
                                      <p:tavLst>
                                        <p:tav tm="0">
                                          <p:val>
                                            <p:strVal val="ppt_x"/>
                                          </p:val>
                                        </p:tav>
                                        <p:tav tm="100000">
                                          <p:val>
                                            <p:strVal val="1+ppt_w/2"/>
                                          </p:val>
                                        </p:tav>
                                      </p:tavLst>
                                    </p:anim>
                                    <p:anim calcmode="lin" valueType="num">
                                      <p:cBhvr additive="base">
                                        <p:cTn id="307" dur="2000"/>
                                        <p:tgtEl>
                                          <p:spTgt spid="24"/>
                                        </p:tgtEl>
                                        <p:attrNameLst>
                                          <p:attrName>ppt_y</p:attrName>
                                        </p:attrNameLst>
                                      </p:cBhvr>
                                      <p:tavLst>
                                        <p:tav tm="0">
                                          <p:val>
                                            <p:strVal val="ppt_y"/>
                                          </p:val>
                                        </p:tav>
                                        <p:tav tm="100000">
                                          <p:val>
                                            <p:strVal val="ppt_y"/>
                                          </p:val>
                                        </p:tav>
                                      </p:tavLst>
                                    </p:anim>
                                    <p:set>
                                      <p:cBhvr>
                                        <p:cTn id="308" dur="1" fill="hold">
                                          <p:stCondLst>
                                            <p:cond delay="1999"/>
                                          </p:stCondLst>
                                        </p:cTn>
                                        <p:tgtEl>
                                          <p:spTgt spid="24"/>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25"/>
                                        </p:tgtEl>
                                        <p:attrNameLst>
                                          <p:attrName>ppt_x</p:attrName>
                                        </p:attrNameLst>
                                      </p:cBhvr>
                                      <p:tavLst>
                                        <p:tav tm="0">
                                          <p:val>
                                            <p:strVal val="ppt_x"/>
                                          </p:val>
                                        </p:tav>
                                        <p:tav tm="100000">
                                          <p:val>
                                            <p:strVal val="0-ppt_w/2"/>
                                          </p:val>
                                        </p:tav>
                                      </p:tavLst>
                                    </p:anim>
                                    <p:anim calcmode="lin" valueType="num">
                                      <p:cBhvr additive="base">
                                        <p:cTn id="311" dur="2000"/>
                                        <p:tgtEl>
                                          <p:spTgt spid="25"/>
                                        </p:tgtEl>
                                        <p:attrNameLst>
                                          <p:attrName>ppt_y</p:attrName>
                                        </p:attrNameLst>
                                      </p:cBhvr>
                                      <p:tavLst>
                                        <p:tav tm="0">
                                          <p:val>
                                            <p:strVal val="ppt_y"/>
                                          </p:val>
                                        </p:tav>
                                        <p:tav tm="100000">
                                          <p:val>
                                            <p:strVal val="ppt_y"/>
                                          </p:val>
                                        </p:tav>
                                      </p:tavLst>
                                    </p:anim>
                                    <p:set>
                                      <p:cBhvr>
                                        <p:cTn id="312" dur="1" fill="hold">
                                          <p:stCondLst>
                                            <p:cond delay="1999"/>
                                          </p:stCondLst>
                                        </p:cTn>
                                        <p:tgtEl>
                                          <p:spTgt spid="25"/>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2000"/>
                                        <p:tgtEl>
                                          <p:spTgt spid="26"/>
                                        </p:tgtEl>
                                        <p:attrNameLst>
                                          <p:attrName>ppt_x</p:attrName>
                                        </p:attrNameLst>
                                      </p:cBhvr>
                                      <p:tavLst>
                                        <p:tav tm="0">
                                          <p:val>
                                            <p:strVal val="ppt_x"/>
                                          </p:val>
                                        </p:tav>
                                        <p:tav tm="100000">
                                          <p:val>
                                            <p:strVal val="1+ppt_w/2"/>
                                          </p:val>
                                        </p:tav>
                                      </p:tavLst>
                                    </p:anim>
                                    <p:anim calcmode="lin" valueType="num">
                                      <p:cBhvr additive="base">
                                        <p:cTn id="315" dur="2000"/>
                                        <p:tgtEl>
                                          <p:spTgt spid="26"/>
                                        </p:tgtEl>
                                        <p:attrNameLst>
                                          <p:attrName>ppt_y</p:attrName>
                                        </p:attrNameLst>
                                      </p:cBhvr>
                                      <p:tavLst>
                                        <p:tav tm="0">
                                          <p:val>
                                            <p:strVal val="ppt_y"/>
                                          </p:val>
                                        </p:tav>
                                        <p:tav tm="100000">
                                          <p:val>
                                            <p:strVal val="ppt_y"/>
                                          </p:val>
                                        </p:tav>
                                      </p:tavLst>
                                    </p:anim>
                                    <p:set>
                                      <p:cBhvr>
                                        <p:cTn id="316" dur="1" fill="hold">
                                          <p:stCondLst>
                                            <p:cond delay="1999"/>
                                          </p:stCondLst>
                                        </p:cTn>
                                        <p:tgtEl>
                                          <p:spTgt spid="26"/>
                                        </p:tgtEl>
                                        <p:attrNameLst>
                                          <p:attrName>style.visibility</p:attrName>
                                        </p:attrNameLst>
                                      </p:cBhvr>
                                      <p:to>
                                        <p:strVal val="hidden"/>
                                      </p:to>
                                    </p:set>
                                  </p:childTnLst>
                                </p:cTn>
                              </p:par>
                              <p:par>
                                <p:cTn id="317" presetID="23" presetClass="entr" presetSubtype="272" fill="hold" nodeType="withEffect">
                                  <p:stCondLst>
                                    <p:cond delay="0"/>
                                  </p:stCondLst>
                                  <p:childTnLst>
                                    <p:set>
                                      <p:cBhvr>
                                        <p:cTn id="318" dur="1" fill="hold">
                                          <p:stCondLst>
                                            <p:cond delay="0"/>
                                          </p:stCondLst>
                                        </p:cTn>
                                        <p:tgtEl>
                                          <p:spTgt spid="4"/>
                                        </p:tgtEl>
                                        <p:attrNameLst>
                                          <p:attrName>style.visibility</p:attrName>
                                        </p:attrNameLst>
                                      </p:cBhvr>
                                      <p:to>
                                        <p:strVal val="visible"/>
                                      </p:to>
                                    </p:set>
                                    <p:anim calcmode="lin" valueType="num">
                                      <p:cBhvr>
                                        <p:cTn id="319" dur="2000" fill="hold"/>
                                        <p:tgtEl>
                                          <p:spTgt spid="4"/>
                                        </p:tgtEl>
                                        <p:attrNameLst>
                                          <p:attrName>ppt_w</p:attrName>
                                        </p:attrNameLst>
                                      </p:cBhvr>
                                      <p:tavLst>
                                        <p:tav tm="0">
                                          <p:val>
                                            <p:strVal val="2/3*#ppt_w"/>
                                          </p:val>
                                        </p:tav>
                                        <p:tav tm="100000">
                                          <p:val>
                                            <p:strVal val="#ppt_w"/>
                                          </p:val>
                                        </p:tav>
                                      </p:tavLst>
                                    </p:anim>
                                    <p:anim calcmode="lin" valueType="num">
                                      <p:cBhvr>
                                        <p:cTn id="320" dur="2000" fill="hold"/>
                                        <p:tgtEl>
                                          <p:spTgt spid="4"/>
                                        </p:tgtEl>
                                        <p:attrNameLst>
                                          <p:attrName>ppt_h</p:attrName>
                                        </p:attrNameLst>
                                      </p:cBhvr>
                                      <p:tavLst>
                                        <p:tav tm="0">
                                          <p:val>
                                            <p:strVal val="2/3*#ppt_h"/>
                                          </p:val>
                                        </p:tav>
                                        <p:tav tm="100000">
                                          <p:val>
                                            <p:strVal val="#ppt_h"/>
                                          </p:val>
                                        </p:tav>
                                      </p:tavLst>
                                    </p:anim>
                                  </p:childTnLst>
                                </p:cTn>
                              </p:par>
                              <p:par>
                                <p:cTn id="321" presetID="16" presetClass="entr" presetSubtype="37"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arn(outVertical)">
                                      <p:cBhvr>
                                        <p:cTn id="3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0.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rot="5400000">
            <a:off x="3038023" y="-1394981"/>
            <a:ext cx="3214686" cy="6004648"/>
          </a:xfrm>
          <a:prstGeom prst="chevron">
            <a:avLst>
              <a:gd name="adj" fmla="val 90078"/>
            </a:avLst>
          </a:prstGeom>
          <a:solidFill>
            <a:srgbClr val="CC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2930866" y="2141176"/>
            <a:ext cx="3429000" cy="6004648"/>
          </a:xfrm>
          <a:prstGeom prst="chevron">
            <a:avLst>
              <a:gd name="adj" fmla="val 88744"/>
            </a:avLst>
          </a:prstGeom>
          <a:solidFill>
            <a:srgbClr val="CC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359506" y="-1716464"/>
            <a:ext cx="2571720" cy="6004648"/>
          </a:xfrm>
          <a:prstGeom prst="chevron">
            <a:avLst>
              <a:gd name="adj" fmla="val 90226"/>
            </a:avLst>
          </a:prstGeom>
          <a:solidFill>
            <a:srgbClr val="CC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252337" y="2462647"/>
            <a:ext cx="2786058" cy="6004648"/>
          </a:xfrm>
          <a:prstGeom prst="chevron">
            <a:avLst>
              <a:gd name="adj" fmla="val 89257"/>
            </a:avLst>
          </a:prstGeom>
          <a:solidFill>
            <a:srgbClr val="CC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645270" y="-2002228"/>
            <a:ext cx="2000192" cy="6004648"/>
          </a:xfrm>
          <a:prstGeom prst="chevron">
            <a:avLst>
              <a:gd name="adj" fmla="val 86522"/>
            </a:avLst>
          </a:prstGeom>
          <a:solidFill>
            <a:srgbClr val="CC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502370" y="2712680"/>
            <a:ext cx="2285992" cy="6004648"/>
          </a:xfrm>
          <a:prstGeom prst="chevron">
            <a:avLst>
              <a:gd name="adj" fmla="val 89022"/>
            </a:avLst>
          </a:prstGeom>
          <a:solidFill>
            <a:srgbClr val="CC66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2000"/>
                                        <p:tgtEl>
                                          <p:spTgt spid="5"/>
                                        </p:tgtEl>
                                      </p:cBhvr>
                                    </p:animEffect>
                                  </p:childTnLst>
                                </p:cTn>
                              </p:par>
                              <p:par>
                                <p:cTn id="11" presetID="16" presetClass="entr" presetSubtype="4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Horizontal)">
                                      <p:cBhvr>
                                        <p:cTn id="13" dur="2000"/>
                                        <p:tgtEl>
                                          <p:spTgt spid="6"/>
                                        </p:tgtEl>
                                      </p:cBhvr>
                                    </p:animEffect>
                                  </p:childTnLst>
                                </p:cTn>
                              </p:par>
                              <p:par>
                                <p:cTn id="14" presetID="16" presetClass="entr" presetSubtype="4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outHorizontal)">
                                      <p:cBhvr>
                                        <p:cTn id="16" dur="2000"/>
                                        <p:tgtEl>
                                          <p:spTgt spid="7"/>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outHorizontal)">
                                      <p:cBhvr>
                                        <p:cTn id="19" dur="2000"/>
                                        <p:tgtEl>
                                          <p:spTgt spid="8"/>
                                        </p:tgtEl>
                                      </p:cBhvr>
                                    </p:animEffect>
                                  </p:childTnLst>
                                </p:cTn>
                              </p:par>
                              <p:par>
                                <p:cTn id="20" presetID="16" presetClass="entr" presetSubtype="4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2000"/>
                                        <p:tgtEl>
                                          <p:spTgt spid="9"/>
                                        </p:tgtEl>
                                      </p:cBhvr>
                                    </p:animEffect>
                                  </p:childTnLst>
                                </p:cTn>
                              </p:par>
                              <p:par>
                                <p:cTn id="23" presetID="16" presetClass="entr" presetSubtype="4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outHorizontal)">
                                      <p:cBhvr>
                                        <p:cTn id="25" dur="2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ppt_x"/>
                                          </p:val>
                                        </p:tav>
                                        <p:tav tm="100000">
                                          <p:val>
                                            <p:strVal val="#ppt_x"/>
                                          </p:val>
                                        </p:tav>
                                      </p:tavLst>
                                    </p:anim>
                                    <p:anim calcmode="lin" valueType="num">
                                      <p:cBhvr additive="base">
                                        <p:cTn id="29" dur="2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000" fill="hold"/>
                                        <p:tgtEl>
                                          <p:spTgt spid="7"/>
                                        </p:tgtEl>
                                        <p:attrNameLst>
                                          <p:attrName>ppt_x</p:attrName>
                                        </p:attrNameLst>
                                      </p:cBhvr>
                                      <p:tavLst>
                                        <p:tav tm="0">
                                          <p:val>
                                            <p:strVal val="#ppt_x"/>
                                          </p:val>
                                        </p:tav>
                                        <p:tav tm="100000">
                                          <p:val>
                                            <p:strVal val="#ppt_x"/>
                                          </p:val>
                                        </p:tav>
                                      </p:tavLst>
                                    </p:anim>
                                    <p:anim calcmode="lin" valueType="num">
                                      <p:cBhvr additive="base">
                                        <p:cTn id="33" dur="2000" fill="hold"/>
                                        <p:tgtEl>
                                          <p:spTgt spid="7"/>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2000" fill="hold"/>
                                        <p:tgtEl>
                                          <p:spTgt spid="9"/>
                                        </p:tgtEl>
                                        <p:attrNameLst>
                                          <p:attrName>ppt_x</p:attrName>
                                        </p:attrNameLst>
                                      </p:cBhvr>
                                      <p:tavLst>
                                        <p:tav tm="0">
                                          <p:val>
                                            <p:strVal val="#ppt_x"/>
                                          </p:val>
                                        </p:tav>
                                        <p:tav tm="100000">
                                          <p:val>
                                            <p:strVal val="#ppt_x"/>
                                          </p:val>
                                        </p:tav>
                                      </p:tavLst>
                                    </p:anim>
                                    <p:anim calcmode="lin" valueType="num">
                                      <p:cBhvr additive="base">
                                        <p:cTn id="37" dur="20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1"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2000" fill="hold"/>
                                        <p:tgtEl>
                                          <p:spTgt spid="6"/>
                                        </p:tgtEl>
                                        <p:attrNameLst>
                                          <p:attrName>ppt_x</p:attrName>
                                        </p:attrNameLst>
                                      </p:cBhvr>
                                      <p:tavLst>
                                        <p:tav tm="0">
                                          <p:val>
                                            <p:strVal val="#ppt_x"/>
                                          </p:val>
                                        </p:tav>
                                        <p:tav tm="100000">
                                          <p:val>
                                            <p:strVal val="#ppt_x"/>
                                          </p:val>
                                        </p:tav>
                                      </p:tavLst>
                                    </p:anim>
                                    <p:anim calcmode="lin" valueType="num">
                                      <p:cBhvr additive="base">
                                        <p:cTn id="41" dur="2000" fill="hold"/>
                                        <p:tgtEl>
                                          <p:spTgt spid="6"/>
                                        </p:tgtEl>
                                        <p:attrNameLst>
                                          <p:attrName>ppt_y</p:attrName>
                                        </p:attrNameLst>
                                      </p:cBhvr>
                                      <p:tavLst>
                                        <p:tav tm="0">
                                          <p:val>
                                            <p:strVal val="0-#ppt_h/2"/>
                                          </p:val>
                                        </p:tav>
                                        <p:tav tm="100000">
                                          <p:val>
                                            <p:strVal val="#ppt_y"/>
                                          </p:val>
                                        </p:tav>
                                      </p:tavLst>
                                    </p:anim>
                                  </p:childTnLst>
                                </p:cTn>
                              </p:par>
                              <p:par>
                                <p:cTn id="42" presetID="2" presetClass="entr" presetSubtype="1" fill="hold" grpId="1"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2000" fill="hold"/>
                                        <p:tgtEl>
                                          <p:spTgt spid="8"/>
                                        </p:tgtEl>
                                        <p:attrNameLst>
                                          <p:attrName>ppt_x</p:attrName>
                                        </p:attrNameLst>
                                      </p:cBhvr>
                                      <p:tavLst>
                                        <p:tav tm="0">
                                          <p:val>
                                            <p:strVal val="#ppt_x"/>
                                          </p:val>
                                        </p:tav>
                                        <p:tav tm="100000">
                                          <p:val>
                                            <p:strVal val="#ppt_x"/>
                                          </p:val>
                                        </p:tav>
                                      </p:tavLst>
                                    </p:anim>
                                    <p:anim calcmode="lin" valueType="num">
                                      <p:cBhvr additive="base">
                                        <p:cTn id="45" dur="2000" fill="hold"/>
                                        <p:tgtEl>
                                          <p:spTgt spid="8"/>
                                        </p:tgtEl>
                                        <p:attrNameLst>
                                          <p:attrName>ppt_y</p:attrName>
                                        </p:attrNameLst>
                                      </p:cBhvr>
                                      <p:tavLst>
                                        <p:tav tm="0">
                                          <p:val>
                                            <p:strVal val="0-#ppt_h/2"/>
                                          </p:val>
                                        </p:tav>
                                        <p:tav tm="100000">
                                          <p:val>
                                            <p:strVal val="#ppt_y"/>
                                          </p:val>
                                        </p:tav>
                                      </p:tavLst>
                                    </p:anim>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childTnLst>
                          </p:cTn>
                        </p:par>
                        <p:par>
                          <p:cTn id="50" fill="hold">
                            <p:stCondLst>
                              <p:cond delay="2000"/>
                            </p:stCondLst>
                            <p:childTnLst>
                              <p:par>
                                <p:cTn id="51" presetID="2" presetClass="exit" presetSubtype="4" fill="hold" grpId="2" nodeType="afterEffect">
                                  <p:stCondLst>
                                    <p:cond delay="0"/>
                                  </p:stCondLst>
                                  <p:childTnLst>
                                    <p:anim calcmode="lin" valueType="num">
                                      <p:cBhvr additive="base">
                                        <p:cTn id="52" dur="2000"/>
                                        <p:tgtEl>
                                          <p:spTgt spid="5"/>
                                        </p:tgtEl>
                                        <p:attrNameLst>
                                          <p:attrName>ppt_x</p:attrName>
                                        </p:attrNameLst>
                                      </p:cBhvr>
                                      <p:tavLst>
                                        <p:tav tm="0">
                                          <p:val>
                                            <p:strVal val="ppt_x"/>
                                          </p:val>
                                        </p:tav>
                                        <p:tav tm="100000">
                                          <p:val>
                                            <p:strVal val="ppt_x"/>
                                          </p:val>
                                        </p:tav>
                                      </p:tavLst>
                                    </p:anim>
                                    <p:anim calcmode="lin" valueType="num">
                                      <p:cBhvr additive="base">
                                        <p:cTn id="53" dur="2000"/>
                                        <p:tgtEl>
                                          <p:spTgt spid="5"/>
                                        </p:tgtEl>
                                        <p:attrNameLst>
                                          <p:attrName>ppt_y</p:attrName>
                                        </p:attrNameLst>
                                      </p:cBhvr>
                                      <p:tavLst>
                                        <p:tav tm="0">
                                          <p:val>
                                            <p:strVal val="ppt_y"/>
                                          </p:val>
                                        </p:tav>
                                        <p:tav tm="100000">
                                          <p:val>
                                            <p:strVal val="1+ppt_h/2"/>
                                          </p:val>
                                        </p:tav>
                                      </p:tavLst>
                                    </p:anim>
                                    <p:set>
                                      <p:cBhvr>
                                        <p:cTn id="54" dur="1" fill="hold">
                                          <p:stCondLst>
                                            <p:cond delay="1999"/>
                                          </p:stCondLst>
                                        </p:cTn>
                                        <p:tgtEl>
                                          <p:spTgt spid="5"/>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2000"/>
                                        <p:tgtEl>
                                          <p:spTgt spid="7"/>
                                        </p:tgtEl>
                                        <p:attrNameLst>
                                          <p:attrName>ppt_x</p:attrName>
                                        </p:attrNameLst>
                                      </p:cBhvr>
                                      <p:tavLst>
                                        <p:tav tm="0">
                                          <p:val>
                                            <p:strVal val="ppt_x"/>
                                          </p:val>
                                        </p:tav>
                                        <p:tav tm="100000">
                                          <p:val>
                                            <p:strVal val="ppt_x"/>
                                          </p:val>
                                        </p:tav>
                                      </p:tavLst>
                                    </p:anim>
                                    <p:anim calcmode="lin" valueType="num">
                                      <p:cBhvr additive="base">
                                        <p:cTn id="57" dur="2000"/>
                                        <p:tgtEl>
                                          <p:spTgt spid="7"/>
                                        </p:tgtEl>
                                        <p:attrNameLst>
                                          <p:attrName>ppt_y</p:attrName>
                                        </p:attrNameLst>
                                      </p:cBhvr>
                                      <p:tavLst>
                                        <p:tav tm="0">
                                          <p:val>
                                            <p:strVal val="ppt_y"/>
                                          </p:val>
                                        </p:tav>
                                        <p:tav tm="100000">
                                          <p:val>
                                            <p:strVal val="1+ppt_h/2"/>
                                          </p:val>
                                        </p:tav>
                                      </p:tavLst>
                                    </p:anim>
                                    <p:set>
                                      <p:cBhvr>
                                        <p:cTn id="58" dur="1" fill="hold">
                                          <p:stCondLst>
                                            <p:cond delay="1999"/>
                                          </p:stCondLst>
                                        </p:cTn>
                                        <p:tgtEl>
                                          <p:spTgt spid="7"/>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2000"/>
                                        <p:tgtEl>
                                          <p:spTgt spid="9"/>
                                        </p:tgtEl>
                                        <p:attrNameLst>
                                          <p:attrName>ppt_x</p:attrName>
                                        </p:attrNameLst>
                                      </p:cBhvr>
                                      <p:tavLst>
                                        <p:tav tm="0">
                                          <p:val>
                                            <p:strVal val="ppt_x"/>
                                          </p:val>
                                        </p:tav>
                                        <p:tav tm="100000">
                                          <p:val>
                                            <p:strVal val="ppt_x"/>
                                          </p:val>
                                        </p:tav>
                                      </p:tavLst>
                                    </p:anim>
                                    <p:anim calcmode="lin" valueType="num">
                                      <p:cBhvr additive="base">
                                        <p:cTn id="61" dur="2000"/>
                                        <p:tgtEl>
                                          <p:spTgt spid="9"/>
                                        </p:tgtEl>
                                        <p:attrNameLst>
                                          <p:attrName>ppt_y</p:attrName>
                                        </p:attrNameLst>
                                      </p:cBhvr>
                                      <p:tavLst>
                                        <p:tav tm="0">
                                          <p:val>
                                            <p:strVal val="ppt_y"/>
                                          </p:val>
                                        </p:tav>
                                        <p:tav tm="100000">
                                          <p:val>
                                            <p:strVal val="1+ppt_h/2"/>
                                          </p:val>
                                        </p:tav>
                                      </p:tavLst>
                                    </p:anim>
                                    <p:set>
                                      <p:cBhvr>
                                        <p:cTn id="62" dur="1" fill="hold">
                                          <p:stCondLst>
                                            <p:cond delay="1999"/>
                                          </p:stCondLst>
                                        </p:cTn>
                                        <p:tgtEl>
                                          <p:spTgt spid="9"/>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ppt_x"/>
                                          </p:val>
                                        </p:tav>
                                      </p:tavLst>
                                    </p:anim>
                                    <p:anim calcmode="lin" valueType="num">
                                      <p:cBhvr additive="base">
                                        <p:cTn id="65" dur="2000"/>
                                        <p:tgtEl>
                                          <p:spTgt spid="6"/>
                                        </p:tgtEl>
                                        <p:attrNameLst>
                                          <p:attrName>ppt_y</p:attrName>
                                        </p:attrNameLst>
                                      </p:cBhvr>
                                      <p:tavLst>
                                        <p:tav tm="0">
                                          <p:val>
                                            <p:strVal val="ppt_y"/>
                                          </p:val>
                                        </p:tav>
                                        <p:tav tm="100000">
                                          <p:val>
                                            <p:strVal val="0-ppt_h/2"/>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2000"/>
                                        <p:tgtEl>
                                          <p:spTgt spid="8"/>
                                        </p:tgtEl>
                                        <p:attrNameLst>
                                          <p:attrName>ppt_x</p:attrName>
                                        </p:attrNameLst>
                                      </p:cBhvr>
                                      <p:tavLst>
                                        <p:tav tm="0">
                                          <p:val>
                                            <p:strVal val="ppt_x"/>
                                          </p:val>
                                        </p:tav>
                                        <p:tav tm="100000">
                                          <p:val>
                                            <p:strVal val="ppt_x"/>
                                          </p:val>
                                        </p:tav>
                                      </p:tavLst>
                                    </p:anim>
                                    <p:anim calcmode="lin" valueType="num">
                                      <p:cBhvr additive="base">
                                        <p:cTn id="69" dur="2000"/>
                                        <p:tgtEl>
                                          <p:spTgt spid="8"/>
                                        </p:tgtEl>
                                        <p:attrNameLst>
                                          <p:attrName>ppt_y</p:attrName>
                                        </p:attrNameLst>
                                      </p:cBhvr>
                                      <p:tavLst>
                                        <p:tav tm="0">
                                          <p:val>
                                            <p:strVal val="ppt_y"/>
                                          </p:val>
                                        </p:tav>
                                        <p:tav tm="100000">
                                          <p:val>
                                            <p:strVal val="0-ppt_h/2"/>
                                          </p:val>
                                        </p:tav>
                                      </p:tavLst>
                                    </p:anim>
                                    <p:set>
                                      <p:cBhvr>
                                        <p:cTn id="70" dur="1" fill="hold">
                                          <p:stCondLst>
                                            <p:cond delay="1999"/>
                                          </p:stCondLst>
                                        </p:cTn>
                                        <p:tgtEl>
                                          <p:spTgt spid="8"/>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2000"/>
                                        <p:tgtEl>
                                          <p:spTgt spid="10"/>
                                        </p:tgtEl>
                                        <p:attrNameLst>
                                          <p:attrName>ppt_x</p:attrName>
                                        </p:attrNameLst>
                                      </p:cBhvr>
                                      <p:tavLst>
                                        <p:tav tm="0">
                                          <p:val>
                                            <p:strVal val="ppt_x"/>
                                          </p:val>
                                        </p:tav>
                                        <p:tav tm="100000">
                                          <p:val>
                                            <p:strVal val="ppt_x"/>
                                          </p:val>
                                        </p:tav>
                                      </p:tavLst>
                                    </p:anim>
                                    <p:anim calcmode="lin" valueType="num">
                                      <p:cBhvr additive="base">
                                        <p:cTn id="73" dur="2000"/>
                                        <p:tgtEl>
                                          <p:spTgt spid="10"/>
                                        </p:tgtEl>
                                        <p:attrNameLst>
                                          <p:attrName>ppt_y</p:attrName>
                                        </p:attrNameLst>
                                      </p:cBhvr>
                                      <p:tavLst>
                                        <p:tav tm="0">
                                          <p:val>
                                            <p:strVal val="ppt_y"/>
                                          </p:val>
                                        </p:tav>
                                        <p:tav tm="100000">
                                          <p:val>
                                            <p:strVal val="0-ppt_h/2"/>
                                          </p:val>
                                        </p:tav>
                                      </p:tavLst>
                                    </p:anim>
                                    <p:set>
                                      <p:cBhvr>
                                        <p:cTn id="74" dur="1" fill="hold">
                                          <p:stCondLst>
                                            <p:cond delay="1999"/>
                                          </p:stCondLst>
                                        </p:cTn>
                                        <p:tgtEl>
                                          <p:spTgt spid="10"/>
                                        </p:tgtEl>
                                        <p:attrNameLst>
                                          <p:attrName>style.visibility</p:attrName>
                                        </p:attrNameLst>
                                      </p:cBhvr>
                                      <p:to>
                                        <p:strVal val="hidden"/>
                                      </p:to>
                                    </p:set>
                                  </p:childTnLst>
                                </p:cTn>
                              </p:par>
                              <p:par>
                                <p:cTn id="75" presetID="23" presetClass="entr" presetSubtype="272"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2000" fill="hold"/>
                                        <p:tgtEl>
                                          <p:spTgt spid="4"/>
                                        </p:tgtEl>
                                        <p:attrNameLst>
                                          <p:attrName>ppt_w</p:attrName>
                                        </p:attrNameLst>
                                      </p:cBhvr>
                                      <p:tavLst>
                                        <p:tav tm="0">
                                          <p:val>
                                            <p:strVal val="2/3*#ppt_w"/>
                                          </p:val>
                                        </p:tav>
                                        <p:tav tm="100000">
                                          <p:val>
                                            <p:strVal val="#ppt_w"/>
                                          </p:val>
                                        </p:tav>
                                      </p:tavLst>
                                    </p:anim>
                                    <p:anim calcmode="lin" valueType="num">
                                      <p:cBhvr>
                                        <p:cTn id="78" dur="2000" fill="hold"/>
                                        <p:tgtEl>
                                          <p:spTgt spid="4"/>
                                        </p:tgtEl>
                                        <p:attrNameLst>
                                          <p:attrName>ppt_h</p:attrName>
                                        </p:attrNameLst>
                                      </p:cBhvr>
                                      <p:tavLst>
                                        <p:tav tm="0">
                                          <p:val>
                                            <p:strVal val="2/3*#ppt_h"/>
                                          </p:val>
                                        </p:tav>
                                        <p:tav tm="100000">
                                          <p:val>
                                            <p:strVal val="#ppt_h"/>
                                          </p:val>
                                        </p:tav>
                                      </p:tavLst>
                                    </p:anim>
                                  </p:childTnLst>
                                </p:cTn>
                              </p:par>
                              <p:par>
                                <p:cTn id="79" presetID="16" presetClass="entr" presetSubtype="4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arn(outHorizontal)">
                                      <p:cBhvr>
                                        <p:cTn id="8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7.jpg"/>
          <p:cNvPicPr>
            <a:picLocks noChangeAspect="1"/>
          </p:cNvPicPr>
          <p:nvPr/>
        </p:nvPicPr>
        <p:blipFill>
          <a:blip r:embed="rId2"/>
          <a:stretch>
            <a:fillRect/>
          </a:stretch>
        </p:blipFill>
        <p:spPr>
          <a:xfrm>
            <a:off x="0" y="22237"/>
            <a:ext cx="9144000" cy="6813525"/>
          </a:xfrm>
          <a:prstGeom prst="rect">
            <a:avLst/>
          </a:prstGeom>
        </p:spPr>
      </p:pic>
      <p:sp>
        <p:nvSpPr>
          <p:cNvPr id="5" name="4 Lágrima"/>
          <p:cNvSpPr/>
          <p:nvPr/>
        </p:nvSpPr>
        <p:spPr>
          <a:xfrm rot="8265463">
            <a:off x="3599691" y="92575"/>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638182">
            <a:off x="815065" y="2665496"/>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45824">
            <a:off x="3671798" y="4950090"/>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558257">
            <a:off x="6530304" y="2593905"/>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265463">
            <a:off x="3599690" y="735517"/>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45824">
            <a:off x="3671798" y="4378586"/>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558257">
            <a:off x="5887363" y="2593905"/>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638182">
            <a:off x="1600882" y="2665494"/>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5463">
            <a:off x="3671129" y="1378460"/>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45824">
            <a:off x="3671798" y="3949958"/>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638182">
            <a:off x="2172386" y="2665496"/>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3558257">
            <a:off x="5101544" y="2665341"/>
            <a:ext cx="1843094" cy="1857388"/>
          </a:xfrm>
          <a:prstGeom prst="teardrop">
            <a:avLst/>
          </a:prstGeom>
          <a:gradFill flip="none" rotWithShape="1">
            <a:gsLst>
              <a:gs pos="60000">
                <a:srgbClr val="CC9900">
                  <a:shade val="30000"/>
                  <a:satMod val="115000"/>
                  <a:alpha val="4400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4" fill="hold" grpId="2"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ppt_x"/>
                                          </p:val>
                                        </p:tav>
                                      </p:tavLst>
                                    </p:anim>
                                    <p:anim calcmode="lin" valueType="num">
                                      <p:cBhvr additive="base">
                                        <p:cTn id="87" dur="2000"/>
                                        <p:tgtEl>
                                          <p:spTgt spid="9"/>
                                        </p:tgtEl>
                                        <p:attrNameLst>
                                          <p:attrName>ppt_y</p:attrName>
                                        </p:attrNameLst>
                                      </p:cBhvr>
                                      <p:tavLst>
                                        <p:tav tm="0">
                                          <p:val>
                                            <p:strVal val="ppt_y"/>
                                          </p:val>
                                        </p:tav>
                                        <p:tav tm="100000">
                                          <p:val>
                                            <p:strVal val="1+ppt_h/2"/>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ppt_x"/>
                                          </p:val>
                                        </p:tav>
                                      </p:tavLst>
                                    </p:anim>
                                    <p:anim calcmode="lin" valueType="num">
                                      <p:cBhvr additive="base">
                                        <p:cTn id="91" dur="2000"/>
                                        <p:tgtEl>
                                          <p:spTgt spid="13"/>
                                        </p:tgtEl>
                                        <p:attrNameLst>
                                          <p:attrName>ppt_y</p:attrName>
                                        </p:attrNameLst>
                                      </p:cBhvr>
                                      <p:tavLst>
                                        <p:tav tm="0">
                                          <p:val>
                                            <p:strVal val="ppt_y"/>
                                          </p:val>
                                        </p:tav>
                                        <p:tav tm="100000">
                                          <p:val>
                                            <p:strVal val="1+ppt_h/2"/>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ppt_x"/>
                                          </p:val>
                                        </p:tav>
                                      </p:tavLst>
                                    </p:anim>
                                    <p:anim calcmode="lin" valueType="num">
                                      <p:cBhvr additive="base">
                                        <p:cTn id="95" dur="2000"/>
                                        <p:tgtEl>
                                          <p:spTgt spid="7"/>
                                        </p:tgtEl>
                                        <p:attrNameLst>
                                          <p:attrName>ppt_y</p:attrName>
                                        </p:attrNameLst>
                                      </p:cBhvr>
                                      <p:tavLst>
                                        <p:tav tm="0">
                                          <p:val>
                                            <p:strVal val="ppt_y"/>
                                          </p:val>
                                        </p:tav>
                                        <p:tav tm="100000">
                                          <p:val>
                                            <p:strVal val="0-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2000"/>
                                        <p:tgtEl>
                                          <p:spTgt spid="10"/>
                                        </p:tgtEl>
                                        <p:attrNameLst>
                                          <p:attrName>ppt_x</p:attrName>
                                        </p:attrNameLst>
                                      </p:cBhvr>
                                      <p:tavLst>
                                        <p:tav tm="0">
                                          <p:val>
                                            <p:strVal val="ppt_x"/>
                                          </p:val>
                                        </p:tav>
                                        <p:tav tm="100000">
                                          <p:val>
                                            <p:strVal val="ppt_x"/>
                                          </p:val>
                                        </p:tav>
                                      </p:tavLst>
                                    </p:anim>
                                    <p:anim calcmode="lin" valueType="num">
                                      <p:cBhvr additive="base">
                                        <p:cTn id="99" dur="2000"/>
                                        <p:tgtEl>
                                          <p:spTgt spid="10"/>
                                        </p:tgtEl>
                                        <p:attrNameLst>
                                          <p:attrName>ppt_y</p:attrName>
                                        </p:attrNameLst>
                                      </p:cBhvr>
                                      <p:tavLst>
                                        <p:tav tm="0">
                                          <p:val>
                                            <p:strVal val="ppt_y"/>
                                          </p:val>
                                        </p:tav>
                                        <p:tav tm="100000">
                                          <p:val>
                                            <p:strVal val="0-ppt_h/2"/>
                                          </p:val>
                                        </p:tav>
                                      </p:tavLst>
                                    </p:anim>
                                    <p:set>
                                      <p:cBhvr>
                                        <p:cTn id="100" dur="1" fill="hold">
                                          <p:stCondLst>
                                            <p:cond delay="1999"/>
                                          </p:stCondLst>
                                        </p:cTn>
                                        <p:tgtEl>
                                          <p:spTgt spid="10"/>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ppt_x"/>
                                          </p:val>
                                        </p:tav>
                                      </p:tavLst>
                                    </p:anim>
                                    <p:anim calcmode="lin" valueType="num">
                                      <p:cBhvr additive="base">
                                        <p:cTn id="103" dur="2000"/>
                                        <p:tgtEl>
                                          <p:spTgt spid="14"/>
                                        </p:tgtEl>
                                        <p:attrNameLst>
                                          <p:attrName>ppt_y</p:attrName>
                                        </p:attrNameLst>
                                      </p:cBhvr>
                                      <p:tavLst>
                                        <p:tav tm="0">
                                          <p:val>
                                            <p:strVal val="ppt_y"/>
                                          </p:val>
                                        </p:tav>
                                        <p:tav tm="100000">
                                          <p:val>
                                            <p:strVal val="0-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ppt_y"/>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ppt_y"/>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ppt_y"/>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0-ppt_w/2"/>
                                          </p:val>
                                        </p:tav>
                                      </p:tavLst>
                                    </p:anim>
                                    <p:anim calcmode="lin" valueType="num">
                                      <p:cBhvr additive="base">
                                        <p:cTn id="127" dur="2000"/>
                                        <p:tgtEl>
                                          <p:spTgt spid="16"/>
                                        </p:tgtEl>
                                        <p:attrNameLst>
                                          <p:attrName>ppt_y</p:attrName>
                                        </p:attrNameLst>
                                      </p:cBhvr>
                                      <p:tavLst>
                                        <p:tav tm="0">
                                          <p:val>
                                            <p:strVal val="ppt_y"/>
                                          </p:val>
                                        </p:tav>
                                        <p:tav tm="100000">
                                          <p:val>
                                            <p:strVal val="ppt_y"/>
                                          </p:val>
                                        </p:tav>
                                      </p:tavLst>
                                    </p:anim>
                                    <p:set>
                                      <p:cBhvr>
                                        <p:cTn id="128" dur="1" fill="hold">
                                          <p:stCondLst>
                                            <p:cond delay="1999"/>
                                          </p:stCondLst>
                                        </p:cTn>
                                        <p:tgtEl>
                                          <p:spTgt spid="16"/>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2.jpg"/>
          <p:cNvPicPr>
            <a:picLocks noChangeAspect="1"/>
          </p:cNvPicPr>
          <p:nvPr/>
        </p:nvPicPr>
        <p:blipFill>
          <a:blip r:embed="rId2"/>
          <a:stretch>
            <a:fillRect/>
          </a:stretch>
        </p:blipFill>
        <p:spPr>
          <a:xfrm>
            <a:off x="0" y="10016"/>
            <a:ext cx="9144000" cy="6837967"/>
          </a:xfrm>
          <a:prstGeom prst="rect">
            <a:avLst/>
          </a:prstGeom>
        </p:spPr>
      </p:pic>
      <p:sp>
        <p:nvSpPr>
          <p:cNvPr id="5" name="4 Combinar"/>
          <p:cNvSpPr/>
          <p:nvPr/>
        </p:nvSpPr>
        <p:spPr>
          <a:xfrm>
            <a:off x="0"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1857356"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3643306"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5500694"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7429520"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flipV="1">
            <a:off x="0"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flipV="1">
            <a:off x="1857356"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flipV="1">
            <a:off x="3643306"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flipV="1">
            <a:off x="5500694"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flipV="1">
            <a:off x="7429520" y="2285992"/>
            <a:ext cx="1714480"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1+#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000" fill="hold"/>
                                        <p:tgtEl>
                                          <p:spTgt spid="6"/>
                                        </p:tgtEl>
                                        <p:attrNameLst>
                                          <p:attrName>ppt_x</p:attrName>
                                        </p:attrNameLst>
                                      </p:cBhvr>
                                      <p:tavLst>
                                        <p:tav tm="0">
                                          <p:val>
                                            <p:strVal val="1+#ppt_w/2"/>
                                          </p:val>
                                        </p:tav>
                                        <p:tav tm="100000">
                                          <p:val>
                                            <p:strVal val="#ppt_x"/>
                                          </p:val>
                                        </p:tav>
                                      </p:tavLst>
                                    </p:anim>
                                    <p:anim calcmode="lin" valueType="num">
                                      <p:cBhvr additive="base">
                                        <p:cTn id="75" dur="2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2000" fill="hold"/>
                                        <p:tgtEl>
                                          <p:spTgt spid="7"/>
                                        </p:tgtEl>
                                        <p:attrNameLst>
                                          <p:attrName>ppt_x</p:attrName>
                                        </p:attrNameLst>
                                      </p:cBhvr>
                                      <p:tavLst>
                                        <p:tav tm="0">
                                          <p:val>
                                            <p:strVal val="1+#ppt_w/2"/>
                                          </p:val>
                                        </p:tav>
                                        <p:tav tm="100000">
                                          <p:val>
                                            <p:strVal val="#ppt_x"/>
                                          </p:val>
                                        </p:tav>
                                      </p:tavLst>
                                    </p:anim>
                                    <p:anim calcmode="lin" valueType="num">
                                      <p:cBhvr additive="base">
                                        <p:cTn id="79" dur="2000" fill="hold"/>
                                        <p:tgtEl>
                                          <p:spTgt spid="7"/>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2000" fill="hold"/>
                                        <p:tgtEl>
                                          <p:spTgt spid="8"/>
                                        </p:tgtEl>
                                        <p:attrNameLst>
                                          <p:attrName>ppt_x</p:attrName>
                                        </p:attrNameLst>
                                      </p:cBhvr>
                                      <p:tavLst>
                                        <p:tav tm="0">
                                          <p:val>
                                            <p:strVal val="1+#ppt_w/2"/>
                                          </p:val>
                                        </p:tav>
                                        <p:tav tm="100000">
                                          <p:val>
                                            <p:strVal val="#ppt_x"/>
                                          </p:val>
                                        </p:tav>
                                      </p:tavLst>
                                    </p:anim>
                                    <p:anim calcmode="lin" valueType="num">
                                      <p:cBhvr additive="base">
                                        <p:cTn id="83" dur="2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2000" fill="hold"/>
                                        <p:tgtEl>
                                          <p:spTgt spid="9"/>
                                        </p:tgtEl>
                                        <p:attrNameLst>
                                          <p:attrName>ppt_x</p:attrName>
                                        </p:attrNameLst>
                                      </p:cBhvr>
                                      <p:tavLst>
                                        <p:tav tm="0">
                                          <p:val>
                                            <p:strVal val="1+#ppt_w/2"/>
                                          </p:val>
                                        </p:tav>
                                        <p:tav tm="100000">
                                          <p:val>
                                            <p:strVal val="#ppt_x"/>
                                          </p:val>
                                        </p:tav>
                                      </p:tavLst>
                                    </p:anim>
                                    <p:anim calcmode="lin" valueType="num">
                                      <p:cBhvr additive="base">
                                        <p:cTn id="87" dur="2000" fill="hold"/>
                                        <p:tgtEl>
                                          <p:spTgt spid="9"/>
                                        </p:tgtEl>
                                        <p:attrNameLst>
                                          <p:attrName>ppt_y</p:attrName>
                                        </p:attrNameLst>
                                      </p:cBhvr>
                                      <p:tavLst>
                                        <p:tav tm="0">
                                          <p:val>
                                            <p:strVal val="#ppt_y"/>
                                          </p:val>
                                        </p:tav>
                                        <p:tav tm="100000">
                                          <p:val>
                                            <p:strVal val="#ppt_y"/>
                                          </p:val>
                                        </p:tav>
                                      </p:tavLst>
                                    </p:anim>
                                  </p:childTnLst>
                                </p:cTn>
                              </p:par>
                            </p:childTnLst>
                          </p:cTn>
                        </p:par>
                        <p:par>
                          <p:cTn id="88" fill="hold">
                            <p:stCondLst>
                              <p:cond delay="2000"/>
                            </p:stCondLst>
                            <p:childTnLst>
                              <p:par>
                                <p:cTn id="89" presetID="2" presetClass="exit" presetSubtype="4" fill="hold" grpId="2" nodeType="after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ppt_x"/>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ppt_x"/>
                                          </p:val>
                                        </p:tav>
                                      </p:tavLst>
                                    </p:anim>
                                    <p:anim calcmode="lin" valueType="num">
                                      <p:cBhvr additive="base">
                                        <p:cTn id="99" dur="2000"/>
                                        <p:tgtEl>
                                          <p:spTgt spid="12"/>
                                        </p:tgtEl>
                                        <p:attrNameLst>
                                          <p:attrName>ppt_y</p:attrName>
                                        </p:attrNameLst>
                                      </p:cBhvr>
                                      <p:tavLst>
                                        <p:tav tm="0">
                                          <p:val>
                                            <p:strVal val="ppt_y"/>
                                          </p:val>
                                        </p:tav>
                                        <p:tav tm="100000">
                                          <p:val>
                                            <p:strVal val="1+ppt_h/2"/>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ppt_x"/>
                                          </p:val>
                                        </p:tav>
                                      </p:tavLst>
                                    </p:anim>
                                    <p:anim calcmode="lin" valueType="num">
                                      <p:cBhvr additive="base">
                                        <p:cTn id="103" dur="2000"/>
                                        <p:tgtEl>
                                          <p:spTgt spid="13"/>
                                        </p:tgtEl>
                                        <p:attrNameLst>
                                          <p:attrName>ppt_y</p:attrName>
                                        </p:attrNameLst>
                                      </p:cBhvr>
                                      <p:tavLst>
                                        <p:tav tm="0">
                                          <p:val>
                                            <p:strVal val="ppt_y"/>
                                          </p:val>
                                        </p:tav>
                                        <p:tav tm="100000">
                                          <p:val>
                                            <p:strVal val="1+ppt_h/2"/>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4" fill="hold" grpId="2"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ppt_x"/>
                                          </p:val>
                                        </p:tav>
                                      </p:tavLst>
                                    </p:anim>
                                    <p:anim calcmode="lin" valueType="num">
                                      <p:cBhvr additive="base">
                                        <p:cTn id="107" dur="2000"/>
                                        <p:tgtEl>
                                          <p:spTgt spid="14"/>
                                        </p:tgtEl>
                                        <p:attrNameLst>
                                          <p:attrName>ppt_y</p:attrName>
                                        </p:attrNameLst>
                                      </p:cBhvr>
                                      <p:tavLst>
                                        <p:tav tm="0">
                                          <p:val>
                                            <p:strVal val="ppt_y"/>
                                          </p:val>
                                        </p:tav>
                                        <p:tav tm="100000">
                                          <p:val>
                                            <p:strVal val="1+ppt_h/2"/>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ppt_x"/>
                                          </p:val>
                                        </p:tav>
                                      </p:tavLst>
                                    </p:anim>
                                    <p:anim calcmode="lin" valueType="num">
                                      <p:cBhvr additive="base">
                                        <p:cTn id="111" dur="2000"/>
                                        <p:tgtEl>
                                          <p:spTgt spid="5"/>
                                        </p:tgtEl>
                                        <p:attrNameLst>
                                          <p:attrName>ppt_y</p:attrName>
                                        </p:attrNameLst>
                                      </p:cBhvr>
                                      <p:tavLst>
                                        <p:tav tm="0">
                                          <p:val>
                                            <p:strVal val="ppt_y"/>
                                          </p:val>
                                        </p:tav>
                                        <p:tav tm="100000">
                                          <p:val>
                                            <p:strVal val="0-ppt_h/2"/>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2000"/>
                                        <p:tgtEl>
                                          <p:spTgt spid="6"/>
                                        </p:tgtEl>
                                        <p:attrNameLst>
                                          <p:attrName>ppt_x</p:attrName>
                                        </p:attrNameLst>
                                      </p:cBhvr>
                                      <p:tavLst>
                                        <p:tav tm="0">
                                          <p:val>
                                            <p:strVal val="ppt_x"/>
                                          </p:val>
                                        </p:tav>
                                        <p:tav tm="100000">
                                          <p:val>
                                            <p:strVal val="ppt_x"/>
                                          </p:val>
                                        </p:tav>
                                      </p:tavLst>
                                    </p:anim>
                                    <p:anim calcmode="lin" valueType="num">
                                      <p:cBhvr additive="base">
                                        <p:cTn id="115" dur="2000"/>
                                        <p:tgtEl>
                                          <p:spTgt spid="6"/>
                                        </p:tgtEl>
                                        <p:attrNameLst>
                                          <p:attrName>ppt_y</p:attrName>
                                        </p:attrNameLst>
                                      </p:cBhvr>
                                      <p:tavLst>
                                        <p:tav tm="0">
                                          <p:val>
                                            <p:strVal val="ppt_y"/>
                                          </p:val>
                                        </p:tav>
                                        <p:tav tm="100000">
                                          <p:val>
                                            <p:strVal val="0-ppt_h/2"/>
                                          </p:val>
                                        </p:tav>
                                      </p:tavLst>
                                    </p:anim>
                                    <p:set>
                                      <p:cBhvr>
                                        <p:cTn id="116" dur="1" fill="hold">
                                          <p:stCondLst>
                                            <p:cond delay="1999"/>
                                          </p:stCondLst>
                                        </p:cTn>
                                        <p:tgtEl>
                                          <p:spTgt spid="6"/>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ppt_x"/>
                                          </p:val>
                                        </p:tav>
                                      </p:tavLst>
                                    </p:anim>
                                    <p:anim calcmode="lin" valueType="num">
                                      <p:cBhvr additive="base">
                                        <p:cTn id="119" dur="2000"/>
                                        <p:tgtEl>
                                          <p:spTgt spid="7"/>
                                        </p:tgtEl>
                                        <p:attrNameLst>
                                          <p:attrName>ppt_y</p:attrName>
                                        </p:attrNameLst>
                                      </p:cBhvr>
                                      <p:tavLst>
                                        <p:tav tm="0">
                                          <p:val>
                                            <p:strVal val="ppt_y"/>
                                          </p:val>
                                        </p:tav>
                                        <p:tav tm="100000">
                                          <p:val>
                                            <p:strVal val="0-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2000"/>
                                        <p:tgtEl>
                                          <p:spTgt spid="8"/>
                                        </p:tgtEl>
                                        <p:attrNameLst>
                                          <p:attrName>ppt_x</p:attrName>
                                        </p:attrNameLst>
                                      </p:cBhvr>
                                      <p:tavLst>
                                        <p:tav tm="0">
                                          <p:val>
                                            <p:strVal val="ppt_x"/>
                                          </p:val>
                                        </p:tav>
                                        <p:tav tm="100000">
                                          <p:val>
                                            <p:strVal val="ppt_x"/>
                                          </p:val>
                                        </p:tav>
                                      </p:tavLst>
                                    </p:anim>
                                    <p:anim calcmode="lin" valueType="num">
                                      <p:cBhvr additive="base">
                                        <p:cTn id="123" dur="2000"/>
                                        <p:tgtEl>
                                          <p:spTgt spid="8"/>
                                        </p:tgtEl>
                                        <p:attrNameLst>
                                          <p:attrName>ppt_y</p:attrName>
                                        </p:attrNameLst>
                                      </p:cBhvr>
                                      <p:tavLst>
                                        <p:tav tm="0">
                                          <p:val>
                                            <p:strVal val="ppt_y"/>
                                          </p:val>
                                        </p:tav>
                                        <p:tav tm="100000">
                                          <p:val>
                                            <p:strVal val="0-ppt_h/2"/>
                                          </p:val>
                                        </p:tav>
                                      </p:tavLst>
                                    </p:anim>
                                    <p:set>
                                      <p:cBhvr>
                                        <p:cTn id="124" dur="1" fill="hold">
                                          <p:stCondLst>
                                            <p:cond delay="1999"/>
                                          </p:stCondLst>
                                        </p:cTn>
                                        <p:tgtEl>
                                          <p:spTgt spid="8"/>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ppt_x"/>
                                          </p:val>
                                        </p:tav>
                                      </p:tavLst>
                                    </p:anim>
                                    <p:anim calcmode="lin" valueType="num">
                                      <p:cBhvr additive="base">
                                        <p:cTn id="127" dur="2000"/>
                                        <p:tgtEl>
                                          <p:spTgt spid="9"/>
                                        </p:tgtEl>
                                        <p:attrNameLst>
                                          <p:attrName>ppt_y</p:attrName>
                                        </p:attrNameLst>
                                      </p:cBhvr>
                                      <p:tavLst>
                                        <p:tav tm="0">
                                          <p:val>
                                            <p:strVal val="ppt_y"/>
                                          </p:val>
                                        </p:tav>
                                        <p:tav tm="100000">
                                          <p:val>
                                            <p:strVal val="0-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3.jpg"/>
          <p:cNvPicPr>
            <a:picLocks noChangeAspect="1"/>
          </p:cNvPicPr>
          <p:nvPr/>
        </p:nvPicPr>
        <p:blipFill>
          <a:blip r:embed="rId2"/>
          <a:stretch>
            <a:fillRect/>
          </a:stretch>
        </p:blipFill>
        <p:spPr>
          <a:xfrm>
            <a:off x="1643042" y="0"/>
            <a:ext cx="5813247" cy="6858000"/>
          </a:xfrm>
          <a:prstGeom prst="rect">
            <a:avLst/>
          </a:prstGeom>
          <a:scene3d>
            <a:camera prst="orthographicFront"/>
            <a:lightRig rig="threePt" dir="t"/>
          </a:scene3d>
          <a:sp3d>
            <a:bevelT prst="angle"/>
          </a:sp3d>
        </p:spPr>
      </p:pic>
      <p:sp>
        <p:nvSpPr>
          <p:cNvPr id="5" name="4 Cheurón"/>
          <p:cNvSpPr/>
          <p:nvPr/>
        </p:nvSpPr>
        <p:spPr>
          <a:xfrm rot="16200000">
            <a:off x="257718" y="2800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57718" y="813796"/>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57718" y="152820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57718" y="231399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57718" y="295696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57718" y="374275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57718" y="4457158"/>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57718" y="524295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57718" y="602877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687270" y="2800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687270" y="813796"/>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687270" y="152820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687270" y="231399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687270" y="295696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687270" y="3742754"/>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687270" y="4457158"/>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687270" y="5242952"/>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87270" y="6028770"/>
            <a:ext cx="1199012" cy="1143008"/>
          </a:xfrm>
          <a:prstGeom prst="chevron">
            <a:avLst>
              <a:gd name="adj" fmla="val 64299"/>
            </a:avLst>
          </a:prstGeom>
          <a:gradFill>
            <a:gsLst>
              <a:gs pos="0">
                <a:srgbClr val="D6B19C"/>
              </a:gs>
              <a:gs pos="30000">
                <a:srgbClr val="D49E6C"/>
              </a:gs>
              <a:gs pos="70000">
                <a:srgbClr val="A65528"/>
              </a:gs>
              <a:gs pos="100000">
                <a:srgbClr val="663012"/>
              </a:gs>
            </a:gsLst>
            <a:lin ang="5400000" scaled="0"/>
          </a:gradFill>
          <a:ln>
            <a:solidFill>
              <a:srgbClr val="6633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2000"/>
                                        <p:tgtEl>
                                          <p:spTgt spid="7"/>
                                        </p:tgtEl>
                                      </p:cBhvr>
                                    </p:animEffec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2000"/>
                                        <p:tgtEl>
                                          <p:spTgt spid="9"/>
                                        </p:tgtEl>
                                      </p:cBhvr>
                                    </p:animEffec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2000"/>
                                        <p:tgtEl>
                                          <p:spTgt spid="10"/>
                                        </p:tgtEl>
                                      </p:cBhvr>
                                    </p:animEffec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2000"/>
                                        <p:tgtEl>
                                          <p:spTgt spid="11"/>
                                        </p:tgtEl>
                                      </p:cBhvr>
                                    </p:animEffect>
                                  </p:childTnLst>
                                </p:cTn>
                              </p:par>
                              <p:par>
                                <p:cTn id="41" presetID="8" presetClass="emph" presetSubtype="0" fill="hold" grpId="1" nodeType="withEffect">
                                  <p:stCondLst>
                                    <p:cond delay="0"/>
                                  </p:stCondLst>
                                  <p:childTnLst>
                                    <p:animRot by="21600000">
                                      <p:cBhvr>
                                        <p:cTn id="42" dur="2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2000"/>
                                        <p:tgtEl>
                                          <p:spTgt spid="12"/>
                                        </p:tgtEl>
                                      </p:cBhvr>
                                    </p:animEffec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2000"/>
                                        <p:tgtEl>
                                          <p:spTgt spid="13"/>
                                        </p:tgtEl>
                                      </p:cBhvr>
                                    </p:animEffect>
                                  </p:childTnLst>
                                </p:cTn>
                              </p:par>
                              <p:par>
                                <p:cTn id="51" presetID="8" presetClass="emph" presetSubtype="0" fill="hold" grpId="1" nodeType="withEffect">
                                  <p:stCondLst>
                                    <p:cond delay="0"/>
                                  </p:stCondLst>
                                  <p:childTnLst>
                                    <p:animRot by="21600000">
                                      <p:cBhvr>
                                        <p:cTn id="52" dur="2000" fill="hold"/>
                                        <p:tgtEl>
                                          <p:spTgt spid="13"/>
                                        </p:tgtEl>
                                        <p:attrNameLst>
                                          <p:attrName>r</p:attrName>
                                        </p:attrNameLst>
                                      </p:cBhvr>
                                    </p:animRot>
                                  </p:childTnLst>
                                </p:cTn>
                              </p:par>
                              <p:par>
                                <p:cTn id="53" presetID="2" presetClass="entr" presetSubtype="4" fill="hold" grpId="2"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2000" fill="hold"/>
                                        <p:tgtEl>
                                          <p:spTgt spid="5"/>
                                        </p:tgtEl>
                                        <p:attrNameLst>
                                          <p:attrName>ppt_x</p:attrName>
                                        </p:attrNameLst>
                                      </p:cBhvr>
                                      <p:tavLst>
                                        <p:tav tm="0">
                                          <p:val>
                                            <p:strVal val="#ppt_x"/>
                                          </p:val>
                                        </p:tav>
                                        <p:tav tm="100000">
                                          <p:val>
                                            <p:strVal val="#ppt_x"/>
                                          </p:val>
                                        </p:tav>
                                      </p:tavLst>
                                    </p:anim>
                                    <p:anim calcmode="lin" valueType="num">
                                      <p:cBhvr additive="base">
                                        <p:cTn id="56" dur="2000" fill="hold"/>
                                        <p:tgtEl>
                                          <p:spTgt spid="5"/>
                                        </p:tgtEl>
                                        <p:attrNameLst>
                                          <p:attrName>ppt_y</p:attrName>
                                        </p:attrNameLst>
                                      </p:cBhvr>
                                      <p:tavLst>
                                        <p:tav tm="0">
                                          <p:val>
                                            <p:strVal val="1+#ppt_h/2"/>
                                          </p:val>
                                        </p:tav>
                                        <p:tav tm="100000">
                                          <p:val>
                                            <p:strVal val="#ppt_y"/>
                                          </p:val>
                                        </p:tav>
                                      </p:tavLst>
                                    </p:anim>
                                  </p:childTnLst>
                                </p:cTn>
                              </p:par>
                              <p:par>
                                <p:cTn id="57" presetID="2" presetClass="entr" presetSubtype="4"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additive="base">
                                        <p:cTn id="59" dur="2000" fill="hold"/>
                                        <p:tgtEl>
                                          <p:spTgt spid="6"/>
                                        </p:tgtEl>
                                        <p:attrNameLst>
                                          <p:attrName>ppt_x</p:attrName>
                                        </p:attrNameLst>
                                      </p:cBhvr>
                                      <p:tavLst>
                                        <p:tav tm="0">
                                          <p:val>
                                            <p:strVal val="#ppt_x"/>
                                          </p:val>
                                        </p:tav>
                                        <p:tav tm="100000">
                                          <p:val>
                                            <p:strVal val="#ppt_x"/>
                                          </p:val>
                                        </p:tav>
                                      </p:tavLst>
                                    </p:anim>
                                    <p:anim calcmode="lin" valueType="num">
                                      <p:cBhvr additive="base">
                                        <p:cTn id="60" dur="2000" fill="hold"/>
                                        <p:tgtEl>
                                          <p:spTgt spid="6"/>
                                        </p:tgtEl>
                                        <p:attrNameLst>
                                          <p:attrName>ppt_y</p:attrName>
                                        </p:attrNameLst>
                                      </p:cBhvr>
                                      <p:tavLst>
                                        <p:tav tm="0">
                                          <p:val>
                                            <p:strVal val="1+#ppt_h/2"/>
                                          </p:val>
                                        </p:tav>
                                        <p:tav tm="100000">
                                          <p:val>
                                            <p:strVal val="#ppt_y"/>
                                          </p:val>
                                        </p:tav>
                                      </p:tavLst>
                                    </p:anim>
                                  </p:childTnLst>
                                </p:cTn>
                              </p:par>
                              <p:par>
                                <p:cTn id="61" presetID="2" presetClass="entr" presetSubtype="4" fill="hold" grpId="2"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2000" fill="hold"/>
                                        <p:tgtEl>
                                          <p:spTgt spid="7"/>
                                        </p:tgtEl>
                                        <p:attrNameLst>
                                          <p:attrName>ppt_x</p:attrName>
                                        </p:attrNameLst>
                                      </p:cBhvr>
                                      <p:tavLst>
                                        <p:tav tm="0">
                                          <p:val>
                                            <p:strVal val="#ppt_x"/>
                                          </p:val>
                                        </p:tav>
                                        <p:tav tm="100000">
                                          <p:val>
                                            <p:strVal val="#ppt_x"/>
                                          </p:val>
                                        </p:tav>
                                      </p:tavLst>
                                    </p:anim>
                                    <p:anim calcmode="lin" valueType="num">
                                      <p:cBhvr additive="base">
                                        <p:cTn id="64" dur="2000" fill="hold"/>
                                        <p:tgtEl>
                                          <p:spTgt spid="7"/>
                                        </p:tgtEl>
                                        <p:attrNameLst>
                                          <p:attrName>ppt_y</p:attrName>
                                        </p:attrNameLst>
                                      </p:cBhvr>
                                      <p:tavLst>
                                        <p:tav tm="0">
                                          <p:val>
                                            <p:strVal val="1+#ppt_h/2"/>
                                          </p:val>
                                        </p:tav>
                                        <p:tav tm="100000">
                                          <p:val>
                                            <p:strVal val="#ppt_y"/>
                                          </p:val>
                                        </p:tav>
                                      </p:tavLst>
                                    </p:anim>
                                  </p:childTnLst>
                                </p:cTn>
                              </p:par>
                              <p:par>
                                <p:cTn id="65" presetID="2" presetClass="entr" presetSubtype="4"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2000" fill="hold"/>
                                        <p:tgtEl>
                                          <p:spTgt spid="8"/>
                                        </p:tgtEl>
                                        <p:attrNameLst>
                                          <p:attrName>ppt_x</p:attrName>
                                        </p:attrNameLst>
                                      </p:cBhvr>
                                      <p:tavLst>
                                        <p:tav tm="0">
                                          <p:val>
                                            <p:strVal val="#ppt_x"/>
                                          </p:val>
                                        </p:tav>
                                        <p:tav tm="100000">
                                          <p:val>
                                            <p:strVal val="#ppt_x"/>
                                          </p:val>
                                        </p:tav>
                                      </p:tavLst>
                                    </p:anim>
                                    <p:anim calcmode="lin" valueType="num">
                                      <p:cBhvr additive="base">
                                        <p:cTn id="68" dur="2000" fill="hold"/>
                                        <p:tgtEl>
                                          <p:spTgt spid="8"/>
                                        </p:tgtEl>
                                        <p:attrNameLst>
                                          <p:attrName>ppt_y</p:attrName>
                                        </p:attrNameLst>
                                      </p:cBhvr>
                                      <p:tavLst>
                                        <p:tav tm="0">
                                          <p:val>
                                            <p:strVal val="1+#ppt_h/2"/>
                                          </p:val>
                                        </p:tav>
                                        <p:tav tm="100000">
                                          <p:val>
                                            <p:strVal val="#ppt_y"/>
                                          </p:val>
                                        </p:tav>
                                      </p:tavLst>
                                    </p:anim>
                                  </p:childTnLst>
                                </p:cTn>
                              </p:par>
                              <p:par>
                                <p:cTn id="69" presetID="2" presetClass="entr" presetSubtype="4" fill="hold" grpId="2" nodeType="with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additive="base">
                                        <p:cTn id="71" dur="2000" fill="hold"/>
                                        <p:tgtEl>
                                          <p:spTgt spid="9"/>
                                        </p:tgtEl>
                                        <p:attrNameLst>
                                          <p:attrName>ppt_x</p:attrName>
                                        </p:attrNameLst>
                                      </p:cBhvr>
                                      <p:tavLst>
                                        <p:tav tm="0">
                                          <p:val>
                                            <p:strVal val="#ppt_x"/>
                                          </p:val>
                                        </p:tav>
                                        <p:tav tm="100000">
                                          <p:val>
                                            <p:strVal val="#ppt_x"/>
                                          </p:val>
                                        </p:tav>
                                      </p:tavLst>
                                    </p:anim>
                                    <p:anim calcmode="lin" valueType="num">
                                      <p:cBhvr additive="base">
                                        <p:cTn id="72" dur="2000" fill="hold"/>
                                        <p:tgtEl>
                                          <p:spTgt spid="9"/>
                                        </p:tgtEl>
                                        <p:attrNameLst>
                                          <p:attrName>ppt_y</p:attrName>
                                        </p:attrNameLst>
                                      </p:cBhvr>
                                      <p:tavLst>
                                        <p:tav tm="0">
                                          <p:val>
                                            <p:strVal val="1+#ppt_h/2"/>
                                          </p:val>
                                        </p:tav>
                                        <p:tav tm="100000">
                                          <p:val>
                                            <p:strVal val="#ppt_y"/>
                                          </p:val>
                                        </p:tav>
                                      </p:tavLst>
                                    </p:anim>
                                  </p:childTnLst>
                                </p:cTn>
                              </p:par>
                              <p:par>
                                <p:cTn id="73" presetID="2" presetClass="entr" presetSubtype="4" fill="hold" grpId="2"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2000" fill="hold"/>
                                        <p:tgtEl>
                                          <p:spTgt spid="10"/>
                                        </p:tgtEl>
                                        <p:attrNameLst>
                                          <p:attrName>ppt_x</p:attrName>
                                        </p:attrNameLst>
                                      </p:cBhvr>
                                      <p:tavLst>
                                        <p:tav tm="0">
                                          <p:val>
                                            <p:strVal val="#ppt_x"/>
                                          </p:val>
                                        </p:tav>
                                        <p:tav tm="100000">
                                          <p:val>
                                            <p:strVal val="#ppt_x"/>
                                          </p:val>
                                        </p:tav>
                                      </p:tavLst>
                                    </p:anim>
                                    <p:anim calcmode="lin" valueType="num">
                                      <p:cBhvr additive="base">
                                        <p:cTn id="76" dur="2000" fill="hold"/>
                                        <p:tgtEl>
                                          <p:spTgt spid="10"/>
                                        </p:tgtEl>
                                        <p:attrNameLst>
                                          <p:attrName>ppt_y</p:attrName>
                                        </p:attrNameLst>
                                      </p:cBhvr>
                                      <p:tavLst>
                                        <p:tav tm="0">
                                          <p:val>
                                            <p:strVal val="1+#ppt_h/2"/>
                                          </p:val>
                                        </p:tav>
                                        <p:tav tm="100000">
                                          <p:val>
                                            <p:strVal val="#ppt_y"/>
                                          </p:val>
                                        </p:tav>
                                      </p:tavLst>
                                    </p:anim>
                                  </p:childTnLst>
                                </p:cTn>
                              </p:par>
                              <p:par>
                                <p:cTn id="77" presetID="2" presetClass="entr" presetSubtype="4" fill="hold" grpId="2"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2000" fill="hold"/>
                                        <p:tgtEl>
                                          <p:spTgt spid="11"/>
                                        </p:tgtEl>
                                        <p:attrNameLst>
                                          <p:attrName>ppt_x</p:attrName>
                                        </p:attrNameLst>
                                      </p:cBhvr>
                                      <p:tavLst>
                                        <p:tav tm="0">
                                          <p:val>
                                            <p:strVal val="#ppt_x"/>
                                          </p:val>
                                        </p:tav>
                                        <p:tav tm="100000">
                                          <p:val>
                                            <p:strVal val="#ppt_x"/>
                                          </p:val>
                                        </p:tav>
                                      </p:tavLst>
                                    </p:anim>
                                    <p:anim calcmode="lin" valueType="num">
                                      <p:cBhvr additive="base">
                                        <p:cTn id="80" dur="2000" fill="hold"/>
                                        <p:tgtEl>
                                          <p:spTgt spid="11"/>
                                        </p:tgtEl>
                                        <p:attrNameLst>
                                          <p:attrName>ppt_y</p:attrName>
                                        </p:attrNameLst>
                                      </p:cBhvr>
                                      <p:tavLst>
                                        <p:tav tm="0">
                                          <p:val>
                                            <p:strVal val="1+#ppt_h/2"/>
                                          </p:val>
                                        </p:tav>
                                        <p:tav tm="100000">
                                          <p:val>
                                            <p:strVal val="#ppt_y"/>
                                          </p:val>
                                        </p:tav>
                                      </p:tavLst>
                                    </p:anim>
                                  </p:childTnLst>
                                </p:cTn>
                              </p:par>
                              <p:par>
                                <p:cTn id="81" presetID="2" presetClass="entr" presetSubtype="4" fill="hold" grpId="2"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2000" fill="hold"/>
                                        <p:tgtEl>
                                          <p:spTgt spid="12"/>
                                        </p:tgtEl>
                                        <p:attrNameLst>
                                          <p:attrName>ppt_x</p:attrName>
                                        </p:attrNameLst>
                                      </p:cBhvr>
                                      <p:tavLst>
                                        <p:tav tm="0">
                                          <p:val>
                                            <p:strVal val="#ppt_x"/>
                                          </p:val>
                                        </p:tav>
                                        <p:tav tm="100000">
                                          <p:val>
                                            <p:strVal val="#ppt_x"/>
                                          </p:val>
                                        </p:tav>
                                      </p:tavLst>
                                    </p:anim>
                                    <p:anim calcmode="lin" valueType="num">
                                      <p:cBhvr additive="base">
                                        <p:cTn id="84" dur="2000" fill="hold"/>
                                        <p:tgtEl>
                                          <p:spTgt spid="12"/>
                                        </p:tgtEl>
                                        <p:attrNameLst>
                                          <p:attrName>ppt_y</p:attrName>
                                        </p:attrNameLst>
                                      </p:cBhvr>
                                      <p:tavLst>
                                        <p:tav tm="0">
                                          <p:val>
                                            <p:strVal val="1+#ppt_h/2"/>
                                          </p:val>
                                        </p:tav>
                                        <p:tav tm="100000">
                                          <p:val>
                                            <p:strVal val="#ppt_y"/>
                                          </p:val>
                                        </p:tav>
                                      </p:tavLst>
                                    </p:anim>
                                  </p:childTnLst>
                                </p:cTn>
                              </p:par>
                              <p:par>
                                <p:cTn id="85" presetID="2" presetClass="entr" presetSubtype="4"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2000" fill="hold"/>
                                        <p:tgtEl>
                                          <p:spTgt spid="13"/>
                                        </p:tgtEl>
                                        <p:attrNameLst>
                                          <p:attrName>ppt_x</p:attrName>
                                        </p:attrNameLst>
                                      </p:cBhvr>
                                      <p:tavLst>
                                        <p:tav tm="0">
                                          <p:val>
                                            <p:strVal val="#ppt_x"/>
                                          </p:val>
                                        </p:tav>
                                        <p:tav tm="100000">
                                          <p:val>
                                            <p:strVal val="#ppt_x"/>
                                          </p:val>
                                        </p:tav>
                                      </p:tavLst>
                                    </p:anim>
                                    <p:anim calcmode="lin" valueType="num">
                                      <p:cBhvr additive="base">
                                        <p:cTn id="88" dur="2000" fill="hold"/>
                                        <p:tgtEl>
                                          <p:spTgt spid="13"/>
                                        </p:tgtEl>
                                        <p:attrNameLst>
                                          <p:attrName>ppt_y</p:attrName>
                                        </p:attrNameLst>
                                      </p:cBhvr>
                                      <p:tavLst>
                                        <p:tav tm="0">
                                          <p:val>
                                            <p:strVal val="1+#ppt_h/2"/>
                                          </p:val>
                                        </p:tav>
                                        <p:tav tm="100000">
                                          <p:val>
                                            <p:strVal val="#ppt_y"/>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par>
                                <p:cTn id="92" presetID="8" presetClass="emph" presetSubtype="0" fill="hold" grpId="1" nodeType="withEffect">
                                  <p:stCondLst>
                                    <p:cond delay="0"/>
                                  </p:stCondLst>
                                  <p:childTnLst>
                                    <p:animRot by="21600000">
                                      <p:cBhvr>
                                        <p:cTn id="93" dur="2000" fill="hold"/>
                                        <p:tgtEl>
                                          <p:spTgt spid="14"/>
                                        </p:tgtEl>
                                        <p:attrNameLst>
                                          <p:attrName>r</p:attrName>
                                        </p:attrNameLst>
                                      </p:cBhvr>
                                    </p:animRot>
                                  </p:childTnLst>
                                </p:cTn>
                              </p:par>
                              <p:par>
                                <p:cTn id="94" presetID="13" presetClass="entr" presetSubtype="16" fill="hold" grpId="0"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8" presetClass="emph" presetSubtype="0" fill="hold" grpId="1" nodeType="withEffect">
                                  <p:stCondLst>
                                    <p:cond delay="0"/>
                                  </p:stCondLst>
                                  <p:childTnLst>
                                    <p:animRot by="21600000">
                                      <p:cBhvr>
                                        <p:cTn id="98" dur="2000" fill="hold"/>
                                        <p:tgtEl>
                                          <p:spTgt spid="15"/>
                                        </p:tgtEl>
                                        <p:attrNameLst>
                                          <p:attrName>r</p:attrName>
                                        </p:attrNameLst>
                                      </p:cBhvr>
                                    </p:animRot>
                                  </p:childTnLst>
                                </p:cTn>
                              </p:par>
                              <p:par>
                                <p:cTn id="99" presetID="13" presetClass="entr" presetSubtype="16" fill="hold" grpId="0"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2000"/>
                                        <p:tgtEl>
                                          <p:spTgt spid="16"/>
                                        </p:tgtEl>
                                      </p:cBhvr>
                                    </p:animEffect>
                                  </p:childTnLst>
                                </p:cTn>
                              </p:par>
                              <p:par>
                                <p:cTn id="102" presetID="8" presetClass="emph" presetSubtype="0" fill="hold" grpId="1" nodeType="withEffect">
                                  <p:stCondLst>
                                    <p:cond delay="0"/>
                                  </p:stCondLst>
                                  <p:childTnLst>
                                    <p:animRot by="21600000">
                                      <p:cBhvr>
                                        <p:cTn id="103" dur="2000" fill="hold"/>
                                        <p:tgtEl>
                                          <p:spTgt spid="16"/>
                                        </p:tgtEl>
                                        <p:attrNameLst>
                                          <p:attrName>r</p:attrName>
                                        </p:attrNameLst>
                                      </p:cBhvr>
                                    </p:animRot>
                                  </p:childTnLst>
                                </p:cTn>
                              </p:par>
                              <p:par>
                                <p:cTn id="104" presetID="1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Effect transition="in" filter="plus(in)">
                                      <p:cBhvr>
                                        <p:cTn id="106" dur="2000"/>
                                        <p:tgtEl>
                                          <p:spTgt spid="17"/>
                                        </p:tgtEl>
                                      </p:cBhvr>
                                    </p:animEffect>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13" presetClass="entr" presetSubtype="16" fill="hold" grpId="0" nodeType="with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plus(in)">
                                      <p:cBhvr>
                                        <p:cTn id="111" dur="2000"/>
                                        <p:tgtEl>
                                          <p:spTgt spid="18"/>
                                        </p:tgtEl>
                                      </p:cBhvr>
                                    </p:animEffect>
                                  </p:childTnLst>
                                </p:cTn>
                              </p:par>
                              <p:par>
                                <p:cTn id="112" presetID="8" presetClass="emph" presetSubtype="0" fill="hold" grpId="1" nodeType="withEffect">
                                  <p:stCondLst>
                                    <p:cond delay="0"/>
                                  </p:stCondLst>
                                  <p:childTnLst>
                                    <p:animRot by="21600000">
                                      <p:cBhvr>
                                        <p:cTn id="113" dur="2000" fill="hold"/>
                                        <p:tgtEl>
                                          <p:spTgt spid="18"/>
                                        </p:tgtEl>
                                        <p:attrNameLst>
                                          <p:attrName>r</p:attrName>
                                        </p:attrNameLst>
                                      </p:cBhvr>
                                    </p:animRot>
                                  </p:childTnLst>
                                </p:cTn>
                              </p:par>
                              <p:par>
                                <p:cTn id="114" presetID="13" presetClass="entr" presetSubtype="16" fill="hold" grpId="0"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13" presetClass="entr" presetSubtype="16"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plus(in)">
                                      <p:cBhvr>
                                        <p:cTn id="121" dur="2000"/>
                                        <p:tgtEl>
                                          <p:spTgt spid="20"/>
                                        </p:tgtEl>
                                      </p:cBhvr>
                                    </p:animEffect>
                                  </p:childTnLst>
                                </p:cTn>
                              </p:par>
                              <p:par>
                                <p:cTn id="122" presetID="8" presetClass="emph" presetSubtype="0" fill="hold" grpId="1" nodeType="withEffect">
                                  <p:stCondLst>
                                    <p:cond delay="0"/>
                                  </p:stCondLst>
                                  <p:childTnLst>
                                    <p:animRot by="21600000">
                                      <p:cBhvr>
                                        <p:cTn id="123" dur="2000" fill="hold"/>
                                        <p:tgtEl>
                                          <p:spTgt spid="20"/>
                                        </p:tgtEl>
                                        <p:attrNameLst>
                                          <p:attrName>r</p:attrName>
                                        </p:attrNameLst>
                                      </p:cBhvr>
                                    </p:animRot>
                                  </p:childTnLst>
                                </p:cTn>
                              </p:par>
                              <p:par>
                                <p:cTn id="124" presetID="13" presetClass="entr" presetSubtype="16" fill="hold" grpId="0" nodeType="with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plus(in)">
                                      <p:cBhvr>
                                        <p:cTn id="126" dur="2000"/>
                                        <p:tgtEl>
                                          <p:spTgt spid="21"/>
                                        </p:tgtEl>
                                      </p:cBhvr>
                                    </p:animEffect>
                                  </p:childTnLst>
                                </p:cTn>
                              </p:par>
                              <p:par>
                                <p:cTn id="127" presetID="8" presetClass="emph" presetSubtype="0" fill="hold" grpId="1" nodeType="withEffect">
                                  <p:stCondLst>
                                    <p:cond delay="0"/>
                                  </p:stCondLst>
                                  <p:childTnLst>
                                    <p:animRot by="21600000">
                                      <p:cBhvr>
                                        <p:cTn id="128" dur="2000" fill="hold"/>
                                        <p:tgtEl>
                                          <p:spTgt spid="21"/>
                                        </p:tgtEl>
                                        <p:attrNameLst>
                                          <p:attrName>r</p:attrName>
                                        </p:attrNameLst>
                                      </p:cBhvr>
                                    </p:animRot>
                                  </p:childTnLst>
                                </p:cTn>
                              </p:par>
                              <p:par>
                                <p:cTn id="129" presetID="13" presetClass="entr" presetSubtype="16" fill="hold" grpId="0" nodeType="withEffect">
                                  <p:stCondLst>
                                    <p:cond delay="0"/>
                                  </p:stCondLst>
                                  <p:childTnLst>
                                    <p:set>
                                      <p:cBhvr>
                                        <p:cTn id="130" dur="1" fill="hold">
                                          <p:stCondLst>
                                            <p:cond delay="0"/>
                                          </p:stCondLst>
                                        </p:cTn>
                                        <p:tgtEl>
                                          <p:spTgt spid="22"/>
                                        </p:tgtEl>
                                        <p:attrNameLst>
                                          <p:attrName>style.visibility</p:attrName>
                                        </p:attrNameLst>
                                      </p:cBhvr>
                                      <p:to>
                                        <p:strVal val="visible"/>
                                      </p:to>
                                    </p:set>
                                    <p:animEffect transition="in" filter="plus(in)">
                                      <p:cBhvr>
                                        <p:cTn id="131" dur="2000"/>
                                        <p:tgtEl>
                                          <p:spTgt spid="22"/>
                                        </p:tgtEl>
                                      </p:cBhvr>
                                    </p:animEffect>
                                  </p:childTnLst>
                                </p:cTn>
                              </p:par>
                              <p:par>
                                <p:cTn id="132" presetID="8" presetClass="emph" presetSubtype="0" fill="hold" grpId="1" nodeType="withEffect">
                                  <p:stCondLst>
                                    <p:cond delay="0"/>
                                  </p:stCondLst>
                                  <p:childTnLst>
                                    <p:animRot by="21600000">
                                      <p:cBhvr>
                                        <p:cTn id="133" dur="2000" fill="hold"/>
                                        <p:tgtEl>
                                          <p:spTgt spid="22"/>
                                        </p:tgtEl>
                                        <p:attrNameLst>
                                          <p:attrName>r</p:attrName>
                                        </p:attrNameLst>
                                      </p:cBhvr>
                                    </p:animRot>
                                  </p:childTnLst>
                                </p:cTn>
                              </p:par>
                              <p:par>
                                <p:cTn id="134" presetID="2" presetClass="entr" presetSubtype="4" fill="hold" grpId="2"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2000" fill="hold"/>
                                        <p:tgtEl>
                                          <p:spTgt spid="14"/>
                                        </p:tgtEl>
                                        <p:attrNameLst>
                                          <p:attrName>ppt_x</p:attrName>
                                        </p:attrNameLst>
                                      </p:cBhvr>
                                      <p:tavLst>
                                        <p:tav tm="0">
                                          <p:val>
                                            <p:strVal val="#ppt_x"/>
                                          </p:val>
                                        </p:tav>
                                        <p:tav tm="100000">
                                          <p:val>
                                            <p:strVal val="#ppt_x"/>
                                          </p:val>
                                        </p:tav>
                                      </p:tavLst>
                                    </p:anim>
                                    <p:anim calcmode="lin" valueType="num">
                                      <p:cBhvr additive="base">
                                        <p:cTn id="137" dur="2000" fill="hold"/>
                                        <p:tgtEl>
                                          <p:spTgt spid="14"/>
                                        </p:tgtEl>
                                        <p:attrNameLst>
                                          <p:attrName>ppt_y</p:attrName>
                                        </p:attrNameLst>
                                      </p:cBhvr>
                                      <p:tavLst>
                                        <p:tav tm="0">
                                          <p:val>
                                            <p:strVal val="1+#ppt_h/2"/>
                                          </p:val>
                                        </p:tav>
                                        <p:tav tm="100000">
                                          <p:val>
                                            <p:strVal val="#ppt_y"/>
                                          </p:val>
                                        </p:tav>
                                      </p:tavLst>
                                    </p:anim>
                                  </p:childTnLst>
                                </p:cTn>
                              </p:par>
                              <p:par>
                                <p:cTn id="138" presetID="2" presetClass="entr" presetSubtype="4" fill="hold" grpId="2" nodeType="withEffect">
                                  <p:stCondLst>
                                    <p:cond delay="0"/>
                                  </p:stCondLst>
                                  <p:childTnLst>
                                    <p:set>
                                      <p:cBhvr>
                                        <p:cTn id="139" dur="1" fill="hold">
                                          <p:stCondLst>
                                            <p:cond delay="0"/>
                                          </p:stCondLst>
                                        </p:cTn>
                                        <p:tgtEl>
                                          <p:spTgt spid="15"/>
                                        </p:tgtEl>
                                        <p:attrNameLst>
                                          <p:attrName>style.visibility</p:attrName>
                                        </p:attrNameLst>
                                      </p:cBhvr>
                                      <p:to>
                                        <p:strVal val="visible"/>
                                      </p:to>
                                    </p:set>
                                    <p:anim calcmode="lin" valueType="num">
                                      <p:cBhvr additive="base">
                                        <p:cTn id="140" dur="2000" fill="hold"/>
                                        <p:tgtEl>
                                          <p:spTgt spid="15"/>
                                        </p:tgtEl>
                                        <p:attrNameLst>
                                          <p:attrName>ppt_x</p:attrName>
                                        </p:attrNameLst>
                                      </p:cBhvr>
                                      <p:tavLst>
                                        <p:tav tm="0">
                                          <p:val>
                                            <p:strVal val="#ppt_x"/>
                                          </p:val>
                                        </p:tav>
                                        <p:tav tm="100000">
                                          <p:val>
                                            <p:strVal val="#ppt_x"/>
                                          </p:val>
                                        </p:tav>
                                      </p:tavLst>
                                    </p:anim>
                                    <p:anim calcmode="lin" valueType="num">
                                      <p:cBhvr additive="base">
                                        <p:cTn id="141" dur="2000" fill="hold"/>
                                        <p:tgtEl>
                                          <p:spTgt spid="15"/>
                                        </p:tgtEl>
                                        <p:attrNameLst>
                                          <p:attrName>ppt_y</p:attrName>
                                        </p:attrNameLst>
                                      </p:cBhvr>
                                      <p:tavLst>
                                        <p:tav tm="0">
                                          <p:val>
                                            <p:strVal val="1+#ppt_h/2"/>
                                          </p:val>
                                        </p:tav>
                                        <p:tav tm="100000">
                                          <p:val>
                                            <p:strVal val="#ppt_y"/>
                                          </p:val>
                                        </p:tav>
                                      </p:tavLst>
                                    </p:anim>
                                  </p:childTnLst>
                                </p:cTn>
                              </p:par>
                              <p:par>
                                <p:cTn id="142" presetID="2" presetClass="entr" presetSubtype="4"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 calcmode="lin" valueType="num">
                                      <p:cBhvr additive="base">
                                        <p:cTn id="144" dur="2000" fill="hold"/>
                                        <p:tgtEl>
                                          <p:spTgt spid="16"/>
                                        </p:tgtEl>
                                        <p:attrNameLst>
                                          <p:attrName>ppt_x</p:attrName>
                                        </p:attrNameLst>
                                      </p:cBhvr>
                                      <p:tavLst>
                                        <p:tav tm="0">
                                          <p:val>
                                            <p:strVal val="#ppt_x"/>
                                          </p:val>
                                        </p:tav>
                                        <p:tav tm="100000">
                                          <p:val>
                                            <p:strVal val="#ppt_x"/>
                                          </p:val>
                                        </p:tav>
                                      </p:tavLst>
                                    </p:anim>
                                    <p:anim calcmode="lin" valueType="num">
                                      <p:cBhvr additive="base">
                                        <p:cTn id="145" dur="2000" fill="hold"/>
                                        <p:tgtEl>
                                          <p:spTgt spid="16"/>
                                        </p:tgtEl>
                                        <p:attrNameLst>
                                          <p:attrName>ppt_y</p:attrName>
                                        </p:attrNameLst>
                                      </p:cBhvr>
                                      <p:tavLst>
                                        <p:tav tm="0">
                                          <p:val>
                                            <p:strVal val="1+#ppt_h/2"/>
                                          </p:val>
                                        </p:tav>
                                        <p:tav tm="100000">
                                          <p:val>
                                            <p:strVal val="#ppt_y"/>
                                          </p:val>
                                        </p:tav>
                                      </p:tavLst>
                                    </p:anim>
                                  </p:childTnLst>
                                </p:cTn>
                              </p:par>
                              <p:par>
                                <p:cTn id="146" presetID="2" presetClass="entr" presetSubtype="4"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 calcmode="lin" valueType="num">
                                      <p:cBhvr additive="base">
                                        <p:cTn id="148" dur="2000" fill="hold"/>
                                        <p:tgtEl>
                                          <p:spTgt spid="17"/>
                                        </p:tgtEl>
                                        <p:attrNameLst>
                                          <p:attrName>ppt_x</p:attrName>
                                        </p:attrNameLst>
                                      </p:cBhvr>
                                      <p:tavLst>
                                        <p:tav tm="0">
                                          <p:val>
                                            <p:strVal val="#ppt_x"/>
                                          </p:val>
                                        </p:tav>
                                        <p:tav tm="100000">
                                          <p:val>
                                            <p:strVal val="#ppt_x"/>
                                          </p:val>
                                        </p:tav>
                                      </p:tavLst>
                                    </p:anim>
                                    <p:anim calcmode="lin" valueType="num">
                                      <p:cBhvr additive="base">
                                        <p:cTn id="149" dur="2000" fill="hold"/>
                                        <p:tgtEl>
                                          <p:spTgt spid="17"/>
                                        </p:tgtEl>
                                        <p:attrNameLst>
                                          <p:attrName>ppt_y</p:attrName>
                                        </p:attrNameLst>
                                      </p:cBhvr>
                                      <p:tavLst>
                                        <p:tav tm="0">
                                          <p:val>
                                            <p:strVal val="1+#ppt_h/2"/>
                                          </p:val>
                                        </p:tav>
                                        <p:tav tm="100000">
                                          <p:val>
                                            <p:strVal val="#ppt_y"/>
                                          </p:val>
                                        </p:tav>
                                      </p:tavLst>
                                    </p:anim>
                                  </p:childTnLst>
                                </p:cTn>
                              </p:par>
                              <p:par>
                                <p:cTn id="150" presetID="2" presetClass="entr" presetSubtype="4" fill="hold" grpId="2" nodeType="withEffect">
                                  <p:stCondLst>
                                    <p:cond delay="0"/>
                                  </p:stCondLst>
                                  <p:childTnLst>
                                    <p:set>
                                      <p:cBhvr>
                                        <p:cTn id="151" dur="1" fill="hold">
                                          <p:stCondLst>
                                            <p:cond delay="0"/>
                                          </p:stCondLst>
                                        </p:cTn>
                                        <p:tgtEl>
                                          <p:spTgt spid="18"/>
                                        </p:tgtEl>
                                        <p:attrNameLst>
                                          <p:attrName>style.visibility</p:attrName>
                                        </p:attrNameLst>
                                      </p:cBhvr>
                                      <p:to>
                                        <p:strVal val="visible"/>
                                      </p:to>
                                    </p:set>
                                    <p:anim calcmode="lin" valueType="num">
                                      <p:cBhvr additive="base">
                                        <p:cTn id="152" dur="2000" fill="hold"/>
                                        <p:tgtEl>
                                          <p:spTgt spid="18"/>
                                        </p:tgtEl>
                                        <p:attrNameLst>
                                          <p:attrName>ppt_x</p:attrName>
                                        </p:attrNameLst>
                                      </p:cBhvr>
                                      <p:tavLst>
                                        <p:tav tm="0">
                                          <p:val>
                                            <p:strVal val="#ppt_x"/>
                                          </p:val>
                                        </p:tav>
                                        <p:tav tm="100000">
                                          <p:val>
                                            <p:strVal val="#ppt_x"/>
                                          </p:val>
                                        </p:tav>
                                      </p:tavLst>
                                    </p:anim>
                                    <p:anim calcmode="lin" valueType="num">
                                      <p:cBhvr additive="base">
                                        <p:cTn id="153" dur="2000" fill="hold"/>
                                        <p:tgtEl>
                                          <p:spTgt spid="18"/>
                                        </p:tgtEl>
                                        <p:attrNameLst>
                                          <p:attrName>ppt_y</p:attrName>
                                        </p:attrNameLst>
                                      </p:cBhvr>
                                      <p:tavLst>
                                        <p:tav tm="0">
                                          <p:val>
                                            <p:strVal val="1+#ppt_h/2"/>
                                          </p:val>
                                        </p:tav>
                                        <p:tav tm="100000">
                                          <p:val>
                                            <p:strVal val="#ppt_y"/>
                                          </p:val>
                                        </p:tav>
                                      </p:tavLst>
                                    </p:anim>
                                  </p:childTnLst>
                                </p:cTn>
                              </p:par>
                              <p:par>
                                <p:cTn id="154" presetID="2" presetClass="entr" presetSubtype="4" fill="hold" grpId="2" nodeType="withEffect">
                                  <p:stCondLst>
                                    <p:cond delay="0"/>
                                  </p:stCondLst>
                                  <p:childTnLst>
                                    <p:set>
                                      <p:cBhvr>
                                        <p:cTn id="155" dur="1" fill="hold">
                                          <p:stCondLst>
                                            <p:cond delay="0"/>
                                          </p:stCondLst>
                                        </p:cTn>
                                        <p:tgtEl>
                                          <p:spTgt spid="19"/>
                                        </p:tgtEl>
                                        <p:attrNameLst>
                                          <p:attrName>style.visibility</p:attrName>
                                        </p:attrNameLst>
                                      </p:cBhvr>
                                      <p:to>
                                        <p:strVal val="visible"/>
                                      </p:to>
                                    </p:set>
                                    <p:anim calcmode="lin" valueType="num">
                                      <p:cBhvr additive="base">
                                        <p:cTn id="156" dur="2000" fill="hold"/>
                                        <p:tgtEl>
                                          <p:spTgt spid="19"/>
                                        </p:tgtEl>
                                        <p:attrNameLst>
                                          <p:attrName>ppt_x</p:attrName>
                                        </p:attrNameLst>
                                      </p:cBhvr>
                                      <p:tavLst>
                                        <p:tav tm="0">
                                          <p:val>
                                            <p:strVal val="#ppt_x"/>
                                          </p:val>
                                        </p:tav>
                                        <p:tav tm="100000">
                                          <p:val>
                                            <p:strVal val="#ppt_x"/>
                                          </p:val>
                                        </p:tav>
                                      </p:tavLst>
                                    </p:anim>
                                    <p:anim calcmode="lin" valueType="num">
                                      <p:cBhvr additive="base">
                                        <p:cTn id="157" dur="2000" fill="hold"/>
                                        <p:tgtEl>
                                          <p:spTgt spid="19"/>
                                        </p:tgtEl>
                                        <p:attrNameLst>
                                          <p:attrName>ppt_y</p:attrName>
                                        </p:attrNameLst>
                                      </p:cBhvr>
                                      <p:tavLst>
                                        <p:tav tm="0">
                                          <p:val>
                                            <p:strVal val="1+#ppt_h/2"/>
                                          </p:val>
                                        </p:tav>
                                        <p:tav tm="100000">
                                          <p:val>
                                            <p:strVal val="#ppt_y"/>
                                          </p:val>
                                        </p:tav>
                                      </p:tavLst>
                                    </p:anim>
                                  </p:childTnLst>
                                </p:cTn>
                              </p:par>
                              <p:par>
                                <p:cTn id="158" presetID="2" presetClass="entr" presetSubtype="4" fill="hold" grpId="2"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2000" fill="hold"/>
                                        <p:tgtEl>
                                          <p:spTgt spid="20"/>
                                        </p:tgtEl>
                                        <p:attrNameLst>
                                          <p:attrName>ppt_x</p:attrName>
                                        </p:attrNameLst>
                                      </p:cBhvr>
                                      <p:tavLst>
                                        <p:tav tm="0">
                                          <p:val>
                                            <p:strVal val="#ppt_x"/>
                                          </p:val>
                                        </p:tav>
                                        <p:tav tm="100000">
                                          <p:val>
                                            <p:strVal val="#ppt_x"/>
                                          </p:val>
                                        </p:tav>
                                      </p:tavLst>
                                    </p:anim>
                                    <p:anim calcmode="lin" valueType="num">
                                      <p:cBhvr additive="base">
                                        <p:cTn id="161" dur="2000" fill="hold"/>
                                        <p:tgtEl>
                                          <p:spTgt spid="20"/>
                                        </p:tgtEl>
                                        <p:attrNameLst>
                                          <p:attrName>ppt_y</p:attrName>
                                        </p:attrNameLst>
                                      </p:cBhvr>
                                      <p:tavLst>
                                        <p:tav tm="0">
                                          <p:val>
                                            <p:strVal val="1+#ppt_h/2"/>
                                          </p:val>
                                        </p:tav>
                                        <p:tav tm="100000">
                                          <p:val>
                                            <p:strVal val="#ppt_y"/>
                                          </p:val>
                                        </p:tav>
                                      </p:tavLst>
                                    </p:anim>
                                  </p:childTnLst>
                                </p:cTn>
                              </p:par>
                              <p:par>
                                <p:cTn id="162" presetID="2" presetClass="entr" presetSubtype="4" fill="hold" grpId="2" nodeType="withEffect">
                                  <p:stCondLst>
                                    <p:cond delay="0"/>
                                  </p:stCondLst>
                                  <p:childTnLst>
                                    <p:set>
                                      <p:cBhvr>
                                        <p:cTn id="163" dur="1" fill="hold">
                                          <p:stCondLst>
                                            <p:cond delay="0"/>
                                          </p:stCondLst>
                                        </p:cTn>
                                        <p:tgtEl>
                                          <p:spTgt spid="21"/>
                                        </p:tgtEl>
                                        <p:attrNameLst>
                                          <p:attrName>style.visibility</p:attrName>
                                        </p:attrNameLst>
                                      </p:cBhvr>
                                      <p:to>
                                        <p:strVal val="visible"/>
                                      </p:to>
                                    </p:set>
                                    <p:anim calcmode="lin" valueType="num">
                                      <p:cBhvr additive="base">
                                        <p:cTn id="164" dur="2000" fill="hold"/>
                                        <p:tgtEl>
                                          <p:spTgt spid="21"/>
                                        </p:tgtEl>
                                        <p:attrNameLst>
                                          <p:attrName>ppt_x</p:attrName>
                                        </p:attrNameLst>
                                      </p:cBhvr>
                                      <p:tavLst>
                                        <p:tav tm="0">
                                          <p:val>
                                            <p:strVal val="#ppt_x"/>
                                          </p:val>
                                        </p:tav>
                                        <p:tav tm="100000">
                                          <p:val>
                                            <p:strVal val="#ppt_x"/>
                                          </p:val>
                                        </p:tav>
                                      </p:tavLst>
                                    </p:anim>
                                    <p:anim calcmode="lin" valueType="num">
                                      <p:cBhvr additive="base">
                                        <p:cTn id="165" dur="2000" fill="hold"/>
                                        <p:tgtEl>
                                          <p:spTgt spid="21"/>
                                        </p:tgtEl>
                                        <p:attrNameLst>
                                          <p:attrName>ppt_y</p:attrName>
                                        </p:attrNameLst>
                                      </p:cBhvr>
                                      <p:tavLst>
                                        <p:tav tm="0">
                                          <p:val>
                                            <p:strVal val="1+#ppt_h/2"/>
                                          </p:val>
                                        </p:tav>
                                        <p:tav tm="100000">
                                          <p:val>
                                            <p:strVal val="#ppt_y"/>
                                          </p:val>
                                        </p:tav>
                                      </p:tavLst>
                                    </p:anim>
                                  </p:childTnLst>
                                </p:cTn>
                              </p:par>
                              <p:par>
                                <p:cTn id="166" presetID="2" presetClass="entr" presetSubtype="4" fill="hold" grpId="2" nodeType="withEffect">
                                  <p:stCondLst>
                                    <p:cond delay="0"/>
                                  </p:stCondLst>
                                  <p:childTnLst>
                                    <p:set>
                                      <p:cBhvr>
                                        <p:cTn id="167" dur="1" fill="hold">
                                          <p:stCondLst>
                                            <p:cond delay="0"/>
                                          </p:stCondLst>
                                        </p:cTn>
                                        <p:tgtEl>
                                          <p:spTgt spid="22"/>
                                        </p:tgtEl>
                                        <p:attrNameLst>
                                          <p:attrName>style.visibility</p:attrName>
                                        </p:attrNameLst>
                                      </p:cBhvr>
                                      <p:to>
                                        <p:strVal val="visible"/>
                                      </p:to>
                                    </p:set>
                                    <p:anim calcmode="lin" valueType="num">
                                      <p:cBhvr additive="base">
                                        <p:cTn id="168" dur="2000" fill="hold"/>
                                        <p:tgtEl>
                                          <p:spTgt spid="22"/>
                                        </p:tgtEl>
                                        <p:attrNameLst>
                                          <p:attrName>ppt_x</p:attrName>
                                        </p:attrNameLst>
                                      </p:cBhvr>
                                      <p:tavLst>
                                        <p:tav tm="0">
                                          <p:val>
                                            <p:strVal val="#ppt_x"/>
                                          </p:val>
                                        </p:tav>
                                        <p:tav tm="100000">
                                          <p:val>
                                            <p:strVal val="#ppt_x"/>
                                          </p:val>
                                        </p:tav>
                                      </p:tavLst>
                                    </p:anim>
                                    <p:anim calcmode="lin" valueType="num">
                                      <p:cBhvr additive="base">
                                        <p:cTn id="169" dur="2000" fill="hold"/>
                                        <p:tgtEl>
                                          <p:spTgt spid="22"/>
                                        </p:tgtEl>
                                        <p:attrNameLst>
                                          <p:attrName>ppt_y</p:attrName>
                                        </p:attrNameLst>
                                      </p:cBhvr>
                                      <p:tavLst>
                                        <p:tav tm="0">
                                          <p:val>
                                            <p:strVal val="1+#ppt_h/2"/>
                                          </p:val>
                                        </p:tav>
                                        <p:tav tm="100000">
                                          <p:val>
                                            <p:strVal val="#ppt_y"/>
                                          </p:val>
                                        </p:tav>
                                      </p:tavLst>
                                    </p:anim>
                                  </p:childTnLst>
                                </p:cTn>
                              </p:par>
                              <p:par>
                                <p:cTn id="170" presetID="42" presetClass="entr" presetSubtype="0" fill="hold"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fade">
                                      <p:cBhvr>
                                        <p:cTn id="172" dur="2000"/>
                                        <p:tgtEl>
                                          <p:spTgt spid="4"/>
                                        </p:tgtEl>
                                      </p:cBhvr>
                                    </p:animEffect>
                                    <p:anim calcmode="lin" valueType="num">
                                      <p:cBhvr>
                                        <p:cTn id="173" dur="2000" fill="hold"/>
                                        <p:tgtEl>
                                          <p:spTgt spid="4"/>
                                        </p:tgtEl>
                                        <p:attrNameLst>
                                          <p:attrName>ppt_x</p:attrName>
                                        </p:attrNameLst>
                                      </p:cBhvr>
                                      <p:tavLst>
                                        <p:tav tm="0">
                                          <p:val>
                                            <p:strVal val="#ppt_x"/>
                                          </p:val>
                                        </p:tav>
                                        <p:tav tm="100000">
                                          <p:val>
                                            <p:strVal val="#ppt_x"/>
                                          </p:val>
                                        </p:tav>
                                      </p:tavLst>
                                    </p:anim>
                                    <p:anim calcmode="lin" valueType="num">
                                      <p:cBhvr>
                                        <p:cTn id="174"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stretch>
              <a:fillRect/>
            </a:stretch>
          </a:blipFill>
        </p:spPr>
        <p:txBody>
          <a:bodyPr/>
          <a:lstStyle/>
          <a:p>
            <a:endParaRPr lang="es-ES" dirty="0"/>
          </a:p>
        </p:txBody>
      </p:sp>
      <p:pic>
        <p:nvPicPr>
          <p:cNvPr id="4" name="3 Marcador de contenido" descr="squirrel_png_by_dbszabo1-d3dn7or.png"/>
          <p:cNvPicPr>
            <a:picLocks noGrp="1" noChangeAspect="1"/>
          </p:cNvPicPr>
          <p:nvPr>
            <p:ph idx="1"/>
          </p:nvPr>
        </p:nvPicPr>
        <p:blipFill>
          <a:blip r:embed="rId3" cstate="print"/>
          <a:stretch>
            <a:fillRect/>
          </a:stretch>
        </p:blipFill>
        <p:spPr>
          <a:xfrm>
            <a:off x="6215074" y="2357429"/>
            <a:ext cx="2928926" cy="4507291"/>
          </a:xfrm>
          <a:effectLst>
            <a:softEdge rad="31750"/>
          </a:effectLst>
        </p:spPr>
      </p:pic>
      <p:sp>
        <p:nvSpPr>
          <p:cNvPr id="9" name="8 CuadroTexto"/>
          <p:cNvSpPr txBox="1"/>
          <p:nvPr/>
        </p:nvSpPr>
        <p:spPr>
          <a:xfrm>
            <a:off x="1214414" y="1285860"/>
            <a:ext cx="214314" cy="369332"/>
          </a:xfrm>
          <a:prstGeom prst="rect">
            <a:avLst/>
          </a:prstGeom>
          <a:noFill/>
        </p:spPr>
        <p:txBody>
          <a:bodyPr wrap="square" rtlCol="0">
            <a:spAutoFit/>
          </a:bodyPr>
          <a:lstStyle/>
          <a:p>
            <a:endParaRPr lang="es-ES" dirty="0"/>
          </a:p>
        </p:txBody>
      </p:sp>
      <p:sp>
        <p:nvSpPr>
          <p:cNvPr id="5" name="4 CuadroTexto"/>
          <p:cNvSpPr txBox="1"/>
          <p:nvPr/>
        </p:nvSpPr>
        <p:spPr>
          <a:xfrm>
            <a:off x="2000232" y="1500174"/>
            <a:ext cx="4643469" cy="3785652"/>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rPr>
              <a:t>Las ardillas de países muy fríos hibernan. Esto quiere decir que duermen durante todo el invierno envueltos en su cola. Sin embargo, su sueño nunca es muy profundo, y cualquier peligro, o sencillamente su apetito, les hace espabilar rápidamente para escapar o hurgar en el suelo a la búsqueda de su dispensa subterránea de frutos que enterró durante el verano</a:t>
            </a:r>
          </a:p>
          <a:p>
            <a:r>
              <a:rPr lang="es-ES" sz="2000" b="1" dirty="0" smtClean="0">
                <a:solidFill>
                  <a:srgbClr val="FFC000"/>
                </a:solidFill>
                <a:effectLst>
                  <a:outerShdw blurRad="38100" dist="38100" dir="2700000" algn="tl">
                    <a:srgbClr val="000000">
                      <a:alpha val="43137"/>
                    </a:srgbClr>
                  </a:outerShdw>
                </a:effectLst>
              </a:rPr>
              <a:t> </a:t>
            </a:r>
          </a:p>
          <a:p>
            <a:endParaRPr lang="es-ES" sz="2000" b="1" dirty="0">
              <a:solidFill>
                <a:srgbClr val="FFC000"/>
              </a:solidFill>
              <a:effectLst>
                <a:outerShdw blurRad="38100" dist="38100" dir="2700000" algn="tl">
                  <a:srgbClr val="000000">
                    <a:alpha val="43137"/>
                  </a:srgbClr>
                </a:outerShdw>
              </a:effectLst>
            </a:endParaRPr>
          </a:p>
        </p:txBody>
      </p:sp>
      <p:sp>
        <p:nvSpPr>
          <p:cNvPr id="6"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4.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5400000">
            <a:off x="3038023" y="-1394981"/>
            <a:ext cx="3214686" cy="6004648"/>
          </a:xfrm>
          <a:prstGeom prst="chevron">
            <a:avLst>
              <a:gd name="adj" fmla="val 90078"/>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2930866" y="2141176"/>
            <a:ext cx="3429000" cy="6004648"/>
          </a:xfrm>
          <a:prstGeom prst="chevron">
            <a:avLst>
              <a:gd name="adj" fmla="val 88744"/>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359506" y="-1716464"/>
            <a:ext cx="2571720" cy="6004648"/>
          </a:xfrm>
          <a:prstGeom prst="chevron">
            <a:avLst>
              <a:gd name="adj" fmla="val 90226"/>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252337" y="2462647"/>
            <a:ext cx="2786058" cy="6004648"/>
          </a:xfrm>
          <a:prstGeom prst="chevron">
            <a:avLst>
              <a:gd name="adj" fmla="val 89257"/>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645270" y="-2002228"/>
            <a:ext cx="2000192" cy="6004648"/>
          </a:xfrm>
          <a:prstGeom prst="chevron">
            <a:avLst>
              <a:gd name="adj" fmla="val 86522"/>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502370" y="2712680"/>
            <a:ext cx="2285992" cy="6004648"/>
          </a:xfrm>
          <a:prstGeom prst="chevron">
            <a:avLst>
              <a:gd name="adj" fmla="val 89022"/>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2000"/>
                                        <p:tgtEl>
                                          <p:spTgt spid="5"/>
                                        </p:tgtEl>
                                      </p:cBhvr>
                                    </p:animEffect>
                                  </p:childTnLst>
                                </p:cTn>
                              </p:par>
                              <p:par>
                                <p:cTn id="11" presetID="16" presetClass="entr" presetSubtype="4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Horizontal)">
                                      <p:cBhvr>
                                        <p:cTn id="13" dur="2000"/>
                                        <p:tgtEl>
                                          <p:spTgt spid="6"/>
                                        </p:tgtEl>
                                      </p:cBhvr>
                                    </p:animEffect>
                                  </p:childTnLst>
                                </p:cTn>
                              </p:par>
                              <p:par>
                                <p:cTn id="14" presetID="16" presetClass="entr" presetSubtype="4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outHorizontal)">
                                      <p:cBhvr>
                                        <p:cTn id="16" dur="2000"/>
                                        <p:tgtEl>
                                          <p:spTgt spid="7"/>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outHorizontal)">
                                      <p:cBhvr>
                                        <p:cTn id="19" dur="2000"/>
                                        <p:tgtEl>
                                          <p:spTgt spid="8"/>
                                        </p:tgtEl>
                                      </p:cBhvr>
                                    </p:animEffect>
                                  </p:childTnLst>
                                </p:cTn>
                              </p:par>
                              <p:par>
                                <p:cTn id="20" presetID="16" presetClass="entr" presetSubtype="4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2000"/>
                                        <p:tgtEl>
                                          <p:spTgt spid="9"/>
                                        </p:tgtEl>
                                      </p:cBhvr>
                                    </p:animEffect>
                                  </p:childTnLst>
                                </p:cTn>
                              </p:par>
                              <p:par>
                                <p:cTn id="23" presetID="16" presetClass="entr" presetSubtype="4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outHorizontal)">
                                      <p:cBhvr>
                                        <p:cTn id="25" dur="2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ppt_x"/>
                                          </p:val>
                                        </p:tav>
                                        <p:tav tm="100000">
                                          <p:val>
                                            <p:strVal val="#ppt_x"/>
                                          </p:val>
                                        </p:tav>
                                      </p:tavLst>
                                    </p:anim>
                                    <p:anim calcmode="lin" valueType="num">
                                      <p:cBhvr additive="base">
                                        <p:cTn id="29" dur="2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000" fill="hold"/>
                                        <p:tgtEl>
                                          <p:spTgt spid="7"/>
                                        </p:tgtEl>
                                        <p:attrNameLst>
                                          <p:attrName>ppt_x</p:attrName>
                                        </p:attrNameLst>
                                      </p:cBhvr>
                                      <p:tavLst>
                                        <p:tav tm="0">
                                          <p:val>
                                            <p:strVal val="#ppt_x"/>
                                          </p:val>
                                        </p:tav>
                                        <p:tav tm="100000">
                                          <p:val>
                                            <p:strVal val="#ppt_x"/>
                                          </p:val>
                                        </p:tav>
                                      </p:tavLst>
                                    </p:anim>
                                    <p:anim calcmode="lin" valueType="num">
                                      <p:cBhvr additive="base">
                                        <p:cTn id="33" dur="2000" fill="hold"/>
                                        <p:tgtEl>
                                          <p:spTgt spid="7"/>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2000" fill="hold"/>
                                        <p:tgtEl>
                                          <p:spTgt spid="9"/>
                                        </p:tgtEl>
                                        <p:attrNameLst>
                                          <p:attrName>ppt_x</p:attrName>
                                        </p:attrNameLst>
                                      </p:cBhvr>
                                      <p:tavLst>
                                        <p:tav tm="0">
                                          <p:val>
                                            <p:strVal val="#ppt_x"/>
                                          </p:val>
                                        </p:tav>
                                        <p:tav tm="100000">
                                          <p:val>
                                            <p:strVal val="#ppt_x"/>
                                          </p:val>
                                        </p:tav>
                                      </p:tavLst>
                                    </p:anim>
                                    <p:anim calcmode="lin" valueType="num">
                                      <p:cBhvr additive="base">
                                        <p:cTn id="37" dur="20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1"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2000" fill="hold"/>
                                        <p:tgtEl>
                                          <p:spTgt spid="6"/>
                                        </p:tgtEl>
                                        <p:attrNameLst>
                                          <p:attrName>ppt_x</p:attrName>
                                        </p:attrNameLst>
                                      </p:cBhvr>
                                      <p:tavLst>
                                        <p:tav tm="0">
                                          <p:val>
                                            <p:strVal val="#ppt_x"/>
                                          </p:val>
                                        </p:tav>
                                        <p:tav tm="100000">
                                          <p:val>
                                            <p:strVal val="#ppt_x"/>
                                          </p:val>
                                        </p:tav>
                                      </p:tavLst>
                                    </p:anim>
                                    <p:anim calcmode="lin" valueType="num">
                                      <p:cBhvr additive="base">
                                        <p:cTn id="41" dur="2000" fill="hold"/>
                                        <p:tgtEl>
                                          <p:spTgt spid="6"/>
                                        </p:tgtEl>
                                        <p:attrNameLst>
                                          <p:attrName>ppt_y</p:attrName>
                                        </p:attrNameLst>
                                      </p:cBhvr>
                                      <p:tavLst>
                                        <p:tav tm="0">
                                          <p:val>
                                            <p:strVal val="0-#ppt_h/2"/>
                                          </p:val>
                                        </p:tav>
                                        <p:tav tm="100000">
                                          <p:val>
                                            <p:strVal val="#ppt_y"/>
                                          </p:val>
                                        </p:tav>
                                      </p:tavLst>
                                    </p:anim>
                                  </p:childTnLst>
                                </p:cTn>
                              </p:par>
                              <p:par>
                                <p:cTn id="42" presetID="2" presetClass="entr" presetSubtype="1" fill="hold" grpId="1"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2000" fill="hold"/>
                                        <p:tgtEl>
                                          <p:spTgt spid="8"/>
                                        </p:tgtEl>
                                        <p:attrNameLst>
                                          <p:attrName>ppt_x</p:attrName>
                                        </p:attrNameLst>
                                      </p:cBhvr>
                                      <p:tavLst>
                                        <p:tav tm="0">
                                          <p:val>
                                            <p:strVal val="#ppt_x"/>
                                          </p:val>
                                        </p:tav>
                                        <p:tav tm="100000">
                                          <p:val>
                                            <p:strVal val="#ppt_x"/>
                                          </p:val>
                                        </p:tav>
                                      </p:tavLst>
                                    </p:anim>
                                    <p:anim calcmode="lin" valueType="num">
                                      <p:cBhvr additive="base">
                                        <p:cTn id="45" dur="2000" fill="hold"/>
                                        <p:tgtEl>
                                          <p:spTgt spid="8"/>
                                        </p:tgtEl>
                                        <p:attrNameLst>
                                          <p:attrName>ppt_y</p:attrName>
                                        </p:attrNameLst>
                                      </p:cBhvr>
                                      <p:tavLst>
                                        <p:tav tm="0">
                                          <p:val>
                                            <p:strVal val="0-#ppt_h/2"/>
                                          </p:val>
                                        </p:tav>
                                        <p:tav tm="100000">
                                          <p:val>
                                            <p:strVal val="#ppt_y"/>
                                          </p:val>
                                        </p:tav>
                                      </p:tavLst>
                                    </p:anim>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childTnLst>
                          </p:cTn>
                        </p:par>
                        <p:par>
                          <p:cTn id="50" fill="hold">
                            <p:stCondLst>
                              <p:cond delay="2000"/>
                            </p:stCondLst>
                            <p:childTnLst>
                              <p:par>
                                <p:cTn id="51" presetID="2" presetClass="exit" presetSubtype="4" fill="hold" grpId="2" nodeType="afterEffect">
                                  <p:stCondLst>
                                    <p:cond delay="0"/>
                                  </p:stCondLst>
                                  <p:childTnLst>
                                    <p:anim calcmode="lin" valueType="num">
                                      <p:cBhvr additive="base">
                                        <p:cTn id="52" dur="2000"/>
                                        <p:tgtEl>
                                          <p:spTgt spid="5"/>
                                        </p:tgtEl>
                                        <p:attrNameLst>
                                          <p:attrName>ppt_x</p:attrName>
                                        </p:attrNameLst>
                                      </p:cBhvr>
                                      <p:tavLst>
                                        <p:tav tm="0">
                                          <p:val>
                                            <p:strVal val="ppt_x"/>
                                          </p:val>
                                        </p:tav>
                                        <p:tav tm="100000">
                                          <p:val>
                                            <p:strVal val="ppt_x"/>
                                          </p:val>
                                        </p:tav>
                                      </p:tavLst>
                                    </p:anim>
                                    <p:anim calcmode="lin" valueType="num">
                                      <p:cBhvr additive="base">
                                        <p:cTn id="53" dur="2000"/>
                                        <p:tgtEl>
                                          <p:spTgt spid="5"/>
                                        </p:tgtEl>
                                        <p:attrNameLst>
                                          <p:attrName>ppt_y</p:attrName>
                                        </p:attrNameLst>
                                      </p:cBhvr>
                                      <p:tavLst>
                                        <p:tav tm="0">
                                          <p:val>
                                            <p:strVal val="ppt_y"/>
                                          </p:val>
                                        </p:tav>
                                        <p:tav tm="100000">
                                          <p:val>
                                            <p:strVal val="1+ppt_h/2"/>
                                          </p:val>
                                        </p:tav>
                                      </p:tavLst>
                                    </p:anim>
                                    <p:set>
                                      <p:cBhvr>
                                        <p:cTn id="54" dur="1" fill="hold">
                                          <p:stCondLst>
                                            <p:cond delay="1999"/>
                                          </p:stCondLst>
                                        </p:cTn>
                                        <p:tgtEl>
                                          <p:spTgt spid="5"/>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2000"/>
                                        <p:tgtEl>
                                          <p:spTgt spid="7"/>
                                        </p:tgtEl>
                                        <p:attrNameLst>
                                          <p:attrName>ppt_x</p:attrName>
                                        </p:attrNameLst>
                                      </p:cBhvr>
                                      <p:tavLst>
                                        <p:tav tm="0">
                                          <p:val>
                                            <p:strVal val="ppt_x"/>
                                          </p:val>
                                        </p:tav>
                                        <p:tav tm="100000">
                                          <p:val>
                                            <p:strVal val="ppt_x"/>
                                          </p:val>
                                        </p:tav>
                                      </p:tavLst>
                                    </p:anim>
                                    <p:anim calcmode="lin" valueType="num">
                                      <p:cBhvr additive="base">
                                        <p:cTn id="57" dur="2000"/>
                                        <p:tgtEl>
                                          <p:spTgt spid="7"/>
                                        </p:tgtEl>
                                        <p:attrNameLst>
                                          <p:attrName>ppt_y</p:attrName>
                                        </p:attrNameLst>
                                      </p:cBhvr>
                                      <p:tavLst>
                                        <p:tav tm="0">
                                          <p:val>
                                            <p:strVal val="ppt_y"/>
                                          </p:val>
                                        </p:tav>
                                        <p:tav tm="100000">
                                          <p:val>
                                            <p:strVal val="1+ppt_h/2"/>
                                          </p:val>
                                        </p:tav>
                                      </p:tavLst>
                                    </p:anim>
                                    <p:set>
                                      <p:cBhvr>
                                        <p:cTn id="58" dur="1" fill="hold">
                                          <p:stCondLst>
                                            <p:cond delay="1999"/>
                                          </p:stCondLst>
                                        </p:cTn>
                                        <p:tgtEl>
                                          <p:spTgt spid="7"/>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2000"/>
                                        <p:tgtEl>
                                          <p:spTgt spid="9"/>
                                        </p:tgtEl>
                                        <p:attrNameLst>
                                          <p:attrName>ppt_x</p:attrName>
                                        </p:attrNameLst>
                                      </p:cBhvr>
                                      <p:tavLst>
                                        <p:tav tm="0">
                                          <p:val>
                                            <p:strVal val="ppt_x"/>
                                          </p:val>
                                        </p:tav>
                                        <p:tav tm="100000">
                                          <p:val>
                                            <p:strVal val="ppt_x"/>
                                          </p:val>
                                        </p:tav>
                                      </p:tavLst>
                                    </p:anim>
                                    <p:anim calcmode="lin" valueType="num">
                                      <p:cBhvr additive="base">
                                        <p:cTn id="61" dur="2000"/>
                                        <p:tgtEl>
                                          <p:spTgt spid="9"/>
                                        </p:tgtEl>
                                        <p:attrNameLst>
                                          <p:attrName>ppt_y</p:attrName>
                                        </p:attrNameLst>
                                      </p:cBhvr>
                                      <p:tavLst>
                                        <p:tav tm="0">
                                          <p:val>
                                            <p:strVal val="ppt_y"/>
                                          </p:val>
                                        </p:tav>
                                        <p:tav tm="100000">
                                          <p:val>
                                            <p:strVal val="1+ppt_h/2"/>
                                          </p:val>
                                        </p:tav>
                                      </p:tavLst>
                                    </p:anim>
                                    <p:set>
                                      <p:cBhvr>
                                        <p:cTn id="62" dur="1" fill="hold">
                                          <p:stCondLst>
                                            <p:cond delay="1999"/>
                                          </p:stCondLst>
                                        </p:cTn>
                                        <p:tgtEl>
                                          <p:spTgt spid="9"/>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ppt_x"/>
                                          </p:val>
                                        </p:tav>
                                      </p:tavLst>
                                    </p:anim>
                                    <p:anim calcmode="lin" valueType="num">
                                      <p:cBhvr additive="base">
                                        <p:cTn id="65" dur="2000"/>
                                        <p:tgtEl>
                                          <p:spTgt spid="6"/>
                                        </p:tgtEl>
                                        <p:attrNameLst>
                                          <p:attrName>ppt_y</p:attrName>
                                        </p:attrNameLst>
                                      </p:cBhvr>
                                      <p:tavLst>
                                        <p:tav tm="0">
                                          <p:val>
                                            <p:strVal val="ppt_y"/>
                                          </p:val>
                                        </p:tav>
                                        <p:tav tm="100000">
                                          <p:val>
                                            <p:strVal val="0-ppt_h/2"/>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2000"/>
                                        <p:tgtEl>
                                          <p:spTgt spid="8"/>
                                        </p:tgtEl>
                                        <p:attrNameLst>
                                          <p:attrName>ppt_x</p:attrName>
                                        </p:attrNameLst>
                                      </p:cBhvr>
                                      <p:tavLst>
                                        <p:tav tm="0">
                                          <p:val>
                                            <p:strVal val="ppt_x"/>
                                          </p:val>
                                        </p:tav>
                                        <p:tav tm="100000">
                                          <p:val>
                                            <p:strVal val="ppt_x"/>
                                          </p:val>
                                        </p:tav>
                                      </p:tavLst>
                                    </p:anim>
                                    <p:anim calcmode="lin" valueType="num">
                                      <p:cBhvr additive="base">
                                        <p:cTn id="69" dur="2000"/>
                                        <p:tgtEl>
                                          <p:spTgt spid="8"/>
                                        </p:tgtEl>
                                        <p:attrNameLst>
                                          <p:attrName>ppt_y</p:attrName>
                                        </p:attrNameLst>
                                      </p:cBhvr>
                                      <p:tavLst>
                                        <p:tav tm="0">
                                          <p:val>
                                            <p:strVal val="ppt_y"/>
                                          </p:val>
                                        </p:tav>
                                        <p:tav tm="100000">
                                          <p:val>
                                            <p:strVal val="0-ppt_h/2"/>
                                          </p:val>
                                        </p:tav>
                                      </p:tavLst>
                                    </p:anim>
                                    <p:set>
                                      <p:cBhvr>
                                        <p:cTn id="70" dur="1" fill="hold">
                                          <p:stCondLst>
                                            <p:cond delay="1999"/>
                                          </p:stCondLst>
                                        </p:cTn>
                                        <p:tgtEl>
                                          <p:spTgt spid="8"/>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2000"/>
                                        <p:tgtEl>
                                          <p:spTgt spid="10"/>
                                        </p:tgtEl>
                                        <p:attrNameLst>
                                          <p:attrName>ppt_x</p:attrName>
                                        </p:attrNameLst>
                                      </p:cBhvr>
                                      <p:tavLst>
                                        <p:tav tm="0">
                                          <p:val>
                                            <p:strVal val="ppt_x"/>
                                          </p:val>
                                        </p:tav>
                                        <p:tav tm="100000">
                                          <p:val>
                                            <p:strVal val="ppt_x"/>
                                          </p:val>
                                        </p:tav>
                                      </p:tavLst>
                                    </p:anim>
                                    <p:anim calcmode="lin" valueType="num">
                                      <p:cBhvr additive="base">
                                        <p:cTn id="73" dur="2000"/>
                                        <p:tgtEl>
                                          <p:spTgt spid="10"/>
                                        </p:tgtEl>
                                        <p:attrNameLst>
                                          <p:attrName>ppt_y</p:attrName>
                                        </p:attrNameLst>
                                      </p:cBhvr>
                                      <p:tavLst>
                                        <p:tav tm="0">
                                          <p:val>
                                            <p:strVal val="ppt_y"/>
                                          </p:val>
                                        </p:tav>
                                        <p:tav tm="100000">
                                          <p:val>
                                            <p:strVal val="0-ppt_h/2"/>
                                          </p:val>
                                        </p:tav>
                                      </p:tavLst>
                                    </p:anim>
                                    <p:set>
                                      <p:cBhvr>
                                        <p:cTn id="74" dur="1" fill="hold">
                                          <p:stCondLst>
                                            <p:cond delay="1999"/>
                                          </p:stCondLst>
                                        </p:cTn>
                                        <p:tgtEl>
                                          <p:spTgt spid="10"/>
                                        </p:tgtEl>
                                        <p:attrNameLst>
                                          <p:attrName>style.visibility</p:attrName>
                                        </p:attrNameLst>
                                      </p:cBhvr>
                                      <p:to>
                                        <p:strVal val="hidden"/>
                                      </p:to>
                                    </p:set>
                                  </p:childTnLst>
                                </p:cTn>
                              </p:par>
                              <p:par>
                                <p:cTn id="75" presetID="23" presetClass="entr" presetSubtype="272"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2000" fill="hold"/>
                                        <p:tgtEl>
                                          <p:spTgt spid="4"/>
                                        </p:tgtEl>
                                        <p:attrNameLst>
                                          <p:attrName>ppt_w</p:attrName>
                                        </p:attrNameLst>
                                      </p:cBhvr>
                                      <p:tavLst>
                                        <p:tav tm="0">
                                          <p:val>
                                            <p:strVal val="2/3*#ppt_w"/>
                                          </p:val>
                                        </p:tav>
                                        <p:tav tm="100000">
                                          <p:val>
                                            <p:strVal val="#ppt_w"/>
                                          </p:val>
                                        </p:tav>
                                      </p:tavLst>
                                    </p:anim>
                                    <p:anim calcmode="lin" valueType="num">
                                      <p:cBhvr>
                                        <p:cTn id="78" dur="2000" fill="hold"/>
                                        <p:tgtEl>
                                          <p:spTgt spid="4"/>
                                        </p:tgtEl>
                                        <p:attrNameLst>
                                          <p:attrName>ppt_h</p:attrName>
                                        </p:attrNameLst>
                                      </p:cBhvr>
                                      <p:tavLst>
                                        <p:tav tm="0">
                                          <p:val>
                                            <p:strVal val="2/3*#ppt_h"/>
                                          </p:val>
                                        </p:tav>
                                        <p:tav tm="100000">
                                          <p:val>
                                            <p:strVal val="#ppt_h"/>
                                          </p:val>
                                        </p:tav>
                                      </p:tavLst>
                                    </p:anim>
                                  </p:childTnLst>
                                </p:cTn>
                              </p:par>
                              <p:par>
                                <p:cTn id="79" presetID="16" presetClass="entr" presetSubtype="4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arn(outHorizontal)">
                                      <p:cBhvr>
                                        <p:cTn id="8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5.jpg"/>
          <p:cNvPicPr>
            <a:picLocks noChangeAspect="1"/>
          </p:cNvPicPr>
          <p:nvPr/>
        </p:nvPicPr>
        <p:blipFill>
          <a:blip r:embed="rId2"/>
          <a:stretch>
            <a:fillRect/>
          </a:stretch>
        </p:blipFill>
        <p:spPr>
          <a:xfrm>
            <a:off x="0" y="0"/>
            <a:ext cx="9120311" cy="6858000"/>
          </a:xfrm>
          <a:prstGeom prst="rect">
            <a:avLst/>
          </a:prstGeom>
        </p:spPr>
      </p:pic>
      <p:sp>
        <p:nvSpPr>
          <p:cNvPr id="5" name="4 Cheurón"/>
          <p:cNvSpPr/>
          <p:nvPr/>
        </p:nvSpPr>
        <p:spPr>
          <a:xfrm rot="2441467">
            <a:off x="3423851" y="2327275"/>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227759">
            <a:off x="4493853" y="2332791"/>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380634">
            <a:off x="3423433" y="3243574"/>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018612">
            <a:off x="4566434" y="3243526"/>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2441467">
            <a:off x="2780910" y="1827210"/>
            <a:ext cx="1439010" cy="1175261"/>
          </a:xfrm>
          <a:prstGeom prst="chevron">
            <a:avLst>
              <a:gd name="adj" fmla="val 72146"/>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227759">
            <a:off x="5065357" y="1832724"/>
            <a:ext cx="1439010" cy="1175261"/>
          </a:xfrm>
          <a:prstGeom prst="chevron">
            <a:avLst>
              <a:gd name="adj" fmla="val 72146"/>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3018612">
            <a:off x="5209376" y="3743592"/>
            <a:ext cx="1439010" cy="1175261"/>
          </a:xfrm>
          <a:prstGeom prst="chevron">
            <a:avLst>
              <a:gd name="adj" fmla="val 72146"/>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380634">
            <a:off x="2780492" y="3672202"/>
            <a:ext cx="1439010" cy="1175261"/>
          </a:xfrm>
          <a:prstGeom prst="chevron">
            <a:avLst>
              <a:gd name="adj" fmla="val 72146"/>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2441467">
            <a:off x="2209405" y="1327144"/>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8227759">
            <a:off x="5636862" y="1332659"/>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018612">
            <a:off x="5852318" y="4243657"/>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380634">
            <a:off x="2137549" y="4100831"/>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35" presetClass="entr" presetSubtype="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2000"/>
                                        <p:tgtEl>
                                          <p:spTgt spid="5"/>
                                        </p:tgtEl>
                                      </p:cBhvr>
                                    </p:animEffect>
                                    <p:anim calcmode="lin" valueType="num">
                                      <p:cBhvr>
                                        <p:cTn id="59" dur="2000" fill="hold"/>
                                        <p:tgtEl>
                                          <p:spTgt spid="5"/>
                                        </p:tgtEl>
                                        <p:attrNameLst>
                                          <p:attrName>style.rotation</p:attrName>
                                        </p:attrNameLst>
                                      </p:cBhvr>
                                      <p:tavLst>
                                        <p:tav tm="0">
                                          <p:val>
                                            <p:fltVal val="720"/>
                                          </p:val>
                                        </p:tav>
                                        <p:tav tm="100000">
                                          <p:val>
                                            <p:fltVal val="0"/>
                                          </p:val>
                                        </p:tav>
                                      </p:tavLst>
                                    </p:anim>
                                    <p:anim calcmode="lin" valueType="num">
                                      <p:cBhvr>
                                        <p:cTn id="60" dur="2000" fill="hold"/>
                                        <p:tgtEl>
                                          <p:spTgt spid="5"/>
                                        </p:tgtEl>
                                        <p:attrNameLst>
                                          <p:attrName>ppt_h</p:attrName>
                                        </p:attrNameLst>
                                      </p:cBhvr>
                                      <p:tavLst>
                                        <p:tav tm="0">
                                          <p:val>
                                            <p:fltVal val="0"/>
                                          </p:val>
                                        </p:tav>
                                        <p:tav tm="100000">
                                          <p:val>
                                            <p:strVal val="#ppt_h"/>
                                          </p:val>
                                        </p:tav>
                                      </p:tavLst>
                                    </p:anim>
                                    <p:anim calcmode="lin" valueType="num">
                                      <p:cBhvr>
                                        <p:cTn id="61" dur="2000" fill="hold"/>
                                        <p:tgtEl>
                                          <p:spTgt spid="5"/>
                                        </p:tgtEl>
                                        <p:attrNameLst>
                                          <p:attrName>ppt_w</p:attrName>
                                        </p:attrNameLst>
                                      </p:cBhvr>
                                      <p:tavLst>
                                        <p:tav tm="0">
                                          <p:val>
                                            <p:fltVal val="0"/>
                                          </p:val>
                                        </p:tav>
                                        <p:tav tm="100000">
                                          <p:val>
                                            <p:strVal val="#ppt_w"/>
                                          </p:val>
                                        </p:tav>
                                      </p:tavLst>
                                    </p:anim>
                                  </p:childTnLst>
                                </p:cTn>
                              </p:par>
                              <p:par>
                                <p:cTn id="62" presetID="35" presetClass="entr" presetSubtype="0"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2000"/>
                                        <p:tgtEl>
                                          <p:spTgt spid="6"/>
                                        </p:tgtEl>
                                      </p:cBhvr>
                                    </p:animEffect>
                                    <p:anim calcmode="lin" valueType="num">
                                      <p:cBhvr>
                                        <p:cTn id="65" dur="2000" fill="hold"/>
                                        <p:tgtEl>
                                          <p:spTgt spid="6"/>
                                        </p:tgtEl>
                                        <p:attrNameLst>
                                          <p:attrName>style.rotation</p:attrName>
                                        </p:attrNameLst>
                                      </p:cBhvr>
                                      <p:tavLst>
                                        <p:tav tm="0">
                                          <p:val>
                                            <p:fltVal val="720"/>
                                          </p:val>
                                        </p:tav>
                                        <p:tav tm="100000">
                                          <p:val>
                                            <p:fltVal val="0"/>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anim calcmode="lin" valueType="num">
                                      <p:cBhvr>
                                        <p:cTn id="67" dur="2000" fill="hold"/>
                                        <p:tgtEl>
                                          <p:spTgt spid="6"/>
                                        </p:tgtEl>
                                        <p:attrNameLst>
                                          <p:attrName>ppt_w</p:attrName>
                                        </p:attrNameLst>
                                      </p:cBhvr>
                                      <p:tavLst>
                                        <p:tav tm="0">
                                          <p:val>
                                            <p:fltVal val="0"/>
                                          </p:val>
                                        </p:tav>
                                        <p:tav tm="100000">
                                          <p:val>
                                            <p:strVal val="#ppt_w"/>
                                          </p:val>
                                        </p:tav>
                                      </p:tavLst>
                                    </p:anim>
                                  </p:childTnLst>
                                </p:cTn>
                              </p:par>
                              <p:par>
                                <p:cTn id="68" presetID="35" presetClass="entr" presetSubtype="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2000"/>
                                        <p:tgtEl>
                                          <p:spTgt spid="7"/>
                                        </p:tgtEl>
                                      </p:cBhvr>
                                    </p:animEffect>
                                    <p:anim calcmode="lin" valueType="num">
                                      <p:cBhvr>
                                        <p:cTn id="71" dur="2000" fill="hold"/>
                                        <p:tgtEl>
                                          <p:spTgt spid="7"/>
                                        </p:tgtEl>
                                        <p:attrNameLst>
                                          <p:attrName>style.rotation</p:attrName>
                                        </p:attrNameLst>
                                      </p:cBhvr>
                                      <p:tavLst>
                                        <p:tav tm="0">
                                          <p:val>
                                            <p:fltVal val="720"/>
                                          </p:val>
                                        </p:tav>
                                        <p:tav tm="100000">
                                          <p:val>
                                            <p:fltVal val="0"/>
                                          </p:val>
                                        </p:tav>
                                      </p:tavLst>
                                    </p:anim>
                                    <p:anim calcmode="lin" valueType="num">
                                      <p:cBhvr>
                                        <p:cTn id="72" dur="2000" fill="hold"/>
                                        <p:tgtEl>
                                          <p:spTgt spid="7"/>
                                        </p:tgtEl>
                                        <p:attrNameLst>
                                          <p:attrName>ppt_h</p:attrName>
                                        </p:attrNameLst>
                                      </p:cBhvr>
                                      <p:tavLst>
                                        <p:tav tm="0">
                                          <p:val>
                                            <p:fltVal val="0"/>
                                          </p:val>
                                        </p:tav>
                                        <p:tav tm="100000">
                                          <p:val>
                                            <p:strVal val="#ppt_h"/>
                                          </p:val>
                                        </p:tav>
                                      </p:tavLst>
                                    </p:anim>
                                    <p:anim calcmode="lin" valueType="num">
                                      <p:cBhvr>
                                        <p:cTn id="73" dur="2000" fill="hold"/>
                                        <p:tgtEl>
                                          <p:spTgt spid="7"/>
                                        </p:tgtEl>
                                        <p:attrNameLst>
                                          <p:attrName>ppt_w</p:attrName>
                                        </p:attrNameLst>
                                      </p:cBhvr>
                                      <p:tavLst>
                                        <p:tav tm="0">
                                          <p:val>
                                            <p:fltVal val="0"/>
                                          </p:val>
                                        </p:tav>
                                        <p:tav tm="100000">
                                          <p:val>
                                            <p:strVal val="#ppt_w"/>
                                          </p:val>
                                        </p:tav>
                                      </p:tavLst>
                                    </p:anim>
                                  </p:childTnLst>
                                </p:cTn>
                              </p:par>
                              <p:par>
                                <p:cTn id="74" presetID="35" presetClass="entr" presetSubtype="0" fill="hold" grpId="1"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fade">
                                      <p:cBhvr>
                                        <p:cTn id="76" dur="2000"/>
                                        <p:tgtEl>
                                          <p:spTgt spid="8"/>
                                        </p:tgtEl>
                                      </p:cBhvr>
                                    </p:animEffect>
                                    <p:anim calcmode="lin" valueType="num">
                                      <p:cBhvr>
                                        <p:cTn id="77" dur="2000" fill="hold"/>
                                        <p:tgtEl>
                                          <p:spTgt spid="8"/>
                                        </p:tgtEl>
                                        <p:attrNameLst>
                                          <p:attrName>style.rotation</p:attrName>
                                        </p:attrNameLst>
                                      </p:cBhvr>
                                      <p:tavLst>
                                        <p:tav tm="0">
                                          <p:val>
                                            <p:fltVal val="720"/>
                                          </p:val>
                                        </p:tav>
                                        <p:tav tm="100000">
                                          <p:val>
                                            <p:fltVal val="0"/>
                                          </p:val>
                                        </p:tav>
                                      </p:tavLst>
                                    </p:anim>
                                    <p:anim calcmode="lin" valueType="num">
                                      <p:cBhvr>
                                        <p:cTn id="78" dur="2000" fill="hold"/>
                                        <p:tgtEl>
                                          <p:spTgt spid="8"/>
                                        </p:tgtEl>
                                        <p:attrNameLst>
                                          <p:attrName>ppt_h</p:attrName>
                                        </p:attrNameLst>
                                      </p:cBhvr>
                                      <p:tavLst>
                                        <p:tav tm="0">
                                          <p:val>
                                            <p:fltVal val="0"/>
                                          </p:val>
                                        </p:tav>
                                        <p:tav tm="100000">
                                          <p:val>
                                            <p:strVal val="#ppt_h"/>
                                          </p:val>
                                        </p:tav>
                                      </p:tavLst>
                                    </p:anim>
                                    <p:anim calcmode="lin" valueType="num">
                                      <p:cBhvr>
                                        <p:cTn id="79" dur="2000" fill="hold"/>
                                        <p:tgtEl>
                                          <p:spTgt spid="8"/>
                                        </p:tgtEl>
                                        <p:attrNameLst>
                                          <p:attrName>ppt_w</p:attrName>
                                        </p:attrNameLst>
                                      </p:cBhvr>
                                      <p:tavLst>
                                        <p:tav tm="0">
                                          <p:val>
                                            <p:fltVal val="0"/>
                                          </p:val>
                                        </p:tav>
                                        <p:tav tm="100000">
                                          <p:val>
                                            <p:strVal val="#ppt_w"/>
                                          </p:val>
                                        </p:tav>
                                      </p:tavLst>
                                    </p:anim>
                                  </p:childTnLst>
                                </p:cTn>
                              </p:par>
                              <p:par>
                                <p:cTn id="80" presetID="35" presetClass="entr" presetSubtype="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2000"/>
                                        <p:tgtEl>
                                          <p:spTgt spid="9"/>
                                        </p:tgtEl>
                                      </p:cBhvr>
                                    </p:animEffect>
                                    <p:anim calcmode="lin" valueType="num">
                                      <p:cBhvr>
                                        <p:cTn id="83" dur="2000" fill="hold"/>
                                        <p:tgtEl>
                                          <p:spTgt spid="9"/>
                                        </p:tgtEl>
                                        <p:attrNameLst>
                                          <p:attrName>style.rotation</p:attrName>
                                        </p:attrNameLst>
                                      </p:cBhvr>
                                      <p:tavLst>
                                        <p:tav tm="0">
                                          <p:val>
                                            <p:fltVal val="720"/>
                                          </p:val>
                                        </p:tav>
                                        <p:tav tm="100000">
                                          <p:val>
                                            <p:fltVal val="0"/>
                                          </p:val>
                                        </p:tav>
                                      </p:tavLst>
                                    </p:anim>
                                    <p:anim calcmode="lin" valueType="num">
                                      <p:cBhvr>
                                        <p:cTn id="84" dur="2000" fill="hold"/>
                                        <p:tgtEl>
                                          <p:spTgt spid="9"/>
                                        </p:tgtEl>
                                        <p:attrNameLst>
                                          <p:attrName>ppt_h</p:attrName>
                                        </p:attrNameLst>
                                      </p:cBhvr>
                                      <p:tavLst>
                                        <p:tav tm="0">
                                          <p:val>
                                            <p:fltVal val="0"/>
                                          </p:val>
                                        </p:tav>
                                        <p:tav tm="100000">
                                          <p:val>
                                            <p:strVal val="#ppt_h"/>
                                          </p:val>
                                        </p:tav>
                                      </p:tavLst>
                                    </p:anim>
                                    <p:anim calcmode="lin" valueType="num">
                                      <p:cBhvr>
                                        <p:cTn id="85" dur="2000" fill="hold"/>
                                        <p:tgtEl>
                                          <p:spTgt spid="9"/>
                                        </p:tgtEl>
                                        <p:attrNameLst>
                                          <p:attrName>ppt_w</p:attrName>
                                        </p:attrNameLst>
                                      </p:cBhvr>
                                      <p:tavLst>
                                        <p:tav tm="0">
                                          <p:val>
                                            <p:fltVal val="0"/>
                                          </p:val>
                                        </p:tav>
                                        <p:tav tm="100000">
                                          <p:val>
                                            <p:strVal val="#ppt_w"/>
                                          </p:val>
                                        </p:tav>
                                      </p:tavLst>
                                    </p:anim>
                                  </p:childTnLst>
                                </p:cTn>
                              </p:par>
                              <p:par>
                                <p:cTn id="86" presetID="35" presetClass="entr" presetSubtype="0"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fade">
                                      <p:cBhvr>
                                        <p:cTn id="88" dur="2000"/>
                                        <p:tgtEl>
                                          <p:spTgt spid="10"/>
                                        </p:tgtEl>
                                      </p:cBhvr>
                                    </p:animEffect>
                                    <p:anim calcmode="lin" valueType="num">
                                      <p:cBhvr>
                                        <p:cTn id="89" dur="2000" fill="hold"/>
                                        <p:tgtEl>
                                          <p:spTgt spid="10"/>
                                        </p:tgtEl>
                                        <p:attrNameLst>
                                          <p:attrName>style.rotation</p:attrName>
                                        </p:attrNameLst>
                                      </p:cBhvr>
                                      <p:tavLst>
                                        <p:tav tm="0">
                                          <p:val>
                                            <p:fltVal val="720"/>
                                          </p:val>
                                        </p:tav>
                                        <p:tav tm="100000">
                                          <p:val>
                                            <p:fltVal val="0"/>
                                          </p:val>
                                        </p:tav>
                                      </p:tavLst>
                                    </p:anim>
                                    <p:anim calcmode="lin" valueType="num">
                                      <p:cBhvr>
                                        <p:cTn id="90" dur="2000" fill="hold"/>
                                        <p:tgtEl>
                                          <p:spTgt spid="10"/>
                                        </p:tgtEl>
                                        <p:attrNameLst>
                                          <p:attrName>ppt_h</p:attrName>
                                        </p:attrNameLst>
                                      </p:cBhvr>
                                      <p:tavLst>
                                        <p:tav tm="0">
                                          <p:val>
                                            <p:fltVal val="0"/>
                                          </p:val>
                                        </p:tav>
                                        <p:tav tm="100000">
                                          <p:val>
                                            <p:strVal val="#ppt_h"/>
                                          </p:val>
                                        </p:tav>
                                      </p:tavLst>
                                    </p:anim>
                                    <p:anim calcmode="lin" valueType="num">
                                      <p:cBhvr>
                                        <p:cTn id="91" dur="2000" fill="hold"/>
                                        <p:tgtEl>
                                          <p:spTgt spid="10"/>
                                        </p:tgtEl>
                                        <p:attrNameLst>
                                          <p:attrName>ppt_w</p:attrName>
                                        </p:attrNameLst>
                                      </p:cBhvr>
                                      <p:tavLst>
                                        <p:tav tm="0">
                                          <p:val>
                                            <p:fltVal val="0"/>
                                          </p:val>
                                        </p:tav>
                                        <p:tav tm="100000">
                                          <p:val>
                                            <p:strVal val="#ppt_w"/>
                                          </p:val>
                                        </p:tav>
                                      </p:tavLst>
                                    </p:anim>
                                  </p:childTnLst>
                                </p:cTn>
                              </p:par>
                              <p:par>
                                <p:cTn id="92" presetID="35" presetClass="entr" presetSubtype="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fade">
                                      <p:cBhvr>
                                        <p:cTn id="94" dur="2000"/>
                                        <p:tgtEl>
                                          <p:spTgt spid="11"/>
                                        </p:tgtEl>
                                      </p:cBhvr>
                                    </p:animEffect>
                                    <p:anim calcmode="lin" valueType="num">
                                      <p:cBhvr>
                                        <p:cTn id="95" dur="2000" fill="hold"/>
                                        <p:tgtEl>
                                          <p:spTgt spid="11"/>
                                        </p:tgtEl>
                                        <p:attrNameLst>
                                          <p:attrName>style.rotation</p:attrName>
                                        </p:attrNameLst>
                                      </p:cBhvr>
                                      <p:tavLst>
                                        <p:tav tm="0">
                                          <p:val>
                                            <p:fltVal val="720"/>
                                          </p:val>
                                        </p:tav>
                                        <p:tav tm="100000">
                                          <p:val>
                                            <p:fltVal val="0"/>
                                          </p:val>
                                        </p:tav>
                                      </p:tavLst>
                                    </p:anim>
                                    <p:anim calcmode="lin" valueType="num">
                                      <p:cBhvr>
                                        <p:cTn id="96" dur="2000" fill="hold"/>
                                        <p:tgtEl>
                                          <p:spTgt spid="11"/>
                                        </p:tgtEl>
                                        <p:attrNameLst>
                                          <p:attrName>ppt_h</p:attrName>
                                        </p:attrNameLst>
                                      </p:cBhvr>
                                      <p:tavLst>
                                        <p:tav tm="0">
                                          <p:val>
                                            <p:fltVal val="0"/>
                                          </p:val>
                                        </p:tav>
                                        <p:tav tm="100000">
                                          <p:val>
                                            <p:strVal val="#ppt_h"/>
                                          </p:val>
                                        </p:tav>
                                      </p:tavLst>
                                    </p:anim>
                                    <p:anim calcmode="lin" valueType="num">
                                      <p:cBhvr>
                                        <p:cTn id="97" dur="2000" fill="hold"/>
                                        <p:tgtEl>
                                          <p:spTgt spid="11"/>
                                        </p:tgtEl>
                                        <p:attrNameLst>
                                          <p:attrName>ppt_w</p:attrName>
                                        </p:attrNameLst>
                                      </p:cBhvr>
                                      <p:tavLst>
                                        <p:tav tm="0">
                                          <p:val>
                                            <p:fltVal val="0"/>
                                          </p:val>
                                        </p:tav>
                                        <p:tav tm="100000">
                                          <p:val>
                                            <p:strVal val="#ppt_w"/>
                                          </p:val>
                                        </p:tav>
                                      </p:tavLst>
                                    </p:anim>
                                  </p:childTnLst>
                                </p:cTn>
                              </p:par>
                              <p:par>
                                <p:cTn id="98" presetID="35" presetClass="entr" presetSubtype="0"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fade">
                                      <p:cBhvr>
                                        <p:cTn id="100" dur="2000"/>
                                        <p:tgtEl>
                                          <p:spTgt spid="12"/>
                                        </p:tgtEl>
                                      </p:cBhvr>
                                    </p:animEffect>
                                    <p:anim calcmode="lin" valueType="num">
                                      <p:cBhvr>
                                        <p:cTn id="101" dur="2000" fill="hold"/>
                                        <p:tgtEl>
                                          <p:spTgt spid="12"/>
                                        </p:tgtEl>
                                        <p:attrNameLst>
                                          <p:attrName>style.rotation</p:attrName>
                                        </p:attrNameLst>
                                      </p:cBhvr>
                                      <p:tavLst>
                                        <p:tav tm="0">
                                          <p:val>
                                            <p:fltVal val="720"/>
                                          </p:val>
                                        </p:tav>
                                        <p:tav tm="100000">
                                          <p:val>
                                            <p:fltVal val="0"/>
                                          </p:val>
                                        </p:tav>
                                      </p:tavLst>
                                    </p:anim>
                                    <p:anim calcmode="lin" valueType="num">
                                      <p:cBhvr>
                                        <p:cTn id="102" dur="2000" fill="hold"/>
                                        <p:tgtEl>
                                          <p:spTgt spid="12"/>
                                        </p:tgtEl>
                                        <p:attrNameLst>
                                          <p:attrName>ppt_h</p:attrName>
                                        </p:attrNameLst>
                                      </p:cBhvr>
                                      <p:tavLst>
                                        <p:tav tm="0">
                                          <p:val>
                                            <p:fltVal val="0"/>
                                          </p:val>
                                        </p:tav>
                                        <p:tav tm="100000">
                                          <p:val>
                                            <p:strVal val="#ppt_h"/>
                                          </p:val>
                                        </p:tav>
                                      </p:tavLst>
                                    </p:anim>
                                    <p:anim calcmode="lin" valueType="num">
                                      <p:cBhvr>
                                        <p:cTn id="103" dur="2000" fill="hold"/>
                                        <p:tgtEl>
                                          <p:spTgt spid="12"/>
                                        </p:tgtEl>
                                        <p:attrNameLst>
                                          <p:attrName>ppt_w</p:attrName>
                                        </p:attrNameLst>
                                      </p:cBhvr>
                                      <p:tavLst>
                                        <p:tav tm="0">
                                          <p:val>
                                            <p:fltVal val="0"/>
                                          </p:val>
                                        </p:tav>
                                        <p:tav tm="100000">
                                          <p:val>
                                            <p:strVal val="#ppt_w"/>
                                          </p:val>
                                        </p:tav>
                                      </p:tavLst>
                                    </p:anim>
                                  </p:childTnLst>
                                </p:cTn>
                              </p:par>
                              <p:par>
                                <p:cTn id="104" presetID="35" presetClass="entr" presetSubtype="0"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fade">
                                      <p:cBhvr>
                                        <p:cTn id="106" dur="2000"/>
                                        <p:tgtEl>
                                          <p:spTgt spid="13"/>
                                        </p:tgtEl>
                                      </p:cBhvr>
                                    </p:animEffect>
                                    <p:anim calcmode="lin" valueType="num">
                                      <p:cBhvr>
                                        <p:cTn id="107" dur="2000" fill="hold"/>
                                        <p:tgtEl>
                                          <p:spTgt spid="13"/>
                                        </p:tgtEl>
                                        <p:attrNameLst>
                                          <p:attrName>style.rotation</p:attrName>
                                        </p:attrNameLst>
                                      </p:cBhvr>
                                      <p:tavLst>
                                        <p:tav tm="0">
                                          <p:val>
                                            <p:fltVal val="720"/>
                                          </p:val>
                                        </p:tav>
                                        <p:tav tm="100000">
                                          <p:val>
                                            <p:fltVal val="0"/>
                                          </p:val>
                                        </p:tav>
                                      </p:tavLst>
                                    </p:anim>
                                    <p:anim calcmode="lin" valueType="num">
                                      <p:cBhvr>
                                        <p:cTn id="108" dur="2000" fill="hold"/>
                                        <p:tgtEl>
                                          <p:spTgt spid="13"/>
                                        </p:tgtEl>
                                        <p:attrNameLst>
                                          <p:attrName>ppt_h</p:attrName>
                                        </p:attrNameLst>
                                      </p:cBhvr>
                                      <p:tavLst>
                                        <p:tav tm="0">
                                          <p:val>
                                            <p:fltVal val="0"/>
                                          </p:val>
                                        </p:tav>
                                        <p:tav tm="100000">
                                          <p:val>
                                            <p:strVal val="#ppt_h"/>
                                          </p:val>
                                        </p:tav>
                                      </p:tavLst>
                                    </p:anim>
                                    <p:anim calcmode="lin" valueType="num">
                                      <p:cBhvr>
                                        <p:cTn id="109" dur="2000" fill="hold"/>
                                        <p:tgtEl>
                                          <p:spTgt spid="13"/>
                                        </p:tgtEl>
                                        <p:attrNameLst>
                                          <p:attrName>ppt_w</p:attrName>
                                        </p:attrNameLst>
                                      </p:cBhvr>
                                      <p:tavLst>
                                        <p:tav tm="0">
                                          <p:val>
                                            <p:fltVal val="0"/>
                                          </p:val>
                                        </p:tav>
                                        <p:tav tm="100000">
                                          <p:val>
                                            <p:strVal val="#ppt_w"/>
                                          </p:val>
                                        </p:tav>
                                      </p:tavLst>
                                    </p:anim>
                                  </p:childTnLst>
                                </p:cTn>
                              </p:par>
                              <p:par>
                                <p:cTn id="110" presetID="35" presetClass="entr" presetSubtype="0"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Effect transition="in" filter="fade">
                                      <p:cBhvr>
                                        <p:cTn id="112" dur="2000"/>
                                        <p:tgtEl>
                                          <p:spTgt spid="14"/>
                                        </p:tgtEl>
                                      </p:cBhvr>
                                    </p:animEffect>
                                    <p:anim calcmode="lin" valueType="num">
                                      <p:cBhvr>
                                        <p:cTn id="113" dur="2000" fill="hold"/>
                                        <p:tgtEl>
                                          <p:spTgt spid="14"/>
                                        </p:tgtEl>
                                        <p:attrNameLst>
                                          <p:attrName>style.rotation</p:attrName>
                                        </p:attrNameLst>
                                      </p:cBhvr>
                                      <p:tavLst>
                                        <p:tav tm="0">
                                          <p:val>
                                            <p:fltVal val="720"/>
                                          </p:val>
                                        </p:tav>
                                        <p:tav tm="100000">
                                          <p:val>
                                            <p:fltVal val="0"/>
                                          </p:val>
                                        </p:tav>
                                      </p:tavLst>
                                    </p:anim>
                                    <p:anim calcmode="lin" valueType="num">
                                      <p:cBhvr>
                                        <p:cTn id="114" dur="2000" fill="hold"/>
                                        <p:tgtEl>
                                          <p:spTgt spid="14"/>
                                        </p:tgtEl>
                                        <p:attrNameLst>
                                          <p:attrName>ppt_h</p:attrName>
                                        </p:attrNameLst>
                                      </p:cBhvr>
                                      <p:tavLst>
                                        <p:tav tm="0">
                                          <p:val>
                                            <p:fltVal val="0"/>
                                          </p:val>
                                        </p:tav>
                                        <p:tav tm="100000">
                                          <p:val>
                                            <p:strVal val="#ppt_h"/>
                                          </p:val>
                                        </p:tav>
                                      </p:tavLst>
                                    </p:anim>
                                    <p:anim calcmode="lin" valueType="num">
                                      <p:cBhvr>
                                        <p:cTn id="115" dur="2000" fill="hold"/>
                                        <p:tgtEl>
                                          <p:spTgt spid="14"/>
                                        </p:tgtEl>
                                        <p:attrNameLst>
                                          <p:attrName>ppt_w</p:attrName>
                                        </p:attrNameLst>
                                      </p:cBhvr>
                                      <p:tavLst>
                                        <p:tav tm="0">
                                          <p:val>
                                            <p:fltVal val="0"/>
                                          </p:val>
                                        </p:tav>
                                        <p:tav tm="100000">
                                          <p:val>
                                            <p:strVal val="#ppt_w"/>
                                          </p:val>
                                        </p:tav>
                                      </p:tavLst>
                                    </p:anim>
                                  </p:childTnLst>
                                </p:cTn>
                              </p:par>
                              <p:par>
                                <p:cTn id="116" presetID="35" presetClass="entr" presetSubtype="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fade">
                                      <p:cBhvr>
                                        <p:cTn id="118" dur="2000"/>
                                        <p:tgtEl>
                                          <p:spTgt spid="15"/>
                                        </p:tgtEl>
                                      </p:cBhvr>
                                    </p:animEffect>
                                    <p:anim calcmode="lin" valueType="num">
                                      <p:cBhvr>
                                        <p:cTn id="119" dur="2000" fill="hold"/>
                                        <p:tgtEl>
                                          <p:spTgt spid="15"/>
                                        </p:tgtEl>
                                        <p:attrNameLst>
                                          <p:attrName>style.rotation</p:attrName>
                                        </p:attrNameLst>
                                      </p:cBhvr>
                                      <p:tavLst>
                                        <p:tav tm="0">
                                          <p:val>
                                            <p:fltVal val="720"/>
                                          </p:val>
                                        </p:tav>
                                        <p:tav tm="100000">
                                          <p:val>
                                            <p:fltVal val="0"/>
                                          </p:val>
                                        </p:tav>
                                      </p:tavLst>
                                    </p:anim>
                                    <p:anim calcmode="lin" valueType="num">
                                      <p:cBhvr>
                                        <p:cTn id="120" dur="2000" fill="hold"/>
                                        <p:tgtEl>
                                          <p:spTgt spid="15"/>
                                        </p:tgtEl>
                                        <p:attrNameLst>
                                          <p:attrName>ppt_h</p:attrName>
                                        </p:attrNameLst>
                                      </p:cBhvr>
                                      <p:tavLst>
                                        <p:tav tm="0">
                                          <p:val>
                                            <p:fltVal val="0"/>
                                          </p:val>
                                        </p:tav>
                                        <p:tav tm="100000">
                                          <p:val>
                                            <p:strVal val="#ppt_h"/>
                                          </p:val>
                                        </p:tav>
                                      </p:tavLst>
                                    </p:anim>
                                    <p:anim calcmode="lin" valueType="num">
                                      <p:cBhvr>
                                        <p:cTn id="121" dur="2000" fill="hold"/>
                                        <p:tgtEl>
                                          <p:spTgt spid="15"/>
                                        </p:tgtEl>
                                        <p:attrNameLst>
                                          <p:attrName>ppt_w</p:attrName>
                                        </p:attrNameLst>
                                      </p:cBhvr>
                                      <p:tavLst>
                                        <p:tav tm="0">
                                          <p:val>
                                            <p:fltVal val="0"/>
                                          </p:val>
                                        </p:tav>
                                        <p:tav tm="100000">
                                          <p:val>
                                            <p:strVal val="#ppt_w"/>
                                          </p:val>
                                        </p:tav>
                                      </p:tavLst>
                                    </p:anim>
                                  </p:childTnLst>
                                </p:cTn>
                              </p:par>
                              <p:par>
                                <p:cTn id="122" presetID="35" presetClass="entr" presetSubtype="0"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2000"/>
                                        <p:tgtEl>
                                          <p:spTgt spid="16"/>
                                        </p:tgtEl>
                                      </p:cBhvr>
                                    </p:animEffect>
                                    <p:anim calcmode="lin" valueType="num">
                                      <p:cBhvr>
                                        <p:cTn id="125" dur="2000" fill="hold"/>
                                        <p:tgtEl>
                                          <p:spTgt spid="16"/>
                                        </p:tgtEl>
                                        <p:attrNameLst>
                                          <p:attrName>style.rotation</p:attrName>
                                        </p:attrNameLst>
                                      </p:cBhvr>
                                      <p:tavLst>
                                        <p:tav tm="0">
                                          <p:val>
                                            <p:fltVal val="720"/>
                                          </p:val>
                                        </p:tav>
                                        <p:tav tm="100000">
                                          <p:val>
                                            <p:fltVal val="0"/>
                                          </p:val>
                                        </p:tav>
                                      </p:tavLst>
                                    </p:anim>
                                    <p:anim calcmode="lin" valueType="num">
                                      <p:cBhvr>
                                        <p:cTn id="126" dur="2000" fill="hold"/>
                                        <p:tgtEl>
                                          <p:spTgt spid="16"/>
                                        </p:tgtEl>
                                        <p:attrNameLst>
                                          <p:attrName>ppt_h</p:attrName>
                                        </p:attrNameLst>
                                      </p:cBhvr>
                                      <p:tavLst>
                                        <p:tav tm="0">
                                          <p:val>
                                            <p:fltVal val="0"/>
                                          </p:val>
                                        </p:tav>
                                        <p:tav tm="100000">
                                          <p:val>
                                            <p:strVal val="#ppt_h"/>
                                          </p:val>
                                        </p:tav>
                                      </p:tavLst>
                                    </p:anim>
                                    <p:anim calcmode="lin" valueType="num">
                                      <p:cBhvr>
                                        <p:cTn id="127" dur="2000" fill="hold"/>
                                        <p:tgtEl>
                                          <p:spTgt spid="16"/>
                                        </p:tgtEl>
                                        <p:attrNameLst>
                                          <p:attrName>ppt_w</p:attrName>
                                        </p:attrNameLst>
                                      </p:cBhvr>
                                      <p:tavLst>
                                        <p:tav tm="0">
                                          <p:val>
                                            <p:fltVal val="0"/>
                                          </p:val>
                                        </p:tav>
                                        <p:tav tm="100000">
                                          <p:val>
                                            <p:strVal val="#ppt_w"/>
                                          </p:val>
                                        </p:tav>
                                      </p:tavLst>
                                    </p:anim>
                                  </p:childTnLst>
                                </p:cTn>
                              </p:par>
                            </p:childTnLst>
                          </p:cTn>
                        </p:par>
                        <p:par>
                          <p:cTn id="128" fill="hold">
                            <p:stCondLst>
                              <p:cond delay="2000"/>
                            </p:stCondLst>
                            <p:childTnLst>
                              <p:par>
                                <p:cTn id="129" presetID="2" presetClass="exit" presetSubtype="6" fill="hold" grpId="2" nodeType="after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1+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1+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2000"/>
                                        <p:tgtEl>
                                          <p:spTgt spid="6"/>
                                        </p:tgtEl>
                                        <p:attrNameLst>
                                          <p:attrName>ppt_x</p:attrName>
                                        </p:attrNameLst>
                                      </p:cBhvr>
                                      <p:tavLst>
                                        <p:tav tm="0">
                                          <p:val>
                                            <p:strVal val="ppt_x"/>
                                          </p:val>
                                        </p:tav>
                                        <p:tav tm="100000">
                                          <p:val>
                                            <p:strVal val="0-ppt_w/2"/>
                                          </p:val>
                                        </p:tav>
                                      </p:tavLst>
                                    </p:anim>
                                    <p:anim calcmode="lin" valueType="num">
                                      <p:cBhvr additive="base">
                                        <p:cTn id="143" dur="2000"/>
                                        <p:tgtEl>
                                          <p:spTgt spid="6"/>
                                        </p:tgtEl>
                                        <p:attrNameLst>
                                          <p:attrName>ppt_y</p:attrName>
                                        </p:attrNameLst>
                                      </p:cBhvr>
                                      <p:tavLst>
                                        <p:tav tm="0">
                                          <p:val>
                                            <p:strVal val="ppt_y"/>
                                          </p:val>
                                        </p:tav>
                                        <p:tav tm="100000">
                                          <p:val>
                                            <p:strVal val="1+ppt_h/2"/>
                                          </p:val>
                                        </p:tav>
                                      </p:tavLst>
                                    </p:anim>
                                    <p:set>
                                      <p:cBhvr>
                                        <p:cTn id="144" dur="1" fill="hold">
                                          <p:stCondLst>
                                            <p:cond delay="1999"/>
                                          </p:stCondLst>
                                        </p:cTn>
                                        <p:tgtEl>
                                          <p:spTgt spid="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0-ppt_w/2"/>
                                          </p:val>
                                        </p:tav>
                                      </p:tavLst>
                                    </p:anim>
                                    <p:anim calcmode="lin" valueType="num">
                                      <p:cBhvr additive="base">
                                        <p:cTn id="151" dur="2000"/>
                                        <p:tgtEl>
                                          <p:spTgt spid="14"/>
                                        </p:tgtEl>
                                        <p:attrNameLst>
                                          <p:attrName>ppt_y</p:attrName>
                                        </p:attrNameLst>
                                      </p:cBhvr>
                                      <p:tavLst>
                                        <p:tav tm="0">
                                          <p:val>
                                            <p:strVal val="ppt_y"/>
                                          </p:val>
                                        </p:tav>
                                        <p:tav tm="100000">
                                          <p:val>
                                            <p:strVal val="1+ppt_h/2"/>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1+ppt_w/2"/>
                                          </p:val>
                                        </p:tav>
                                      </p:tavLst>
                                    </p:anim>
                                    <p:anim calcmode="lin" valueType="num">
                                      <p:cBhvr additive="base">
                                        <p:cTn id="155" dur="2000"/>
                                        <p:tgtEl>
                                          <p:spTgt spid="7"/>
                                        </p:tgtEl>
                                        <p:attrNameLst>
                                          <p:attrName>ppt_y</p:attrName>
                                        </p:attrNameLst>
                                      </p:cBhvr>
                                      <p:tavLst>
                                        <p:tav tm="0">
                                          <p:val>
                                            <p:strVal val="ppt_y"/>
                                          </p:val>
                                        </p:tav>
                                        <p:tav tm="100000">
                                          <p:val>
                                            <p:strVal val="0-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2000"/>
                                        <p:tgtEl>
                                          <p:spTgt spid="12"/>
                                        </p:tgtEl>
                                        <p:attrNameLst>
                                          <p:attrName>ppt_x</p:attrName>
                                        </p:attrNameLst>
                                      </p:cBhvr>
                                      <p:tavLst>
                                        <p:tav tm="0">
                                          <p:val>
                                            <p:strVal val="ppt_x"/>
                                          </p:val>
                                        </p:tav>
                                        <p:tav tm="100000">
                                          <p:val>
                                            <p:strVal val="1+ppt_w/2"/>
                                          </p:val>
                                        </p:tav>
                                      </p:tavLst>
                                    </p:anim>
                                    <p:anim calcmode="lin" valueType="num">
                                      <p:cBhvr additive="base">
                                        <p:cTn id="159" dur="2000"/>
                                        <p:tgtEl>
                                          <p:spTgt spid="12"/>
                                        </p:tgtEl>
                                        <p:attrNameLst>
                                          <p:attrName>ppt_y</p:attrName>
                                        </p:attrNameLst>
                                      </p:cBhvr>
                                      <p:tavLst>
                                        <p:tav tm="0">
                                          <p:val>
                                            <p:strVal val="ppt_y"/>
                                          </p:val>
                                        </p:tav>
                                        <p:tav tm="100000">
                                          <p:val>
                                            <p:strVal val="0-ppt_h/2"/>
                                          </p:val>
                                        </p:tav>
                                      </p:tavLst>
                                    </p:anim>
                                    <p:set>
                                      <p:cBhvr>
                                        <p:cTn id="160" dur="1" fill="hold">
                                          <p:stCondLst>
                                            <p:cond delay="1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1+ppt_w/2"/>
                                          </p:val>
                                        </p:tav>
                                      </p:tavLst>
                                    </p:anim>
                                    <p:anim calcmode="lin" valueType="num">
                                      <p:cBhvr additive="base">
                                        <p:cTn id="163" dur="2000"/>
                                        <p:tgtEl>
                                          <p:spTgt spid="16"/>
                                        </p:tgtEl>
                                        <p:attrNameLst>
                                          <p:attrName>ppt_y</p:attrName>
                                        </p:attrNameLst>
                                      </p:cBhvr>
                                      <p:tavLst>
                                        <p:tav tm="0">
                                          <p:val>
                                            <p:strVal val="ppt_y"/>
                                          </p:val>
                                        </p:tav>
                                        <p:tav tm="100000">
                                          <p:val>
                                            <p:strVal val="0-ppt_h/2"/>
                                          </p:val>
                                        </p:tav>
                                      </p:tavLst>
                                    </p:anim>
                                    <p:set>
                                      <p:cBhvr>
                                        <p:cTn id="164" dur="1" fill="hold">
                                          <p:stCondLst>
                                            <p:cond delay="1999"/>
                                          </p:stCondLst>
                                        </p:cTn>
                                        <p:tgtEl>
                                          <p:spTgt spid="16"/>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0-ppt_w/2"/>
                                          </p:val>
                                        </p:tav>
                                      </p:tavLst>
                                    </p:anim>
                                    <p:anim calcmode="lin" valueType="num">
                                      <p:cBhvr additive="base">
                                        <p:cTn id="167" dur="2000"/>
                                        <p:tgtEl>
                                          <p:spTgt spid="8"/>
                                        </p:tgtEl>
                                        <p:attrNameLst>
                                          <p:attrName>ppt_y</p:attrName>
                                        </p:attrNameLst>
                                      </p:cBhvr>
                                      <p:tavLst>
                                        <p:tav tm="0">
                                          <p:val>
                                            <p:strVal val="ppt_y"/>
                                          </p:val>
                                        </p:tav>
                                        <p:tav tm="100000">
                                          <p:val>
                                            <p:strVal val="0-ppt_h/2"/>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0-ppt_w/2"/>
                                          </p:val>
                                        </p:tav>
                                      </p:tavLst>
                                    </p:anim>
                                    <p:anim calcmode="lin" valueType="num">
                                      <p:cBhvr additive="base">
                                        <p:cTn id="171" dur="2000"/>
                                        <p:tgtEl>
                                          <p:spTgt spid="11"/>
                                        </p:tgtEl>
                                        <p:attrNameLst>
                                          <p:attrName>ppt_y</p:attrName>
                                        </p:attrNameLst>
                                      </p:cBhvr>
                                      <p:tavLst>
                                        <p:tav tm="0">
                                          <p:val>
                                            <p:strVal val="ppt_y"/>
                                          </p:val>
                                        </p:tav>
                                        <p:tav tm="100000">
                                          <p:val>
                                            <p:strVal val="0-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0-ppt_w/2"/>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6.jpg"/>
          <p:cNvPicPr>
            <a:picLocks noChangeAspect="1"/>
          </p:cNvPicPr>
          <p:nvPr/>
        </p:nvPicPr>
        <p:blipFill>
          <a:blip r:embed="rId2"/>
          <a:stretch>
            <a:fillRect/>
          </a:stretch>
        </p:blipFill>
        <p:spPr>
          <a:xfrm>
            <a:off x="0" y="10016"/>
            <a:ext cx="9144000" cy="6837967"/>
          </a:xfrm>
          <a:prstGeom prst="rect">
            <a:avLst/>
          </a:prstGeom>
        </p:spPr>
      </p:pic>
      <p:sp>
        <p:nvSpPr>
          <p:cNvPr id="16" name="15 Lágrima"/>
          <p:cNvSpPr/>
          <p:nvPr/>
        </p:nvSpPr>
        <p:spPr>
          <a:xfrm rot="8265463">
            <a:off x="3599691" y="92575"/>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638182">
            <a:off x="815065" y="2665496"/>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745824">
            <a:off x="3671798" y="4950090"/>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3558257">
            <a:off x="6530304" y="2593905"/>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265463">
            <a:off x="3599690" y="735517"/>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745824">
            <a:off x="3671798" y="4378586"/>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3558257">
            <a:off x="5887363" y="2593905"/>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2638182">
            <a:off x="1600882" y="2665494"/>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8265463">
            <a:off x="3671129" y="1378460"/>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745824">
            <a:off x="3671798" y="3949958"/>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2638182">
            <a:off x="2172386" y="2665496"/>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3558257">
            <a:off x="5101544" y="2665341"/>
            <a:ext cx="1843094" cy="1857388"/>
          </a:xfrm>
          <a:prstGeom prst="teardrop">
            <a:avLst/>
          </a:prstGeom>
          <a:gradFill flip="none" rotWithShape="1">
            <a:gsLst>
              <a:gs pos="0">
                <a:srgbClr val="FFF200">
                  <a:alpha val="70000"/>
                </a:srgbClr>
              </a:gs>
              <a:gs pos="45000">
                <a:srgbClr val="FF7A00"/>
              </a:gs>
              <a:gs pos="70000">
                <a:srgbClr val="FF0300"/>
              </a:gs>
              <a:gs pos="100000">
                <a:srgbClr val="4D0808"/>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2000" fill="hold"/>
                                        <p:tgtEl>
                                          <p:spTgt spid="16"/>
                                        </p:tgtEl>
                                        <p:attrNameLst>
                                          <p:attrName>ppt_x</p:attrName>
                                        </p:attrNameLst>
                                      </p:cBhvr>
                                      <p:tavLst>
                                        <p:tav tm="0">
                                          <p:val>
                                            <p:strVal val="#ppt_x"/>
                                          </p:val>
                                        </p:tav>
                                        <p:tav tm="100000">
                                          <p:val>
                                            <p:strVal val="#ppt_x"/>
                                          </p:val>
                                        </p:tav>
                                      </p:tavLst>
                                    </p:anim>
                                    <p:anim calcmode="lin" valueType="num">
                                      <p:cBhvr additive="base">
                                        <p:cTn id="11" dur="2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2000" fill="hold"/>
                                        <p:tgtEl>
                                          <p:spTgt spid="18"/>
                                        </p:tgtEl>
                                        <p:attrNameLst>
                                          <p:attrName>ppt_x</p:attrName>
                                        </p:attrNameLst>
                                      </p:cBhvr>
                                      <p:tavLst>
                                        <p:tav tm="0">
                                          <p:val>
                                            <p:strVal val="#ppt_x"/>
                                          </p:val>
                                        </p:tav>
                                        <p:tav tm="100000">
                                          <p:val>
                                            <p:strVal val="#ppt_x"/>
                                          </p:val>
                                        </p:tav>
                                      </p:tavLst>
                                    </p:anim>
                                    <p:anim calcmode="lin" valueType="num">
                                      <p:cBhvr additive="base">
                                        <p:cTn id="15" dur="2000" fill="hold"/>
                                        <p:tgtEl>
                                          <p:spTgt spid="18"/>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2000" fill="hold"/>
                                        <p:tgtEl>
                                          <p:spTgt spid="17"/>
                                        </p:tgtEl>
                                        <p:attrNameLst>
                                          <p:attrName>ppt_x</p:attrName>
                                        </p:attrNameLst>
                                      </p:cBhvr>
                                      <p:tavLst>
                                        <p:tav tm="0">
                                          <p:val>
                                            <p:strVal val="1+#ppt_w/2"/>
                                          </p:val>
                                        </p:tav>
                                        <p:tav tm="100000">
                                          <p:val>
                                            <p:strVal val="#ppt_x"/>
                                          </p:val>
                                        </p:tav>
                                      </p:tavLst>
                                    </p:anim>
                                    <p:anim calcmode="lin" valueType="num">
                                      <p:cBhvr additive="base">
                                        <p:cTn id="19" dur="2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0-#ppt_w/2"/>
                                          </p:val>
                                        </p:tav>
                                        <p:tav tm="100000">
                                          <p:val>
                                            <p:strVal val="#ppt_x"/>
                                          </p:val>
                                        </p:tav>
                                      </p:tavLst>
                                    </p:anim>
                                    <p:anim calcmode="lin" valueType="num">
                                      <p:cBhvr additive="base">
                                        <p:cTn id="23" dur="200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2000" fill="hold"/>
                                        <p:tgtEl>
                                          <p:spTgt spid="20"/>
                                        </p:tgtEl>
                                        <p:attrNameLst>
                                          <p:attrName>ppt_x</p:attrName>
                                        </p:attrNameLst>
                                      </p:cBhvr>
                                      <p:tavLst>
                                        <p:tav tm="0">
                                          <p:val>
                                            <p:strVal val="#ppt_x"/>
                                          </p:val>
                                        </p:tav>
                                        <p:tav tm="100000">
                                          <p:val>
                                            <p:strVal val="#ppt_x"/>
                                          </p:val>
                                        </p:tav>
                                      </p:tavLst>
                                    </p:anim>
                                    <p:anim calcmode="lin" valueType="num">
                                      <p:cBhvr additive="base">
                                        <p:cTn id="27" dur="2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2000" fill="hold"/>
                                        <p:tgtEl>
                                          <p:spTgt spid="21"/>
                                        </p:tgtEl>
                                        <p:attrNameLst>
                                          <p:attrName>ppt_x</p:attrName>
                                        </p:attrNameLst>
                                      </p:cBhvr>
                                      <p:tavLst>
                                        <p:tav tm="0">
                                          <p:val>
                                            <p:strVal val="#ppt_x"/>
                                          </p:val>
                                        </p:tav>
                                        <p:tav tm="100000">
                                          <p:val>
                                            <p:strVal val="#ppt_x"/>
                                          </p:val>
                                        </p:tav>
                                      </p:tavLst>
                                    </p:anim>
                                    <p:anim calcmode="lin" valueType="num">
                                      <p:cBhvr additive="base">
                                        <p:cTn id="31" dur="2000" fill="hold"/>
                                        <p:tgtEl>
                                          <p:spTgt spid="21"/>
                                        </p:tgtEl>
                                        <p:attrNameLst>
                                          <p:attrName>ppt_y</p:attrName>
                                        </p:attrNameLst>
                                      </p:cBhvr>
                                      <p:tavLst>
                                        <p:tav tm="0">
                                          <p:val>
                                            <p:strVal val="0-#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2000" fill="hold"/>
                                        <p:tgtEl>
                                          <p:spTgt spid="22"/>
                                        </p:tgtEl>
                                        <p:attrNameLst>
                                          <p:attrName>ppt_x</p:attrName>
                                        </p:attrNameLst>
                                      </p:cBhvr>
                                      <p:tavLst>
                                        <p:tav tm="0">
                                          <p:val>
                                            <p:strVal val="0-#ppt_w/2"/>
                                          </p:val>
                                        </p:tav>
                                        <p:tav tm="100000">
                                          <p:val>
                                            <p:strVal val="#ppt_x"/>
                                          </p:val>
                                        </p:tav>
                                      </p:tavLst>
                                    </p:anim>
                                    <p:anim calcmode="lin" valueType="num">
                                      <p:cBhvr additive="base">
                                        <p:cTn id="35" dur="2000" fill="hold"/>
                                        <p:tgtEl>
                                          <p:spTgt spid="2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2000" fill="hold"/>
                                        <p:tgtEl>
                                          <p:spTgt spid="23"/>
                                        </p:tgtEl>
                                        <p:attrNameLst>
                                          <p:attrName>ppt_x</p:attrName>
                                        </p:attrNameLst>
                                      </p:cBhvr>
                                      <p:tavLst>
                                        <p:tav tm="0">
                                          <p:val>
                                            <p:strVal val="1+#ppt_w/2"/>
                                          </p:val>
                                        </p:tav>
                                        <p:tav tm="100000">
                                          <p:val>
                                            <p:strVal val="#ppt_x"/>
                                          </p:val>
                                        </p:tav>
                                      </p:tavLst>
                                    </p:anim>
                                    <p:anim calcmode="lin" valueType="num">
                                      <p:cBhvr additive="base">
                                        <p:cTn id="39" dur="2000" fill="hold"/>
                                        <p:tgtEl>
                                          <p:spTgt spid="23"/>
                                        </p:tgtEl>
                                        <p:attrNameLst>
                                          <p:attrName>ppt_y</p:attrName>
                                        </p:attrNameLst>
                                      </p:cBhvr>
                                      <p:tavLst>
                                        <p:tav tm="0">
                                          <p:val>
                                            <p:strVal val="#ppt_y"/>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2000" fill="hold"/>
                                        <p:tgtEl>
                                          <p:spTgt spid="24"/>
                                        </p:tgtEl>
                                        <p:attrNameLst>
                                          <p:attrName>ppt_x</p:attrName>
                                        </p:attrNameLst>
                                      </p:cBhvr>
                                      <p:tavLst>
                                        <p:tav tm="0">
                                          <p:val>
                                            <p:strVal val="#ppt_x"/>
                                          </p:val>
                                        </p:tav>
                                        <p:tav tm="100000">
                                          <p:val>
                                            <p:strVal val="#ppt_x"/>
                                          </p:val>
                                        </p:tav>
                                      </p:tavLst>
                                    </p:anim>
                                    <p:anim calcmode="lin" valueType="num">
                                      <p:cBhvr additive="base">
                                        <p:cTn id="43" dur="2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2000" fill="hold"/>
                                        <p:tgtEl>
                                          <p:spTgt spid="25"/>
                                        </p:tgtEl>
                                        <p:attrNameLst>
                                          <p:attrName>ppt_x</p:attrName>
                                        </p:attrNameLst>
                                      </p:cBhvr>
                                      <p:tavLst>
                                        <p:tav tm="0">
                                          <p:val>
                                            <p:strVal val="#ppt_x"/>
                                          </p:val>
                                        </p:tav>
                                        <p:tav tm="100000">
                                          <p:val>
                                            <p:strVal val="#ppt_x"/>
                                          </p:val>
                                        </p:tav>
                                      </p:tavLst>
                                    </p:anim>
                                    <p:anim calcmode="lin" valueType="num">
                                      <p:cBhvr additive="base">
                                        <p:cTn id="47" dur="2000" fill="hold"/>
                                        <p:tgtEl>
                                          <p:spTgt spid="25"/>
                                        </p:tgtEl>
                                        <p:attrNameLst>
                                          <p:attrName>ppt_y</p:attrName>
                                        </p:attrNameLst>
                                      </p:cBhvr>
                                      <p:tavLst>
                                        <p:tav tm="0">
                                          <p:val>
                                            <p:strVal val="0-#ppt_h/2"/>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2000" fill="hold"/>
                                        <p:tgtEl>
                                          <p:spTgt spid="26"/>
                                        </p:tgtEl>
                                        <p:attrNameLst>
                                          <p:attrName>ppt_x</p:attrName>
                                        </p:attrNameLst>
                                      </p:cBhvr>
                                      <p:tavLst>
                                        <p:tav tm="0">
                                          <p:val>
                                            <p:strVal val="1+#ppt_w/2"/>
                                          </p:val>
                                        </p:tav>
                                        <p:tav tm="100000">
                                          <p:val>
                                            <p:strVal val="#ppt_x"/>
                                          </p:val>
                                        </p:tav>
                                      </p:tavLst>
                                    </p:anim>
                                    <p:anim calcmode="lin" valueType="num">
                                      <p:cBhvr additive="base">
                                        <p:cTn id="51" dur="2000" fill="hold"/>
                                        <p:tgtEl>
                                          <p:spTgt spid="2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0-#ppt_w/2"/>
                                          </p:val>
                                        </p:tav>
                                        <p:tav tm="100000">
                                          <p:val>
                                            <p:strVal val="#ppt_x"/>
                                          </p:val>
                                        </p:tav>
                                      </p:tavLst>
                                    </p:anim>
                                    <p:anim calcmode="lin" valueType="num">
                                      <p:cBhvr additive="base">
                                        <p:cTn id="55" dur="2000" fill="hold"/>
                                        <p:tgtEl>
                                          <p:spTgt spid="27"/>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16"/>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7"/>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8"/>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9"/>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20"/>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21"/>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22"/>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23"/>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24"/>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25"/>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26"/>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27"/>
                                        </p:tgtEl>
                                        <p:attrNameLst>
                                          <p:attrName>r</p:attrName>
                                        </p:attrNameLst>
                                      </p:cBhvr>
                                    </p:animRot>
                                  </p:childTnLst>
                                </p:cTn>
                              </p:par>
                            </p:childTnLst>
                          </p:cTn>
                        </p:par>
                        <p:par>
                          <p:cTn id="80" fill="hold">
                            <p:stCondLst>
                              <p:cond delay="2000"/>
                            </p:stCondLst>
                            <p:childTnLst>
                              <p:par>
                                <p:cTn id="81" presetID="2" presetClass="exit" presetSubtype="4" fill="hold" grpId="2" nodeType="afterEffect">
                                  <p:stCondLst>
                                    <p:cond delay="0"/>
                                  </p:stCondLst>
                                  <p:childTnLst>
                                    <p:anim calcmode="lin" valueType="num">
                                      <p:cBhvr additive="base">
                                        <p:cTn id="82" dur="2000"/>
                                        <p:tgtEl>
                                          <p:spTgt spid="16"/>
                                        </p:tgtEl>
                                        <p:attrNameLst>
                                          <p:attrName>ppt_x</p:attrName>
                                        </p:attrNameLst>
                                      </p:cBhvr>
                                      <p:tavLst>
                                        <p:tav tm="0">
                                          <p:val>
                                            <p:strVal val="ppt_x"/>
                                          </p:val>
                                        </p:tav>
                                        <p:tav tm="100000">
                                          <p:val>
                                            <p:strVal val="ppt_x"/>
                                          </p:val>
                                        </p:tav>
                                      </p:tavLst>
                                    </p:anim>
                                    <p:anim calcmode="lin" valueType="num">
                                      <p:cBhvr additive="base">
                                        <p:cTn id="83" dur="2000"/>
                                        <p:tgtEl>
                                          <p:spTgt spid="16"/>
                                        </p:tgtEl>
                                        <p:attrNameLst>
                                          <p:attrName>ppt_y</p:attrName>
                                        </p:attrNameLst>
                                      </p:cBhvr>
                                      <p:tavLst>
                                        <p:tav tm="0">
                                          <p:val>
                                            <p:strVal val="ppt_y"/>
                                          </p:val>
                                        </p:tav>
                                        <p:tav tm="100000">
                                          <p:val>
                                            <p:strVal val="1+ppt_h/2"/>
                                          </p:val>
                                        </p:tav>
                                      </p:tavLst>
                                    </p:anim>
                                    <p:set>
                                      <p:cBhvr>
                                        <p:cTn id="84" dur="1" fill="hold">
                                          <p:stCondLst>
                                            <p:cond delay="1999"/>
                                          </p:stCondLst>
                                        </p:cTn>
                                        <p:tgtEl>
                                          <p:spTgt spid="16"/>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2000"/>
                                        <p:tgtEl>
                                          <p:spTgt spid="20"/>
                                        </p:tgtEl>
                                        <p:attrNameLst>
                                          <p:attrName>ppt_x</p:attrName>
                                        </p:attrNameLst>
                                      </p:cBhvr>
                                      <p:tavLst>
                                        <p:tav tm="0">
                                          <p:val>
                                            <p:strVal val="ppt_x"/>
                                          </p:val>
                                        </p:tav>
                                        <p:tav tm="100000">
                                          <p:val>
                                            <p:strVal val="ppt_x"/>
                                          </p:val>
                                        </p:tav>
                                      </p:tavLst>
                                    </p:anim>
                                    <p:anim calcmode="lin" valueType="num">
                                      <p:cBhvr additive="base">
                                        <p:cTn id="87" dur="2000"/>
                                        <p:tgtEl>
                                          <p:spTgt spid="20"/>
                                        </p:tgtEl>
                                        <p:attrNameLst>
                                          <p:attrName>ppt_y</p:attrName>
                                        </p:attrNameLst>
                                      </p:cBhvr>
                                      <p:tavLst>
                                        <p:tav tm="0">
                                          <p:val>
                                            <p:strVal val="ppt_y"/>
                                          </p:val>
                                        </p:tav>
                                        <p:tav tm="100000">
                                          <p:val>
                                            <p:strVal val="1+ppt_h/2"/>
                                          </p:val>
                                        </p:tav>
                                      </p:tavLst>
                                    </p:anim>
                                    <p:set>
                                      <p:cBhvr>
                                        <p:cTn id="88" dur="1" fill="hold">
                                          <p:stCondLst>
                                            <p:cond delay="1999"/>
                                          </p:stCondLst>
                                        </p:cTn>
                                        <p:tgtEl>
                                          <p:spTgt spid="20"/>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2000"/>
                                        <p:tgtEl>
                                          <p:spTgt spid="24"/>
                                        </p:tgtEl>
                                        <p:attrNameLst>
                                          <p:attrName>ppt_x</p:attrName>
                                        </p:attrNameLst>
                                      </p:cBhvr>
                                      <p:tavLst>
                                        <p:tav tm="0">
                                          <p:val>
                                            <p:strVal val="ppt_x"/>
                                          </p:val>
                                        </p:tav>
                                        <p:tav tm="100000">
                                          <p:val>
                                            <p:strVal val="ppt_x"/>
                                          </p:val>
                                        </p:tav>
                                      </p:tavLst>
                                    </p:anim>
                                    <p:anim calcmode="lin" valueType="num">
                                      <p:cBhvr additive="base">
                                        <p:cTn id="91" dur="2000"/>
                                        <p:tgtEl>
                                          <p:spTgt spid="24"/>
                                        </p:tgtEl>
                                        <p:attrNameLst>
                                          <p:attrName>ppt_y</p:attrName>
                                        </p:attrNameLst>
                                      </p:cBhvr>
                                      <p:tavLst>
                                        <p:tav tm="0">
                                          <p:val>
                                            <p:strVal val="ppt_y"/>
                                          </p:val>
                                        </p:tav>
                                        <p:tav tm="100000">
                                          <p:val>
                                            <p:strVal val="1+ppt_h/2"/>
                                          </p:val>
                                        </p:tav>
                                      </p:tavLst>
                                    </p:anim>
                                    <p:set>
                                      <p:cBhvr>
                                        <p:cTn id="92" dur="1" fill="hold">
                                          <p:stCondLst>
                                            <p:cond delay="1999"/>
                                          </p:stCondLst>
                                        </p:cTn>
                                        <p:tgtEl>
                                          <p:spTgt spid="24"/>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18"/>
                                        </p:tgtEl>
                                        <p:attrNameLst>
                                          <p:attrName>ppt_x</p:attrName>
                                        </p:attrNameLst>
                                      </p:cBhvr>
                                      <p:tavLst>
                                        <p:tav tm="0">
                                          <p:val>
                                            <p:strVal val="ppt_x"/>
                                          </p:val>
                                        </p:tav>
                                        <p:tav tm="100000">
                                          <p:val>
                                            <p:strVal val="ppt_x"/>
                                          </p:val>
                                        </p:tav>
                                      </p:tavLst>
                                    </p:anim>
                                    <p:anim calcmode="lin" valueType="num">
                                      <p:cBhvr additive="base">
                                        <p:cTn id="95" dur="2000"/>
                                        <p:tgtEl>
                                          <p:spTgt spid="18"/>
                                        </p:tgtEl>
                                        <p:attrNameLst>
                                          <p:attrName>ppt_y</p:attrName>
                                        </p:attrNameLst>
                                      </p:cBhvr>
                                      <p:tavLst>
                                        <p:tav tm="0">
                                          <p:val>
                                            <p:strVal val="ppt_y"/>
                                          </p:val>
                                        </p:tav>
                                        <p:tav tm="100000">
                                          <p:val>
                                            <p:strVal val="0-ppt_h/2"/>
                                          </p:val>
                                        </p:tav>
                                      </p:tavLst>
                                    </p:anim>
                                    <p:set>
                                      <p:cBhvr>
                                        <p:cTn id="96" dur="1" fill="hold">
                                          <p:stCondLst>
                                            <p:cond delay="1999"/>
                                          </p:stCondLst>
                                        </p:cTn>
                                        <p:tgtEl>
                                          <p:spTgt spid="18"/>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2000"/>
                                        <p:tgtEl>
                                          <p:spTgt spid="21"/>
                                        </p:tgtEl>
                                        <p:attrNameLst>
                                          <p:attrName>ppt_x</p:attrName>
                                        </p:attrNameLst>
                                      </p:cBhvr>
                                      <p:tavLst>
                                        <p:tav tm="0">
                                          <p:val>
                                            <p:strVal val="ppt_x"/>
                                          </p:val>
                                        </p:tav>
                                        <p:tav tm="100000">
                                          <p:val>
                                            <p:strVal val="ppt_x"/>
                                          </p:val>
                                        </p:tav>
                                      </p:tavLst>
                                    </p:anim>
                                    <p:anim calcmode="lin" valueType="num">
                                      <p:cBhvr additive="base">
                                        <p:cTn id="99" dur="2000"/>
                                        <p:tgtEl>
                                          <p:spTgt spid="21"/>
                                        </p:tgtEl>
                                        <p:attrNameLst>
                                          <p:attrName>ppt_y</p:attrName>
                                        </p:attrNameLst>
                                      </p:cBhvr>
                                      <p:tavLst>
                                        <p:tav tm="0">
                                          <p:val>
                                            <p:strVal val="ppt_y"/>
                                          </p:val>
                                        </p:tav>
                                        <p:tav tm="100000">
                                          <p:val>
                                            <p:strVal val="0-ppt_h/2"/>
                                          </p:val>
                                        </p:tav>
                                      </p:tavLst>
                                    </p:anim>
                                    <p:set>
                                      <p:cBhvr>
                                        <p:cTn id="100" dur="1" fill="hold">
                                          <p:stCondLst>
                                            <p:cond delay="1999"/>
                                          </p:stCondLst>
                                        </p:cTn>
                                        <p:tgtEl>
                                          <p:spTgt spid="21"/>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25"/>
                                        </p:tgtEl>
                                        <p:attrNameLst>
                                          <p:attrName>ppt_x</p:attrName>
                                        </p:attrNameLst>
                                      </p:cBhvr>
                                      <p:tavLst>
                                        <p:tav tm="0">
                                          <p:val>
                                            <p:strVal val="ppt_x"/>
                                          </p:val>
                                        </p:tav>
                                        <p:tav tm="100000">
                                          <p:val>
                                            <p:strVal val="ppt_x"/>
                                          </p:val>
                                        </p:tav>
                                      </p:tavLst>
                                    </p:anim>
                                    <p:anim calcmode="lin" valueType="num">
                                      <p:cBhvr additive="base">
                                        <p:cTn id="103" dur="2000"/>
                                        <p:tgtEl>
                                          <p:spTgt spid="25"/>
                                        </p:tgtEl>
                                        <p:attrNameLst>
                                          <p:attrName>ppt_y</p:attrName>
                                        </p:attrNameLst>
                                      </p:cBhvr>
                                      <p:tavLst>
                                        <p:tav tm="0">
                                          <p:val>
                                            <p:strVal val="ppt_y"/>
                                          </p:val>
                                        </p:tav>
                                        <p:tav tm="100000">
                                          <p:val>
                                            <p:strVal val="0-ppt_h/2"/>
                                          </p:val>
                                        </p:tav>
                                      </p:tavLst>
                                    </p:anim>
                                    <p:set>
                                      <p:cBhvr>
                                        <p:cTn id="104" dur="1" fill="hold">
                                          <p:stCondLst>
                                            <p:cond delay="1999"/>
                                          </p:stCondLst>
                                        </p:cTn>
                                        <p:tgtEl>
                                          <p:spTgt spid="25"/>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7"/>
                                        </p:tgtEl>
                                        <p:attrNameLst>
                                          <p:attrName>ppt_x</p:attrName>
                                        </p:attrNameLst>
                                      </p:cBhvr>
                                      <p:tavLst>
                                        <p:tav tm="0">
                                          <p:val>
                                            <p:strVal val="ppt_x"/>
                                          </p:val>
                                        </p:tav>
                                        <p:tav tm="100000">
                                          <p:val>
                                            <p:strVal val="1+ppt_w/2"/>
                                          </p:val>
                                        </p:tav>
                                      </p:tavLst>
                                    </p:anim>
                                    <p:anim calcmode="lin" valueType="num">
                                      <p:cBhvr additive="base">
                                        <p:cTn id="107" dur="2000"/>
                                        <p:tgtEl>
                                          <p:spTgt spid="17"/>
                                        </p:tgtEl>
                                        <p:attrNameLst>
                                          <p:attrName>ppt_y</p:attrName>
                                        </p:attrNameLst>
                                      </p:cBhvr>
                                      <p:tavLst>
                                        <p:tav tm="0">
                                          <p:val>
                                            <p:strVal val="ppt_y"/>
                                          </p:val>
                                        </p:tav>
                                        <p:tav tm="100000">
                                          <p:val>
                                            <p:strVal val="ppt_y"/>
                                          </p:val>
                                        </p:tav>
                                      </p:tavLst>
                                    </p:anim>
                                    <p:set>
                                      <p:cBhvr>
                                        <p:cTn id="108" dur="1" fill="hold">
                                          <p:stCondLst>
                                            <p:cond delay="1999"/>
                                          </p:stCondLst>
                                        </p:cTn>
                                        <p:tgtEl>
                                          <p:spTgt spid="17"/>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23"/>
                                        </p:tgtEl>
                                        <p:attrNameLst>
                                          <p:attrName>ppt_x</p:attrName>
                                        </p:attrNameLst>
                                      </p:cBhvr>
                                      <p:tavLst>
                                        <p:tav tm="0">
                                          <p:val>
                                            <p:strVal val="ppt_x"/>
                                          </p:val>
                                        </p:tav>
                                        <p:tav tm="100000">
                                          <p:val>
                                            <p:strVal val="1+ppt_w/2"/>
                                          </p:val>
                                        </p:tav>
                                      </p:tavLst>
                                    </p:anim>
                                    <p:anim calcmode="lin" valueType="num">
                                      <p:cBhvr additive="base">
                                        <p:cTn id="111" dur="2000"/>
                                        <p:tgtEl>
                                          <p:spTgt spid="23"/>
                                        </p:tgtEl>
                                        <p:attrNameLst>
                                          <p:attrName>ppt_y</p:attrName>
                                        </p:attrNameLst>
                                      </p:cBhvr>
                                      <p:tavLst>
                                        <p:tav tm="0">
                                          <p:val>
                                            <p:strVal val="ppt_y"/>
                                          </p:val>
                                        </p:tav>
                                        <p:tav tm="100000">
                                          <p:val>
                                            <p:strVal val="ppt_y"/>
                                          </p:val>
                                        </p:tav>
                                      </p:tavLst>
                                    </p:anim>
                                    <p:set>
                                      <p:cBhvr>
                                        <p:cTn id="112" dur="1" fill="hold">
                                          <p:stCondLst>
                                            <p:cond delay="1999"/>
                                          </p:stCondLst>
                                        </p:cTn>
                                        <p:tgtEl>
                                          <p:spTgt spid="2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26"/>
                                        </p:tgtEl>
                                        <p:attrNameLst>
                                          <p:attrName>ppt_x</p:attrName>
                                        </p:attrNameLst>
                                      </p:cBhvr>
                                      <p:tavLst>
                                        <p:tav tm="0">
                                          <p:val>
                                            <p:strVal val="ppt_x"/>
                                          </p:val>
                                        </p:tav>
                                        <p:tav tm="100000">
                                          <p:val>
                                            <p:strVal val="1+ppt_w/2"/>
                                          </p:val>
                                        </p:tav>
                                      </p:tavLst>
                                    </p:anim>
                                    <p:anim calcmode="lin" valueType="num">
                                      <p:cBhvr additive="base">
                                        <p:cTn id="115" dur="2000"/>
                                        <p:tgtEl>
                                          <p:spTgt spid="26"/>
                                        </p:tgtEl>
                                        <p:attrNameLst>
                                          <p:attrName>ppt_y</p:attrName>
                                        </p:attrNameLst>
                                      </p:cBhvr>
                                      <p:tavLst>
                                        <p:tav tm="0">
                                          <p:val>
                                            <p:strVal val="ppt_y"/>
                                          </p:val>
                                        </p:tav>
                                        <p:tav tm="100000">
                                          <p:val>
                                            <p:strVal val="ppt_y"/>
                                          </p:val>
                                        </p:tav>
                                      </p:tavLst>
                                    </p:anim>
                                    <p:set>
                                      <p:cBhvr>
                                        <p:cTn id="116" dur="1" fill="hold">
                                          <p:stCondLst>
                                            <p:cond delay="1999"/>
                                          </p:stCondLst>
                                        </p:cTn>
                                        <p:tgtEl>
                                          <p:spTgt spid="26"/>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0-ppt_w/2"/>
                                          </p:val>
                                        </p:tav>
                                      </p:tavLst>
                                    </p:anim>
                                    <p:anim calcmode="lin" valueType="num">
                                      <p:cBhvr additive="base">
                                        <p:cTn id="119" dur="2000"/>
                                        <p:tgtEl>
                                          <p:spTgt spid="19"/>
                                        </p:tgtEl>
                                        <p:attrNameLst>
                                          <p:attrName>ppt_y</p:attrName>
                                        </p:attrNameLst>
                                      </p:cBhvr>
                                      <p:tavLst>
                                        <p:tav tm="0">
                                          <p:val>
                                            <p:strVal val="ppt_y"/>
                                          </p:val>
                                        </p:tav>
                                        <p:tav tm="100000">
                                          <p:val>
                                            <p:strVal val="ppt_y"/>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22"/>
                                        </p:tgtEl>
                                        <p:attrNameLst>
                                          <p:attrName>ppt_x</p:attrName>
                                        </p:attrNameLst>
                                      </p:cBhvr>
                                      <p:tavLst>
                                        <p:tav tm="0">
                                          <p:val>
                                            <p:strVal val="ppt_x"/>
                                          </p:val>
                                        </p:tav>
                                        <p:tav tm="100000">
                                          <p:val>
                                            <p:strVal val="0-ppt_w/2"/>
                                          </p:val>
                                        </p:tav>
                                      </p:tavLst>
                                    </p:anim>
                                    <p:anim calcmode="lin" valueType="num">
                                      <p:cBhvr additive="base">
                                        <p:cTn id="123" dur="2000"/>
                                        <p:tgtEl>
                                          <p:spTgt spid="22"/>
                                        </p:tgtEl>
                                        <p:attrNameLst>
                                          <p:attrName>ppt_y</p:attrName>
                                        </p:attrNameLst>
                                      </p:cBhvr>
                                      <p:tavLst>
                                        <p:tav tm="0">
                                          <p:val>
                                            <p:strVal val="ppt_y"/>
                                          </p:val>
                                        </p:tav>
                                        <p:tav tm="100000">
                                          <p:val>
                                            <p:strVal val="ppt_y"/>
                                          </p:val>
                                        </p:tav>
                                      </p:tavLst>
                                    </p:anim>
                                    <p:set>
                                      <p:cBhvr>
                                        <p:cTn id="124" dur="1" fill="hold">
                                          <p:stCondLst>
                                            <p:cond delay="1999"/>
                                          </p:stCondLst>
                                        </p:cTn>
                                        <p:tgtEl>
                                          <p:spTgt spid="22"/>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27"/>
                                        </p:tgtEl>
                                        <p:attrNameLst>
                                          <p:attrName>ppt_x</p:attrName>
                                        </p:attrNameLst>
                                      </p:cBhvr>
                                      <p:tavLst>
                                        <p:tav tm="0">
                                          <p:val>
                                            <p:strVal val="ppt_x"/>
                                          </p:val>
                                        </p:tav>
                                        <p:tav tm="100000">
                                          <p:val>
                                            <p:strVal val="0-ppt_w/2"/>
                                          </p:val>
                                        </p:tav>
                                      </p:tavLst>
                                    </p:anim>
                                    <p:anim calcmode="lin" valueType="num">
                                      <p:cBhvr additive="base">
                                        <p:cTn id="127" dur="2000"/>
                                        <p:tgtEl>
                                          <p:spTgt spid="27"/>
                                        </p:tgtEl>
                                        <p:attrNameLst>
                                          <p:attrName>ppt_y</p:attrName>
                                        </p:attrNameLst>
                                      </p:cBhvr>
                                      <p:tavLst>
                                        <p:tav tm="0">
                                          <p:val>
                                            <p:strVal val="ppt_y"/>
                                          </p:val>
                                        </p:tav>
                                        <p:tav tm="100000">
                                          <p:val>
                                            <p:strVal val="ppt_y"/>
                                          </p:val>
                                        </p:tav>
                                      </p:tavLst>
                                    </p:anim>
                                    <p:set>
                                      <p:cBhvr>
                                        <p:cTn id="128" dur="1" fill="hold">
                                          <p:stCondLst>
                                            <p:cond delay="1999"/>
                                          </p:stCondLst>
                                        </p:cTn>
                                        <p:tgtEl>
                                          <p:spTgt spid="27"/>
                                        </p:tgtEl>
                                        <p:attrNameLst>
                                          <p:attrName>style.visibility</p:attrName>
                                        </p:attrNameLst>
                                      </p:cBhvr>
                                      <p:to>
                                        <p:strVal val="hidden"/>
                                      </p:to>
                                    </p:set>
                                  </p:childTnLst>
                                </p:cTn>
                              </p:par>
                              <p:par>
                                <p:cTn id="129" presetID="8" presetClass="entr" presetSubtype="3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Effect transition="in" filter="diamond(out)">
                                      <p:cBhvr>
                                        <p:cTn id="131" dur="2000"/>
                                        <p:tgtEl>
                                          <p:spTgt spid="4"/>
                                        </p:tgtEl>
                                      </p:cBhvr>
                                    </p:animEffect>
                                  </p:childTnLst>
                                </p:cTn>
                              </p:par>
                              <p:par>
                                <p:cTn id="132" presetID="23" presetClass="entr" presetSubtype="272"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 calcmode="lin" valueType="num">
                                      <p:cBhvr>
                                        <p:cTn id="134" dur="2000" fill="hold"/>
                                        <p:tgtEl>
                                          <p:spTgt spid="4"/>
                                        </p:tgtEl>
                                        <p:attrNameLst>
                                          <p:attrName>ppt_w</p:attrName>
                                        </p:attrNameLst>
                                      </p:cBhvr>
                                      <p:tavLst>
                                        <p:tav tm="0">
                                          <p:val>
                                            <p:strVal val="2/3*#ppt_w"/>
                                          </p:val>
                                        </p:tav>
                                        <p:tav tm="100000">
                                          <p:val>
                                            <p:strVal val="#ppt_w"/>
                                          </p:val>
                                        </p:tav>
                                      </p:tavLst>
                                    </p:anim>
                                    <p:anim calcmode="lin" valueType="num">
                                      <p:cBhvr>
                                        <p:cTn id="135"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7.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rot="2441467">
            <a:off x="3423851" y="2327275"/>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227759">
            <a:off x="4493853" y="2332791"/>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380634">
            <a:off x="3423433" y="3243574"/>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018612">
            <a:off x="4566434" y="3243526"/>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2441467">
            <a:off x="2780910" y="1827210"/>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227759">
            <a:off x="5065357" y="1832724"/>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3018612">
            <a:off x="5209376" y="3743592"/>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380634">
            <a:off x="2780492" y="3672202"/>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2441467">
            <a:off x="2209405" y="1327144"/>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8227759">
            <a:off x="5636862" y="1332659"/>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018612">
            <a:off x="5852318" y="4243657"/>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380634">
            <a:off x="2137549" y="4100831"/>
            <a:ext cx="1439010" cy="1175261"/>
          </a:xfrm>
          <a:prstGeom prst="chevron">
            <a:avLst>
              <a:gd name="adj" fmla="val 72146"/>
            </a:avLst>
          </a:prstGeom>
          <a:solidFill>
            <a:schemeClr val="tx1">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35" presetClass="entr" presetSubtype="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2000"/>
                                        <p:tgtEl>
                                          <p:spTgt spid="5"/>
                                        </p:tgtEl>
                                      </p:cBhvr>
                                    </p:animEffect>
                                    <p:anim calcmode="lin" valueType="num">
                                      <p:cBhvr>
                                        <p:cTn id="59" dur="2000" fill="hold"/>
                                        <p:tgtEl>
                                          <p:spTgt spid="5"/>
                                        </p:tgtEl>
                                        <p:attrNameLst>
                                          <p:attrName>style.rotation</p:attrName>
                                        </p:attrNameLst>
                                      </p:cBhvr>
                                      <p:tavLst>
                                        <p:tav tm="0">
                                          <p:val>
                                            <p:fltVal val="720"/>
                                          </p:val>
                                        </p:tav>
                                        <p:tav tm="100000">
                                          <p:val>
                                            <p:fltVal val="0"/>
                                          </p:val>
                                        </p:tav>
                                      </p:tavLst>
                                    </p:anim>
                                    <p:anim calcmode="lin" valueType="num">
                                      <p:cBhvr>
                                        <p:cTn id="60" dur="2000" fill="hold"/>
                                        <p:tgtEl>
                                          <p:spTgt spid="5"/>
                                        </p:tgtEl>
                                        <p:attrNameLst>
                                          <p:attrName>ppt_h</p:attrName>
                                        </p:attrNameLst>
                                      </p:cBhvr>
                                      <p:tavLst>
                                        <p:tav tm="0">
                                          <p:val>
                                            <p:fltVal val="0"/>
                                          </p:val>
                                        </p:tav>
                                        <p:tav tm="100000">
                                          <p:val>
                                            <p:strVal val="#ppt_h"/>
                                          </p:val>
                                        </p:tav>
                                      </p:tavLst>
                                    </p:anim>
                                    <p:anim calcmode="lin" valueType="num">
                                      <p:cBhvr>
                                        <p:cTn id="61" dur="2000" fill="hold"/>
                                        <p:tgtEl>
                                          <p:spTgt spid="5"/>
                                        </p:tgtEl>
                                        <p:attrNameLst>
                                          <p:attrName>ppt_w</p:attrName>
                                        </p:attrNameLst>
                                      </p:cBhvr>
                                      <p:tavLst>
                                        <p:tav tm="0">
                                          <p:val>
                                            <p:fltVal val="0"/>
                                          </p:val>
                                        </p:tav>
                                        <p:tav tm="100000">
                                          <p:val>
                                            <p:strVal val="#ppt_w"/>
                                          </p:val>
                                        </p:tav>
                                      </p:tavLst>
                                    </p:anim>
                                  </p:childTnLst>
                                </p:cTn>
                              </p:par>
                              <p:par>
                                <p:cTn id="62" presetID="35" presetClass="entr" presetSubtype="0"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2000"/>
                                        <p:tgtEl>
                                          <p:spTgt spid="6"/>
                                        </p:tgtEl>
                                      </p:cBhvr>
                                    </p:animEffect>
                                    <p:anim calcmode="lin" valueType="num">
                                      <p:cBhvr>
                                        <p:cTn id="65" dur="2000" fill="hold"/>
                                        <p:tgtEl>
                                          <p:spTgt spid="6"/>
                                        </p:tgtEl>
                                        <p:attrNameLst>
                                          <p:attrName>style.rotation</p:attrName>
                                        </p:attrNameLst>
                                      </p:cBhvr>
                                      <p:tavLst>
                                        <p:tav tm="0">
                                          <p:val>
                                            <p:fltVal val="720"/>
                                          </p:val>
                                        </p:tav>
                                        <p:tav tm="100000">
                                          <p:val>
                                            <p:fltVal val="0"/>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anim calcmode="lin" valueType="num">
                                      <p:cBhvr>
                                        <p:cTn id="67" dur="2000" fill="hold"/>
                                        <p:tgtEl>
                                          <p:spTgt spid="6"/>
                                        </p:tgtEl>
                                        <p:attrNameLst>
                                          <p:attrName>ppt_w</p:attrName>
                                        </p:attrNameLst>
                                      </p:cBhvr>
                                      <p:tavLst>
                                        <p:tav tm="0">
                                          <p:val>
                                            <p:fltVal val="0"/>
                                          </p:val>
                                        </p:tav>
                                        <p:tav tm="100000">
                                          <p:val>
                                            <p:strVal val="#ppt_w"/>
                                          </p:val>
                                        </p:tav>
                                      </p:tavLst>
                                    </p:anim>
                                  </p:childTnLst>
                                </p:cTn>
                              </p:par>
                              <p:par>
                                <p:cTn id="68" presetID="35" presetClass="entr" presetSubtype="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2000"/>
                                        <p:tgtEl>
                                          <p:spTgt spid="7"/>
                                        </p:tgtEl>
                                      </p:cBhvr>
                                    </p:animEffect>
                                    <p:anim calcmode="lin" valueType="num">
                                      <p:cBhvr>
                                        <p:cTn id="71" dur="2000" fill="hold"/>
                                        <p:tgtEl>
                                          <p:spTgt spid="7"/>
                                        </p:tgtEl>
                                        <p:attrNameLst>
                                          <p:attrName>style.rotation</p:attrName>
                                        </p:attrNameLst>
                                      </p:cBhvr>
                                      <p:tavLst>
                                        <p:tav tm="0">
                                          <p:val>
                                            <p:fltVal val="720"/>
                                          </p:val>
                                        </p:tav>
                                        <p:tav tm="100000">
                                          <p:val>
                                            <p:fltVal val="0"/>
                                          </p:val>
                                        </p:tav>
                                      </p:tavLst>
                                    </p:anim>
                                    <p:anim calcmode="lin" valueType="num">
                                      <p:cBhvr>
                                        <p:cTn id="72" dur="2000" fill="hold"/>
                                        <p:tgtEl>
                                          <p:spTgt spid="7"/>
                                        </p:tgtEl>
                                        <p:attrNameLst>
                                          <p:attrName>ppt_h</p:attrName>
                                        </p:attrNameLst>
                                      </p:cBhvr>
                                      <p:tavLst>
                                        <p:tav tm="0">
                                          <p:val>
                                            <p:fltVal val="0"/>
                                          </p:val>
                                        </p:tav>
                                        <p:tav tm="100000">
                                          <p:val>
                                            <p:strVal val="#ppt_h"/>
                                          </p:val>
                                        </p:tav>
                                      </p:tavLst>
                                    </p:anim>
                                    <p:anim calcmode="lin" valueType="num">
                                      <p:cBhvr>
                                        <p:cTn id="73" dur="2000" fill="hold"/>
                                        <p:tgtEl>
                                          <p:spTgt spid="7"/>
                                        </p:tgtEl>
                                        <p:attrNameLst>
                                          <p:attrName>ppt_w</p:attrName>
                                        </p:attrNameLst>
                                      </p:cBhvr>
                                      <p:tavLst>
                                        <p:tav tm="0">
                                          <p:val>
                                            <p:fltVal val="0"/>
                                          </p:val>
                                        </p:tav>
                                        <p:tav tm="100000">
                                          <p:val>
                                            <p:strVal val="#ppt_w"/>
                                          </p:val>
                                        </p:tav>
                                      </p:tavLst>
                                    </p:anim>
                                  </p:childTnLst>
                                </p:cTn>
                              </p:par>
                              <p:par>
                                <p:cTn id="74" presetID="35" presetClass="entr" presetSubtype="0" fill="hold" grpId="1"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fade">
                                      <p:cBhvr>
                                        <p:cTn id="76" dur="2000"/>
                                        <p:tgtEl>
                                          <p:spTgt spid="8"/>
                                        </p:tgtEl>
                                      </p:cBhvr>
                                    </p:animEffect>
                                    <p:anim calcmode="lin" valueType="num">
                                      <p:cBhvr>
                                        <p:cTn id="77" dur="2000" fill="hold"/>
                                        <p:tgtEl>
                                          <p:spTgt spid="8"/>
                                        </p:tgtEl>
                                        <p:attrNameLst>
                                          <p:attrName>style.rotation</p:attrName>
                                        </p:attrNameLst>
                                      </p:cBhvr>
                                      <p:tavLst>
                                        <p:tav tm="0">
                                          <p:val>
                                            <p:fltVal val="720"/>
                                          </p:val>
                                        </p:tav>
                                        <p:tav tm="100000">
                                          <p:val>
                                            <p:fltVal val="0"/>
                                          </p:val>
                                        </p:tav>
                                      </p:tavLst>
                                    </p:anim>
                                    <p:anim calcmode="lin" valueType="num">
                                      <p:cBhvr>
                                        <p:cTn id="78" dur="2000" fill="hold"/>
                                        <p:tgtEl>
                                          <p:spTgt spid="8"/>
                                        </p:tgtEl>
                                        <p:attrNameLst>
                                          <p:attrName>ppt_h</p:attrName>
                                        </p:attrNameLst>
                                      </p:cBhvr>
                                      <p:tavLst>
                                        <p:tav tm="0">
                                          <p:val>
                                            <p:fltVal val="0"/>
                                          </p:val>
                                        </p:tav>
                                        <p:tav tm="100000">
                                          <p:val>
                                            <p:strVal val="#ppt_h"/>
                                          </p:val>
                                        </p:tav>
                                      </p:tavLst>
                                    </p:anim>
                                    <p:anim calcmode="lin" valueType="num">
                                      <p:cBhvr>
                                        <p:cTn id="79" dur="2000" fill="hold"/>
                                        <p:tgtEl>
                                          <p:spTgt spid="8"/>
                                        </p:tgtEl>
                                        <p:attrNameLst>
                                          <p:attrName>ppt_w</p:attrName>
                                        </p:attrNameLst>
                                      </p:cBhvr>
                                      <p:tavLst>
                                        <p:tav tm="0">
                                          <p:val>
                                            <p:fltVal val="0"/>
                                          </p:val>
                                        </p:tav>
                                        <p:tav tm="100000">
                                          <p:val>
                                            <p:strVal val="#ppt_w"/>
                                          </p:val>
                                        </p:tav>
                                      </p:tavLst>
                                    </p:anim>
                                  </p:childTnLst>
                                </p:cTn>
                              </p:par>
                              <p:par>
                                <p:cTn id="80" presetID="35" presetClass="entr" presetSubtype="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2000"/>
                                        <p:tgtEl>
                                          <p:spTgt spid="9"/>
                                        </p:tgtEl>
                                      </p:cBhvr>
                                    </p:animEffect>
                                    <p:anim calcmode="lin" valueType="num">
                                      <p:cBhvr>
                                        <p:cTn id="83" dur="2000" fill="hold"/>
                                        <p:tgtEl>
                                          <p:spTgt spid="9"/>
                                        </p:tgtEl>
                                        <p:attrNameLst>
                                          <p:attrName>style.rotation</p:attrName>
                                        </p:attrNameLst>
                                      </p:cBhvr>
                                      <p:tavLst>
                                        <p:tav tm="0">
                                          <p:val>
                                            <p:fltVal val="720"/>
                                          </p:val>
                                        </p:tav>
                                        <p:tav tm="100000">
                                          <p:val>
                                            <p:fltVal val="0"/>
                                          </p:val>
                                        </p:tav>
                                      </p:tavLst>
                                    </p:anim>
                                    <p:anim calcmode="lin" valueType="num">
                                      <p:cBhvr>
                                        <p:cTn id="84" dur="2000" fill="hold"/>
                                        <p:tgtEl>
                                          <p:spTgt spid="9"/>
                                        </p:tgtEl>
                                        <p:attrNameLst>
                                          <p:attrName>ppt_h</p:attrName>
                                        </p:attrNameLst>
                                      </p:cBhvr>
                                      <p:tavLst>
                                        <p:tav tm="0">
                                          <p:val>
                                            <p:fltVal val="0"/>
                                          </p:val>
                                        </p:tav>
                                        <p:tav tm="100000">
                                          <p:val>
                                            <p:strVal val="#ppt_h"/>
                                          </p:val>
                                        </p:tav>
                                      </p:tavLst>
                                    </p:anim>
                                    <p:anim calcmode="lin" valueType="num">
                                      <p:cBhvr>
                                        <p:cTn id="85" dur="2000" fill="hold"/>
                                        <p:tgtEl>
                                          <p:spTgt spid="9"/>
                                        </p:tgtEl>
                                        <p:attrNameLst>
                                          <p:attrName>ppt_w</p:attrName>
                                        </p:attrNameLst>
                                      </p:cBhvr>
                                      <p:tavLst>
                                        <p:tav tm="0">
                                          <p:val>
                                            <p:fltVal val="0"/>
                                          </p:val>
                                        </p:tav>
                                        <p:tav tm="100000">
                                          <p:val>
                                            <p:strVal val="#ppt_w"/>
                                          </p:val>
                                        </p:tav>
                                      </p:tavLst>
                                    </p:anim>
                                  </p:childTnLst>
                                </p:cTn>
                              </p:par>
                              <p:par>
                                <p:cTn id="86" presetID="35" presetClass="entr" presetSubtype="0"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fade">
                                      <p:cBhvr>
                                        <p:cTn id="88" dur="2000"/>
                                        <p:tgtEl>
                                          <p:spTgt spid="10"/>
                                        </p:tgtEl>
                                      </p:cBhvr>
                                    </p:animEffect>
                                    <p:anim calcmode="lin" valueType="num">
                                      <p:cBhvr>
                                        <p:cTn id="89" dur="2000" fill="hold"/>
                                        <p:tgtEl>
                                          <p:spTgt spid="10"/>
                                        </p:tgtEl>
                                        <p:attrNameLst>
                                          <p:attrName>style.rotation</p:attrName>
                                        </p:attrNameLst>
                                      </p:cBhvr>
                                      <p:tavLst>
                                        <p:tav tm="0">
                                          <p:val>
                                            <p:fltVal val="720"/>
                                          </p:val>
                                        </p:tav>
                                        <p:tav tm="100000">
                                          <p:val>
                                            <p:fltVal val="0"/>
                                          </p:val>
                                        </p:tav>
                                      </p:tavLst>
                                    </p:anim>
                                    <p:anim calcmode="lin" valueType="num">
                                      <p:cBhvr>
                                        <p:cTn id="90" dur="2000" fill="hold"/>
                                        <p:tgtEl>
                                          <p:spTgt spid="10"/>
                                        </p:tgtEl>
                                        <p:attrNameLst>
                                          <p:attrName>ppt_h</p:attrName>
                                        </p:attrNameLst>
                                      </p:cBhvr>
                                      <p:tavLst>
                                        <p:tav tm="0">
                                          <p:val>
                                            <p:fltVal val="0"/>
                                          </p:val>
                                        </p:tav>
                                        <p:tav tm="100000">
                                          <p:val>
                                            <p:strVal val="#ppt_h"/>
                                          </p:val>
                                        </p:tav>
                                      </p:tavLst>
                                    </p:anim>
                                    <p:anim calcmode="lin" valueType="num">
                                      <p:cBhvr>
                                        <p:cTn id="91" dur="2000" fill="hold"/>
                                        <p:tgtEl>
                                          <p:spTgt spid="10"/>
                                        </p:tgtEl>
                                        <p:attrNameLst>
                                          <p:attrName>ppt_w</p:attrName>
                                        </p:attrNameLst>
                                      </p:cBhvr>
                                      <p:tavLst>
                                        <p:tav tm="0">
                                          <p:val>
                                            <p:fltVal val="0"/>
                                          </p:val>
                                        </p:tav>
                                        <p:tav tm="100000">
                                          <p:val>
                                            <p:strVal val="#ppt_w"/>
                                          </p:val>
                                        </p:tav>
                                      </p:tavLst>
                                    </p:anim>
                                  </p:childTnLst>
                                </p:cTn>
                              </p:par>
                              <p:par>
                                <p:cTn id="92" presetID="35" presetClass="entr" presetSubtype="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fade">
                                      <p:cBhvr>
                                        <p:cTn id="94" dur="2000"/>
                                        <p:tgtEl>
                                          <p:spTgt spid="11"/>
                                        </p:tgtEl>
                                      </p:cBhvr>
                                    </p:animEffect>
                                    <p:anim calcmode="lin" valueType="num">
                                      <p:cBhvr>
                                        <p:cTn id="95" dur="2000" fill="hold"/>
                                        <p:tgtEl>
                                          <p:spTgt spid="11"/>
                                        </p:tgtEl>
                                        <p:attrNameLst>
                                          <p:attrName>style.rotation</p:attrName>
                                        </p:attrNameLst>
                                      </p:cBhvr>
                                      <p:tavLst>
                                        <p:tav tm="0">
                                          <p:val>
                                            <p:fltVal val="720"/>
                                          </p:val>
                                        </p:tav>
                                        <p:tav tm="100000">
                                          <p:val>
                                            <p:fltVal val="0"/>
                                          </p:val>
                                        </p:tav>
                                      </p:tavLst>
                                    </p:anim>
                                    <p:anim calcmode="lin" valueType="num">
                                      <p:cBhvr>
                                        <p:cTn id="96" dur="2000" fill="hold"/>
                                        <p:tgtEl>
                                          <p:spTgt spid="11"/>
                                        </p:tgtEl>
                                        <p:attrNameLst>
                                          <p:attrName>ppt_h</p:attrName>
                                        </p:attrNameLst>
                                      </p:cBhvr>
                                      <p:tavLst>
                                        <p:tav tm="0">
                                          <p:val>
                                            <p:fltVal val="0"/>
                                          </p:val>
                                        </p:tav>
                                        <p:tav tm="100000">
                                          <p:val>
                                            <p:strVal val="#ppt_h"/>
                                          </p:val>
                                        </p:tav>
                                      </p:tavLst>
                                    </p:anim>
                                    <p:anim calcmode="lin" valueType="num">
                                      <p:cBhvr>
                                        <p:cTn id="97" dur="2000" fill="hold"/>
                                        <p:tgtEl>
                                          <p:spTgt spid="11"/>
                                        </p:tgtEl>
                                        <p:attrNameLst>
                                          <p:attrName>ppt_w</p:attrName>
                                        </p:attrNameLst>
                                      </p:cBhvr>
                                      <p:tavLst>
                                        <p:tav tm="0">
                                          <p:val>
                                            <p:fltVal val="0"/>
                                          </p:val>
                                        </p:tav>
                                        <p:tav tm="100000">
                                          <p:val>
                                            <p:strVal val="#ppt_w"/>
                                          </p:val>
                                        </p:tav>
                                      </p:tavLst>
                                    </p:anim>
                                  </p:childTnLst>
                                </p:cTn>
                              </p:par>
                              <p:par>
                                <p:cTn id="98" presetID="35" presetClass="entr" presetSubtype="0"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fade">
                                      <p:cBhvr>
                                        <p:cTn id="100" dur="2000"/>
                                        <p:tgtEl>
                                          <p:spTgt spid="12"/>
                                        </p:tgtEl>
                                      </p:cBhvr>
                                    </p:animEffect>
                                    <p:anim calcmode="lin" valueType="num">
                                      <p:cBhvr>
                                        <p:cTn id="101" dur="2000" fill="hold"/>
                                        <p:tgtEl>
                                          <p:spTgt spid="12"/>
                                        </p:tgtEl>
                                        <p:attrNameLst>
                                          <p:attrName>style.rotation</p:attrName>
                                        </p:attrNameLst>
                                      </p:cBhvr>
                                      <p:tavLst>
                                        <p:tav tm="0">
                                          <p:val>
                                            <p:fltVal val="720"/>
                                          </p:val>
                                        </p:tav>
                                        <p:tav tm="100000">
                                          <p:val>
                                            <p:fltVal val="0"/>
                                          </p:val>
                                        </p:tav>
                                      </p:tavLst>
                                    </p:anim>
                                    <p:anim calcmode="lin" valueType="num">
                                      <p:cBhvr>
                                        <p:cTn id="102" dur="2000" fill="hold"/>
                                        <p:tgtEl>
                                          <p:spTgt spid="12"/>
                                        </p:tgtEl>
                                        <p:attrNameLst>
                                          <p:attrName>ppt_h</p:attrName>
                                        </p:attrNameLst>
                                      </p:cBhvr>
                                      <p:tavLst>
                                        <p:tav tm="0">
                                          <p:val>
                                            <p:fltVal val="0"/>
                                          </p:val>
                                        </p:tav>
                                        <p:tav tm="100000">
                                          <p:val>
                                            <p:strVal val="#ppt_h"/>
                                          </p:val>
                                        </p:tav>
                                      </p:tavLst>
                                    </p:anim>
                                    <p:anim calcmode="lin" valueType="num">
                                      <p:cBhvr>
                                        <p:cTn id="103" dur="2000" fill="hold"/>
                                        <p:tgtEl>
                                          <p:spTgt spid="12"/>
                                        </p:tgtEl>
                                        <p:attrNameLst>
                                          <p:attrName>ppt_w</p:attrName>
                                        </p:attrNameLst>
                                      </p:cBhvr>
                                      <p:tavLst>
                                        <p:tav tm="0">
                                          <p:val>
                                            <p:fltVal val="0"/>
                                          </p:val>
                                        </p:tav>
                                        <p:tav tm="100000">
                                          <p:val>
                                            <p:strVal val="#ppt_w"/>
                                          </p:val>
                                        </p:tav>
                                      </p:tavLst>
                                    </p:anim>
                                  </p:childTnLst>
                                </p:cTn>
                              </p:par>
                              <p:par>
                                <p:cTn id="104" presetID="35" presetClass="entr" presetSubtype="0"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fade">
                                      <p:cBhvr>
                                        <p:cTn id="106" dur="2000"/>
                                        <p:tgtEl>
                                          <p:spTgt spid="13"/>
                                        </p:tgtEl>
                                      </p:cBhvr>
                                    </p:animEffect>
                                    <p:anim calcmode="lin" valueType="num">
                                      <p:cBhvr>
                                        <p:cTn id="107" dur="2000" fill="hold"/>
                                        <p:tgtEl>
                                          <p:spTgt spid="13"/>
                                        </p:tgtEl>
                                        <p:attrNameLst>
                                          <p:attrName>style.rotation</p:attrName>
                                        </p:attrNameLst>
                                      </p:cBhvr>
                                      <p:tavLst>
                                        <p:tav tm="0">
                                          <p:val>
                                            <p:fltVal val="720"/>
                                          </p:val>
                                        </p:tav>
                                        <p:tav tm="100000">
                                          <p:val>
                                            <p:fltVal val="0"/>
                                          </p:val>
                                        </p:tav>
                                      </p:tavLst>
                                    </p:anim>
                                    <p:anim calcmode="lin" valueType="num">
                                      <p:cBhvr>
                                        <p:cTn id="108" dur="2000" fill="hold"/>
                                        <p:tgtEl>
                                          <p:spTgt spid="13"/>
                                        </p:tgtEl>
                                        <p:attrNameLst>
                                          <p:attrName>ppt_h</p:attrName>
                                        </p:attrNameLst>
                                      </p:cBhvr>
                                      <p:tavLst>
                                        <p:tav tm="0">
                                          <p:val>
                                            <p:fltVal val="0"/>
                                          </p:val>
                                        </p:tav>
                                        <p:tav tm="100000">
                                          <p:val>
                                            <p:strVal val="#ppt_h"/>
                                          </p:val>
                                        </p:tav>
                                      </p:tavLst>
                                    </p:anim>
                                    <p:anim calcmode="lin" valueType="num">
                                      <p:cBhvr>
                                        <p:cTn id="109" dur="2000" fill="hold"/>
                                        <p:tgtEl>
                                          <p:spTgt spid="13"/>
                                        </p:tgtEl>
                                        <p:attrNameLst>
                                          <p:attrName>ppt_w</p:attrName>
                                        </p:attrNameLst>
                                      </p:cBhvr>
                                      <p:tavLst>
                                        <p:tav tm="0">
                                          <p:val>
                                            <p:fltVal val="0"/>
                                          </p:val>
                                        </p:tav>
                                        <p:tav tm="100000">
                                          <p:val>
                                            <p:strVal val="#ppt_w"/>
                                          </p:val>
                                        </p:tav>
                                      </p:tavLst>
                                    </p:anim>
                                  </p:childTnLst>
                                </p:cTn>
                              </p:par>
                              <p:par>
                                <p:cTn id="110" presetID="35" presetClass="entr" presetSubtype="0"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Effect transition="in" filter="fade">
                                      <p:cBhvr>
                                        <p:cTn id="112" dur="2000"/>
                                        <p:tgtEl>
                                          <p:spTgt spid="14"/>
                                        </p:tgtEl>
                                      </p:cBhvr>
                                    </p:animEffect>
                                    <p:anim calcmode="lin" valueType="num">
                                      <p:cBhvr>
                                        <p:cTn id="113" dur="2000" fill="hold"/>
                                        <p:tgtEl>
                                          <p:spTgt spid="14"/>
                                        </p:tgtEl>
                                        <p:attrNameLst>
                                          <p:attrName>style.rotation</p:attrName>
                                        </p:attrNameLst>
                                      </p:cBhvr>
                                      <p:tavLst>
                                        <p:tav tm="0">
                                          <p:val>
                                            <p:fltVal val="720"/>
                                          </p:val>
                                        </p:tav>
                                        <p:tav tm="100000">
                                          <p:val>
                                            <p:fltVal val="0"/>
                                          </p:val>
                                        </p:tav>
                                      </p:tavLst>
                                    </p:anim>
                                    <p:anim calcmode="lin" valueType="num">
                                      <p:cBhvr>
                                        <p:cTn id="114" dur="2000" fill="hold"/>
                                        <p:tgtEl>
                                          <p:spTgt spid="14"/>
                                        </p:tgtEl>
                                        <p:attrNameLst>
                                          <p:attrName>ppt_h</p:attrName>
                                        </p:attrNameLst>
                                      </p:cBhvr>
                                      <p:tavLst>
                                        <p:tav tm="0">
                                          <p:val>
                                            <p:fltVal val="0"/>
                                          </p:val>
                                        </p:tav>
                                        <p:tav tm="100000">
                                          <p:val>
                                            <p:strVal val="#ppt_h"/>
                                          </p:val>
                                        </p:tav>
                                      </p:tavLst>
                                    </p:anim>
                                    <p:anim calcmode="lin" valueType="num">
                                      <p:cBhvr>
                                        <p:cTn id="115" dur="2000" fill="hold"/>
                                        <p:tgtEl>
                                          <p:spTgt spid="14"/>
                                        </p:tgtEl>
                                        <p:attrNameLst>
                                          <p:attrName>ppt_w</p:attrName>
                                        </p:attrNameLst>
                                      </p:cBhvr>
                                      <p:tavLst>
                                        <p:tav tm="0">
                                          <p:val>
                                            <p:fltVal val="0"/>
                                          </p:val>
                                        </p:tav>
                                        <p:tav tm="100000">
                                          <p:val>
                                            <p:strVal val="#ppt_w"/>
                                          </p:val>
                                        </p:tav>
                                      </p:tavLst>
                                    </p:anim>
                                  </p:childTnLst>
                                </p:cTn>
                              </p:par>
                              <p:par>
                                <p:cTn id="116" presetID="35" presetClass="entr" presetSubtype="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fade">
                                      <p:cBhvr>
                                        <p:cTn id="118" dur="2000"/>
                                        <p:tgtEl>
                                          <p:spTgt spid="15"/>
                                        </p:tgtEl>
                                      </p:cBhvr>
                                    </p:animEffect>
                                    <p:anim calcmode="lin" valueType="num">
                                      <p:cBhvr>
                                        <p:cTn id="119" dur="2000" fill="hold"/>
                                        <p:tgtEl>
                                          <p:spTgt spid="15"/>
                                        </p:tgtEl>
                                        <p:attrNameLst>
                                          <p:attrName>style.rotation</p:attrName>
                                        </p:attrNameLst>
                                      </p:cBhvr>
                                      <p:tavLst>
                                        <p:tav tm="0">
                                          <p:val>
                                            <p:fltVal val="720"/>
                                          </p:val>
                                        </p:tav>
                                        <p:tav tm="100000">
                                          <p:val>
                                            <p:fltVal val="0"/>
                                          </p:val>
                                        </p:tav>
                                      </p:tavLst>
                                    </p:anim>
                                    <p:anim calcmode="lin" valueType="num">
                                      <p:cBhvr>
                                        <p:cTn id="120" dur="2000" fill="hold"/>
                                        <p:tgtEl>
                                          <p:spTgt spid="15"/>
                                        </p:tgtEl>
                                        <p:attrNameLst>
                                          <p:attrName>ppt_h</p:attrName>
                                        </p:attrNameLst>
                                      </p:cBhvr>
                                      <p:tavLst>
                                        <p:tav tm="0">
                                          <p:val>
                                            <p:fltVal val="0"/>
                                          </p:val>
                                        </p:tav>
                                        <p:tav tm="100000">
                                          <p:val>
                                            <p:strVal val="#ppt_h"/>
                                          </p:val>
                                        </p:tav>
                                      </p:tavLst>
                                    </p:anim>
                                    <p:anim calcmode="lin" valueType="num">
                                      <p:cBhvr>
                                        <p:cTn id="121" dur="2000" fill="hold"/>
                                        <p:tgtEl>
                                          <p:spTgt spid="15"/>
                                        </p:tgtEl>
                                        <p:attrNameLst>
                                          <p:attrName>ppt_w</p:attrName>
                                        </p:attrNameLst>
                                      </p:cBhvr>
                                      <p:tavLst>
                                        <p:tav tm="0">
                                          <p:val>
                                            <p:fltVal val="0"/>
                                          </p:val>
                                        </p:tav>
                                        <p:tav tm="100000">
                                          <p:val>
                                            <p:strVal val="#ppt_w"/>
                                          </p:val>
                                        </p:tav>
                                      </p:tavLst>
                                    </p:anim>
                                  </p:childTnLst>
                                </p:cTn>
                              </p:par>
                              <p:par>
                                <p:cTn id="122" presetID="35" presetClass="entr" presetSubtype="0"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2000"/>
                                        <p:tgtEl>
                                          <p:spTgt spid="16"/>
                                        </p:tgtEl>
                                      </p:cBhvr>
                                    </p:animEffect>
                                    <p:anim calcmode="lin" valueType="num">
                                      <p:cBhvr>
                                        <p:cTn id="125" dur="2000" fill="hold"/>
                                        <p:tgtEl>
                                          <p:spTgt spid="16"/>
                                        </p:tgtEl>
                                        <p:attrNameLst>
                                          <p:attrName>style.rotation</p:attrName>
                                        </p:attrNameLst>
                                      </p:cBhvr>
                                      <p:tavLst>
                                        <p:tav tm="0">
                                          <p:val>
                                            <p:fltVal val="720"/>
                                          </p:val>
                                        </p:tav>
                                        <p:tav tm="100000">
                                          <p:val>
                                            <p:fltVal val="0"/>
                                          </p:val>
                                        </p:tav>
                                      </p:tavLst>
                                    </p:anim>
                                    <p:anim calcmode="lin" valueType="num">
                                      <p:cBhvr>
                                        <p:cTn id="126" dur="2000" fill="hold"/>
                                        <p:tgtEl>
                                          <p:spTgt spid="16"/>
                                        </p:tgtEl>
                                        <p:attrNameLst>
                                          <p:attrName>ppt_h</p:attrName>
                                        </p:attrNameLst>
                                      </p:cBhvr>
                                      <p:tavLst>
                                        <p:tav tm="0">
                                          <p:val>
                                            <p:fltVal val="0"/>
                                          </p:val>
                                        </p:tav>
                                        <p:tav tm="100000">
                                          <p:val>
                                            <p:strVal val="#ppt_h"/>
                                          </p:val>
                                        </p:tav>
                                      </p:tavLst>
                                    </p:anim>
                                    <p:anim calcmode="lin" valueType="num">
                                      <p:cBhvr>
                                        <p:cTn id="127" dur="2000" fill="hold"/>
                                        <p:tgtEl>
                                          <p:spTgt spid="16"/>
                                        </p:tgtEl>
                                        <p:attrNameLst>
                                          <p:attrName>ppt_w</p:attrName>
                                        </p:attrNameLst>
                                      </p:cBhvr>
                                      <p:tavLst>
                                        <p:tav tm="0">
                                          <p:val>
                                            <p:fltVal val="0"/>
                                          </p:val>
                                        </p:tav>
                                        <p:tav tm="100000">
                                          <p:val>
                                            <p:strVal val="#ppt_w"/>
                                          </p:val>
                                        </p:tav>
                                      </p:tavLst>
                                    </p:anim>
                                  </p:childTnLst>
                                </p:cTn>
                              </p:par>
                            </p:childTnLst>
                          </p:cTn>
                        </p:par>
                        <p:par>
                          <p:cTn id="128" fill="hold">
                            <p:stCondLst>
                              <p:cond delay="2000"/>
                            </p:stCondLst>
                            <p:childTnLst>
                              <p:par>
                                <p:cTn id="129" presetID="2" presetClass="exit" presetSubtype="6" fill="hold" grpId="2" nodeType="after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1+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1+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2000"/>
                                        <p:tgtEl>
                                          <p:spTgt spid="6"/>
                                        </p:tgtEl>
                                        <p:attrNameLst>
                                          <p:attrName>ppt_x</p:attrName>
                                        </p:attrNameLst>
                                      </p:cBhvr>
                                      <p:tavLst>
                                        <p:tav tm="0">
                                          <p:val>
                                            <p:strVal val="ppt_x"/>
                                          </p:val>
                                        </p:tav>
                                        <p:tav tm="100000">
                                          <p:val>
                                            <p:strVal val="0-ppt_w/2"/>
                                          </p:val>
                                        </p:tav>
                                      </p:tavLst>
                                    </p:anim>
                                    <p:anim calcmode="lin" valueType="num">
                                      <p:cBhvr additive="base">
                                        <p:cTn id="143" dur="2000"/>
                                        <p:tgtEl>
                                          <p:spTgt spid="6"/>
                                        </p:tgtEl>
                                        <p:attrNameLst>
                                          <p:attrName>ppt_y</p:attrName>
                                        </p:attrNameLst>
                                      </p:cBhvr>
                                      <p:tavLst>
                                        <p:tav tm="0">
                                          <p:val>
                                            <p:strVal val="ppt_y"/>
                                          </p:val>
                                        </p:tav>
                                        <p:tav tm="100000">
                                          <p:val>
                                            <p:strVal val="1+ppt_h/2"/>
                                          </p:val>
                                        </p:tav>
                                      </p:tavLst>
                                    </p:anim>
                                    <p:set>
                                      <p:cBhvr>
                                        <p:cTn id="144" dur="1" fill="hold">
                                          <p:stCondLst>
                                            <p:cond delay="1999"/>
                                          </p:stCondLst>
                                        </p:cTn>
                                        <p:tgtEl>
                                          <p:spTgt spid="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0-ppt_w/2"/>
                                          </p:val>
                                        </p:tav>
                                      </p:tavLst>
                                    </p:anim>
                                    <p:anim calcmode="lin" valueType="num">
                                      <p:cBhvr additive="base">
                                        <p:cTn id="151" dur="2000"/>
                                        <p:tgtEl>
                                          <p:spTgt spid="14"/>
                                        </p:tgtEl>
                                        <p:attrNameLst>
                                          <p:attrName>ppt_y</p:attrName>
                                        </p:attrNameLst>
                                      </p:cBhvr>
                                      <p:tavLst>
                                        <p:tav tm="0">
                                          <p:val>
                                            <p:strVal val="ppt_y"/>
                                          </p:val>
                                        </p:tav>
                                        <p:tav tm="100000">
                                          <p:val>
                                            <p:strVal val="1+ppt_h/2"/>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1+ppt_w/2"/>
                                          </p:val>
                                        </p:tav>
                                      </p:tavLst>
                                    </p:anim>
                                    <p:anim calcmode="lin" valueType="num">
                                      <p:cBhvr additive="base">
                                        <p:cTn id="155" dur="2000"/>
                                        <p:tgtEl>
                                          <p:spTgt spid="7"/>
                                        </p:tgtEl>
                                        <p:attrNameLst>
                                          <p:attrName>ppt_y</p:attrName>
                                        </p:attrNameLst>
                                      </p:cBhvr>
                                      <p:tavLst>
                                        <p:tav tm="0">
                                          <p:val>
                                            <p:strVal val="ppt_y"/>
                                          </p:val>
                                        </p:tav>
                                        <p:tav tm="100000">
                                          <p:val>
                                            <p:strVal val="0-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2000"/>
                                        <p:tgtEl>
                                          <p:spTgt spid="12"/>
                                        </p:tgtEl>
                                        <p:attrNameLst>
                                          <p:attrName>ppt_x</p:attrName>
                                        </p:attrNameLst>
                                      </p:cBhvr>
                                      <p:tavLst>
                                        <p:tav tm="0">
                                          <p:val>
                                            <p:strVal val="ppt_x"/>
                                          </p:val>
                                        </p:tav>
                                        <p:tav tm="100000">
                                          <p:val>
                                            <p:strVal val="1+ppt_w/2"/>
                                          </p:val>
                                        </p:tav>
                                      </p:tavLst>
                                    </p:anim>
                                    <p:anim calcmode="lin" valueType="num">
                                      <p:cBhvr additive="base">
                                        <p:cTn id="159" dur="2000"/>
                                        <p:tgtEl>
                                          <p:spTgt spid="12"/>
                                        </p:tgtEl>
                                        <p:attrNameLst>
                                          <p:attrName>ppt_y</p:attrName>
                                        </p:attrNameLst>
                                      </p:cBhvr>
                                      <p:tavLst>
                                        <p:tav tm="0">
                                          <p:val>
                                            <p:strVal val="ppt_y"/>
                                          </p:val>
                                        </p:tav>
                                        <p:tav tm="100000">
                                          <p:val>
                                            <p:strVal val="0-ppt_h/2"/>
                                          </p:val>
                                        </p:tav>
                                      </p:tavLst>
                                    </p:anim>
                                    <p:set>
                                      <p:cBhvr>
                                        <p:cTn id="160" dur="1" fill="hold">
                                          <p:stCondLst>
                                            <p:cond delay="1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1+ppt_w/2"/>
                                          </p:val>
                                        </p:tav>
                                      </p:tavLst>
                                    </p:anim>
                                    <p:anim calcmode="lin" valueType="num">
                                      <p:cBhvr additive="base">
                                        <p:cTn id="163" dur="2000"/>
                                        <p:tgtEl>
                                          <p:spTgt spid="16"/>
                                        </p:tgtEl>
                                        <p:attrNameLst>
                                          <p:attrName>ppt_y</p:attrName>
                                        </p:attrNameLst>
                                      </p:cBhvr>
                                      <p:tavLst>
                                        <p:tav tm="0">
                                          <p:val>
                                            <p:strVal val="ppt_y"/>
                                          </p:val>
                                        </p:tav>
                                        <p:tav tm="100000">
                                          <p:val>
                                            <p:strVal val="0-ppt_h/2"/>
                                          </p:val>
                                        </p:tav>
                                      </p:tavLst>
                                    </p:anim>
                                    <p:set>
                                      <p:cBhvr>
                                        <p:cTn id="164" dur="1" fill="hold">
                                          <p:stCondLst>
                                            <p:cond delay="1999"/>
                                          </p:stCondLst>
                                        </p:cTn>
                                        <p:tgtEl>
                                          <p:spTgt spid="16"/>
                                        </p:tgtEl>
                                        <p:attrNameLst>
                                          <p:attrName>style.visibility</p:attrName>
                                        </p:attrNameLst>
                                      </p:cBhvr>
                                      <p:to>
                                        <p:strVal val="hidden"/>
                                      </p:to>
                                    </p:set>
                                  </p:childTnLst>
                                </p:cTn>
                              </p:par>
                              <p:par>
                                <p:cTn id="165" presetID="2" presetClass="exit" presetSubtype="9"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0-ppt_w/2"/>
                                          </p:val>
                                        </p:tav>
                                      </p:tavLst>
                                    </p:anim>
                                    <p:anim calcmode="lin" valueType="num">
                                      <p:cBhvr additive="base">
                                        <p:cTn id="167" dur="2000"/>
                                        <p:tgtEl>
                                          <p:spTgt spid="8"/>
                                        </p:tgtEl>
                                        <p:attrNameLst>
                                          <p:attrName>ppt_y</p:attrName>
                                        </p:attrNameLst>
                                      </p:cBhvr>
                                      <p:tavLst>
                                        <p:tav tm="0">
                                          <p:val>
                                            <p:strVal val="ppt_y"/>
                                          </p:val>
                                        </p:tav>
                                        <p:tav tm="100000">
                                          <p:val>
                                            <p:strVal val="0-ppt_h/2"/>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0-ppt_w/2"/>
                                          </p:val>
                                        </p:tav>
                                      </p:tavLst>
                                    </p:anim>
                                    <p:anim calcmode="lin" valueType="num">
                                      <p:cBhvr additive="base">
                                        <p:cTn id="171" dur="2000"/>
                                        <p:tgtEl>
                                          <p:spTgt spid="11"/>
                                        </p:tgtEl>
                                        <p:attrNameLst>
                                          <p:attrName>ppt_y</p:attrName>
                                        </p:attrNameLst>
                                      </p:cBhvr>
                                      <p:tavLst>
                                        <p:tav tm="0">
                                          <p:val>
                                            <p:strVal val="ppt_y"/>
                                          </p:val>
                                        </p:tav>
                                        <p:tav tm="100000">
                                          <p:val>
                                            <p:strVal val="0-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0-ppt_w/2"/>
                                          </p:val>
                                        </p:tav>
                                      </p:tavLst>
                                    </p:anim>
                                    <p:anim calcmode="lin" valueType="num">
                                      <p:cBhvr additive="base">
                                        <p:cTn id="175" dur="2000"/>
                                        <p:tgtEl>
                                          <p:spTgt spid="15"/>
                                        </p:tgtEl>
                                        <p:attrNameLst>
                                          <p:attrName>ppt_y</p:attrName>
                                        </p:attrNameLst>
                                      </p:cBhvr>
                                      <p:tavLst>
                                        <p:tav tm="0">
                                          <p:val>
                                            <p:strVal val="ppt_y"/>
                                          </p:val>
                                        </p:tav>
                                        <p:tav tm="100000">
                                          <p:val>
                                            <p:strVal val="0-ppt_h/2"/>
                                          </p:val>
                                        </p:tav>
                                      </p:tavLst>
                                    </p:anim>
                                    <p:set>
                                      <p:cBhvr>
                                        <p:cTn id="176" dur="1" fill="hold">
                                          <p:stCondLst>
                                            <p:cond delay="1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8.jpg"/>
          <p:cNvPicPr>
            <a:picLocks noChangeAspect="1"/>
          </p:cNvPicPr>
          <p:nvPr/>
        </p:nvPicPr>
        <p:blipFill>
          <a:blip r:embed="rId2"/>
          <a:stretch>
            <a:fillRect/>
          </a:stretch>
        </p:blipFill>
        <p:spPr>
          <a:xfrm>
            <a:off x="7422" y="0"/>
            <a:ext cx="9129156" cy="6858000"/>
          </a:xfrm>
          <a:prstGeom prst="rect">
            <a:avLst/>
          </a:prstGeom>
        </p:spPr>
      </p:pic>
      <p:sp>
        <p:nvSpPr>
          <p:cNvPr id="5" name="4 Combinar"/>
          <p:cNvSpPr/>
          <p:nvPr/>
        </p:nvSpPr>
        <p:spPr>
          <a:xfrm>
            <a:off x="0"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1857356"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3643306"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5500694"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7429520" y="3571876"/>
            <a:ext cx="1714480" cy="1143008"/>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flipV="1">
            <a:off x="0"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flipV="1">
            <a:off x="1857356"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flipV="1">
            <a:off x="3643306"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flipV="1">
            <a:off x="5500694" y="2285992"/>
            <a:ext cx="1571604"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flipV="1">
            <a:off x="7429520" y="2285992"/>
            <a:ext cx="1714480" cy="1214446"/>
          </a:xfrm>
          <a:prstGeom prst="flowChartMerge">
            <a:avLst/>
          </a:prstGeom>
          <a:gradFill flip="none" rotWithShape="1">
            <a:gsLst>
              <a:gs pos="68000">
                <a:srgbClr val="FF0000">
                  <a:shade val="30000"/>
                  <a:satMod val="115000"/>
                  <a:alpha val="3400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1+#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000" fill="hold"/>
                                        <p:tgtEl>
                                          <p:spTgt spid="6"/>
                                        </p:tgtEl>
                                        <p:attrNameLst>
                                          <p:attrName>ppt_x</p:attrName>
                                        </p:attrNameLst>
                                      </p:cBhvr>
                                      <p:tavLst>
                                        <p:tav tm="0">
                                          <p:val>
                                            <p:strVal val="1+#ppt_w/2"/>
                                          </p:val>
                                        </p:tav>
                                        <p:tav tm="100000">
                                          <p:val>
                                            <p:strVal val="#ppt_x"/>
                                          </p:val>
                                        </p:tav>
                                      </p:tavLst>
                                    </p:anim>
                                    <p:anim calcmode="lin" valueType="num">
                                      <p:cBhvr additive="base">
                                        <p:cTn id="75" dur="20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2000" fill="hold"/>
                                        <p:tgtEl>
                                          <p:spTgt spid="7"/>
                                        </p:tgtEl>
                                        <p:attrNameLst>
                                          <p:attrName>ppt_x</p:attrName>
                                        </p:attrNameLst>
                                      </p:cBhvr>
                                      <p:tavLst>
                                        <p:tav tm="0">
                                          <p:val>
                                            <p:strVal val="1+#ppt_w/2"/>
                                          </p:val>
                                        </p:tav>
                                        <p:tav tm="100000">
                                          <p:val>
                                            <p:strVal val="#ppt_x"/>
                                          </p:val>
                                        </p:tav>
                                      </p:tavLst>
                                    </p:anim>
                                    <p:anim calcmode="lin" valueType="num">
                                      <p:cBhvr additive="base">
                                        <p:cTn id="79" dur="2000" fill="hold"/>
                                        <p:tgtEl>
                                          <p:spTgt spid="7"/>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2000" fill="hold"/>
                                        <p:tgtEl>
                                          <p:spTgt spid="8"/>
                                        </p:tgtEl>
                                        <p:attrNameLst>
                                          <p:attrName>ppt_x</p:attrName>
                                        </p:attrNameLst>
                                      </p:cBhvr>
                                      <p:tavLst>
                                        <p:tav tm="0">
                                          <p:val>
                                            <p:strVal val="1+#ppt_w/2"/>
                                          </p:val>
                                        </p:tav>
                                        <p:tav tm="100000">
                                          <p:val>
                                            <p:strVal val="#ppt_x"/>
                                          </p:val>
                                        </p:tav>
                                      </p:tavLst>
                                    </p:anim>
                                    <p:anim calcmode="lin" valueType="num">
                                      <p:cBhvr additive="base">
                                        <p:cTn id="83" dur="2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2000" fill="hold"/>
                                        <p:tgtEl>
                                          <p:spTgt spid="9"/>
                                        </p:tgtEl>
                                        <p:attrNameLst>
                                          <p:attrName>ppt_x</p:attrName>
                                        </p:attrNameLst>
                                      </p:cBhvr>
                                      <p:tavLst>
                                        <p:tav tm="0">
                                          <p:val>
                                            <p:strVal val="1+#ppt_w/2"/>
                                          </p:val>
                                        </p:tav>
                                        <p:tav tm="100000">
                                          <p:val>
                                            <p:strVal val="#ppt_x"/>
                                          </p:val>
                                        </p:tav>
                                      </p:tavLst>
                                    </p:anim>
                                    <p:anim calcmode="lin" valueType="num">
                                      <p:cBhvr additive="base">
                                        <p:cTn id="87" dur="2000" fill="hold"/>
                                        <p:tgtEl>
                                          <p:spTgt spid="9"/>
                                        </p:tgtEl>
                                        <p:attrNameLst>
                                          <p:attrName>ppt_y</p:attrName>
                                        </p:attrNameLst>
                                      </p:cBhvr>
                                      <p:tavLst>
                                        <p:tav tm="0">
                                          <p:val>
                                            <p:strVal val="#ppt_y"/>
                                          </p:val>
                                        </p:tav>
                                        <p:tav tm="100000">
                                          <p:val>
                                            <p:strVal val="#ppt_y"/>
                                          </p:val>
                                        </p:tav>
                                      </p:tavLst>
                                    </p:anim>
                                  </p:childTnLst>
                                </p:cTn>
                              </p:par>
                            </p:childTnLst>
                          </p:cTn>
                        </p:par>
                        <p:par>
                          <p:cTn id="88" fill="hold">
                            <p:stCondLst>
                              <p:cond delay="2000"/>
                            </p:stCondLst>
                            <p:childTnLst>
                              <p:par>
                                <p:cTn id="89" presetID="2" presetClass="exit" presetSubtype="4" fill="hold" grpId="2" nodeType="after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ppt_x"/>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ppt_x"/>
                                          </p:val>
                                        </p:tav>
                                      </p:tavLst>
                                    </p:anim>
                                    <p:anim calcmode="lin" valueType="num">
                                      <p:cBhvr additive="base">
                                        <p:cTn id="99" dur="2000"/>
                                        <p:tgtEl>
                                          <p:spTgt spid="12"/>
                                        </p:tgtEl>
                                        <p:attrNameLst>
                                          <p:attrName>ppt_y</p:attrName>
                                        </p:attrNameLst>
                                      </p:cBhvr>
                                      <p:tavLst>
                                        <p:tav tm="0">
                                          <p:val>
                                            <p:strVal val="ppt_y"/>
                                          </p:val>
                                        </p:tav>
                                        <p:tav tm="100000">
                                          <p:val>
                                            <p:strVal val="1+ppt_h/2"/>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ppt_x"/>
                                          </p:val>
                                        </p:tav>
                                      </p:tavLst>
                                    </p:anim>
                                    <p:anim calcmode="lin" valueType="num">
                                      <p:cBhvr additive="base">
                                        <p:cTn id="103" dur="2000"/>
                                        <p:tgtEl>
                                          <p:spTgt spid="13"/>
                                        </p:tgtEl>
                                        <p:attrNameLst>
                                          <p:attrName>ppt_y</p:attrName>
                                        </p:attrNameLst>
                                      </p:cBhvr>
                                      <p:tavLst>
                                        <p:tav tm="0">
                                          <p:val>
                                            <p:strVal val="ppt_y"/>
                                          </p:val>
                                        </p:tav>
                                        <p:tav tm="100000">
                                          <p:val>
                                            <p:strVal val="1+ppt_h/2"/>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4" fill="hold" grpId="2"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ppt_x"/>
                                          </p:val>
                                        </p:tav>
                                      </p:tavLst>
                                    </p:anim>
                                    <p:anim calcmode="lin" valueType="num">
                                      <p:cBhvr additive="base">
                                        <p:cTn id="107" dur="2000"/>
                                        <p:tgtEl>
                                          <p:spTgt spid="14"/>
                                        </p:tgtEl>
                                        <p:attrNameLst>
                                          <p:attrName>ppt_y</p:attrName>
                                        </p:attrNameLst>
                                      </p:cBhvr>
                                      <p:tavLst>
                                        <p:tav tm="0">
                                          <p:val>
                                            <p:strVal val="ppt_y"/>
                                          </p:val>
                                        </p:tav>
                                        <p:tav tm="100000">
                                          <p:val>
                                            <p:strVal val="1+ppt_h/2"/>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ppt_x"/>
                                          </p:val>
                                        </p:tav>
                                      </p:tavLst>
                                    </p:anim>
                                    <p:anim calcmode="lin" valueType="num">
                                      <p:cBhvr additive="base">
                                        <p:cTn id="111" dur="2000"/>
                                        <p:tgtEl>
                                          <p:spTgt spid="5"/>
                                        </p:tgtEl>
                                        <p:attrNameLst>
                                          <p:attrName>ppt_y</p:attrName>
                                        </p:attrNameLst>
                                      </p:cBhvr>
                                      <p:tavLst>
                                        <p:tav tm="0">
                                          <p:val>
                                            <p:strVal val="ppt_y"/>
                                          </p:val>
                                        </p:tav>
                                        <p:tav tm="100000">
                                          <p:val>
                                            <p:strVal val="0-ppt_h/2"/>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2000"/>
                                        <p:tgtEl>
                                          <p:spTgt spid="6"/>
                                        </p:tgtEl>
                                        <p:attrNameLst>
                                          <p:attrName>ppt_x</p:attrName>
                                        </p:attrNameLst>
                                      </p:cBhvr>
                                      <p:tavLst>
                                        <p:tav tm="0">
                                          <p:val>
                                            <p:strVal val="ppt_x"/>
                                          </p:val>
                                        </p:tav>
                                        <p:tav tm="100000">
                                          <p:val>
                                            <p:strVal val="ppt_x"/>
                                          </p:val>
                                        </p:tav>
                                      </p:tavLst>
                                    </p:anim>
                                    <p:anim calcmode="lin" valueType="num">
                                      <p:cBhvr additive="base">
                                        <p:cTn id="115" dur="2000"/>
                                        <p:tgtEl>
                                          <p:spTgt spid="6"/>
                                        </p:tgtEl>
                                        <p:attrNameLst>
                                          <p:attrName>ppt_y</p:attrName>
                                        </p:attrNameLst>
                                      </p:cBhvr>
                                      <p:tavLst>
                                        <p:tav tm="0">
                                          <p:val>
                                            <p:strVal val="ppt_y"/>
                                          </p:val>
                                        </p:tav>
                                        <p:tav tm="100000">
                                          <p:val>
                                            <p:strVal val="0-ppt_h/2"/>
                                          </p:val>
                                        </p:tav>
                                      </p:tavLst>
                                    </p:anim>
                                    <p:set>
                                      <p:cBhvr>
                                        <p:cTn id="116" dur="1" fill="hold">
                                          <p:stCondLst>
                                            <p:cond delay="1999"/>
                                          </p:stCondLst>
                                        </p:cTn>
                                        <p:tgtEl>
                                          <p:spTgt spid="6"/>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ppt_x"/>
                                          </p:val>
                                        </p:tav>
                                      </p:tavLst>
                                    </p:anim>
                                    <p:anim calcmode="lin" valueType="num">
                                      <p:cBhvr additive="base">
                                        <p:cTn id="119" dur="2000"/>
                                        <p:tgtEl>
                                          <p:spTgt spid="7"/>
                                        </p:tgtEl>
                                        <p:attrNameLst>
                                          <p:attrName>ppt_y</p:attrName>
                                        </p:attrNameLst>
                                      </p:cBhvr>
                                      <p:tavLst>
                                        <p:tav tm="0">
                                          <p:val>
                                            <p:strVal val="ppt_y"/>
                                          </p:val>
                                        </p:tav>
                                        <p:tav tm="100000">
                                          <p:val>
                                            <p:strVal val="0-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2000"/>
                                        <p:tgtEl>
                                          <p:spTgt spid="8"/>
                                        </p:tgtEl>
                                        <p:attrNameLst>
                                          <p:attrName>ppt_x</p:attrName>
                                        </p:attrNameLst>
                                      </p:cBhvr>
                                      <p:tavLst>
                                        <p:tav tm="0">
                                          <p:val>
                                            <p:strVal val="ppt_x"/>
                                          </p:val>
                                        </p:tav>
                                        <p:tav tm="100000">
                                          <p:val>
                                            <p:strVal val="ppt_x"/>
                                          </p:val>
                                        </p:tav>
                                      </p:tavLst>
                                    </p:anim>
                                    <p:anim calcmode="lin" valueType="num">
                                      <p:cBhvr additive="base">
                                        <p:cTn id="123" dur="2000"/>
                                        <p:tgtEl>
                                          <p:spTgt spid="8"/>
                                        </p:tgtEl>
                                        <p:attrNameLst>
                                          <p:attrName>ppt_y</p:attrName>
                                        </p:attrNameLst>
                                      </p:cBhvr>
                                      <p:tavLst>
                                        <p:tav tm="0">
                                          <p:val>
                                            <p:strVal val="ppt_y"/>
                                          </p:val>
                                        </p:tav>
                                        <p:tav tm="100000">
                                          <p:val>
                                            <p:strVal val="0-ppt_h/2"/>
                                          </p:val>
                                        </p:tav>
                                      </p:tavLst>
                                    </p:anim>
                                    <p:set>
                                      <p:cBhvr>
                                        <p:cTn id="124" dur="1" fill="hold">
                                          <p:stCondLst>
                                            <p:cond delay="1999"/>
                                          </p:stCondLst>
                                        </p:cTn>
                                        <p:tgtEl>
                                          <p:spTgt spid="8"/>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ppt_x"/>
                                          </p:val>
                                        </p:tav>
                                      </p:tavLst>
                                    </p:anim>
                                    <p:anim calcmode="lin" valueType="num">
                                      <p:cBhvr additive="base">
                                        <p:cTn id="127" dur="2000"/>
                                        <p:tgtEl>
                                          <p:spTgt spid="9"/>
                                        </p:tgtEl>
                                        <p:attrNameLst>
                                          <p:attrName>ppt_y</p:attrName>
                                        </p:attrNameLst>
                                      </p:cBhvr>
                                      <p:tavLst>
                                        <p:tav tm="0">
                                          <p:val>
                                            <p:strVal val="ppt_y"/>
                                          </p:val>
                                        </p:tav>
                                        <p:tav tm="100000">
                                          <p:val>
                                            <p:strVal val="0-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9.jpg"/>
          <p:cNvPicPr>
            <a:picLocks noChangeAspect="1"/>
          </p:cNvPicPr>
          <p:nvPr/>
        </p:nvPicPr>
        <p:blipFill>
          <a:blip r:embed="rId2"/>
          <a:stretch>
            <a:fillRect/>
          </a:stretch>
        </p:blipFill>
        <p:spPr>
          <a:xfrm>
            <a:off x="0" y="4465"/>
            <a:ext cx="9144000" cy="6849070"/>
          </a:xfrm>
          <a:prstGeom prst="rect">
            <a:avLst/>
          </a:prstGeom>
        </p:spPr>
      </p:pic>
      <p:sp>
        <p:nvSpPr>
          <p:cNvPr id="5" name="4 Luna"/>
          <p:cNvSpPr/>
          <p:nvPr/>
        </p:nvSpPr>
        <p:spPr>
          <a:xfrm>
            <a:off x="0" y="1643050"/>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214414" y="1643050"/>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428860" y="1643050"/>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643306" y="1643050"/>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4857752" y="1571612"/>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215074" y="1500174"/>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2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2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2000"/>
                                        <p:tgtEl>
                                          <p:spTgt spid="7"/>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2000"/>
                                        <p:tgtEl>
                                          <p:spTgt spid="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2000"/>
                                        <p:tgtEl>
                                          <p:spTgt spid="9"/>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2000"/>
                                        <p:tgtEl>
                                          <p:spTgt spid="10"/>
                                        </p:tgtEl>
                                      </p:cBhvr>
                                    </p:animEffect>
                                  </p:childTnLst>
                                </p:cTn>
                              </p:par>
                              <p:par>
                                <p:cTn id="26" presetID="2" presetClass="entr" presetSubtype="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0-#ppt_w/2"/>
                                          </p:val>
                                        </p:tav>
                                        <p:tav tm="100000">
                                          <p:val>
                                            <p:strVal val="#ppt_x"/>
                                          </p:val>
                                        </p:tav>
                                      </p:tavLst>
                                    </p:anim>
                                    <p:anim calcmode="lin" valueType="num">
                                      <p:cBhvr additive="base">
                                        <p:cTn id="29" dur="20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2000" fill="hold"/>
                                        <p:tgtEl>
                                          <p:spTgt spid="6"/>
                                        </p:tgtEl>
                                        <p:attrNameLst>
                                          <p:attrName>ppt_x</p:attrName>
                                        </p:attrNameLst>
                                      </p:cBhvr>
                                      <p:tavLst>
                                        <p:tav tm="0">
                                          <p:val>
                                            <p:strVal val="0-#ppt_w/2"/>
                                          </p:val>
                                        </p:tav>
                                        <p:tav tm="100000">
                                          <p:val>
                                            <p:strVal val="#ppt_x"/>
                                          </p:val>
                                        </p:tav>
                                      </p:tavLst>
                                    </p:anim>
                                    <p:anim calcmode="lin" valueType="num">
                                      <p:cBhvr additive="base">
                                        <p:cTn id="33" dur="2000" fill="hold"/>
                                        <p:tgtEl>
                                          <p:spTgt spid="6"/>
                                        </p:tgtEl>
                                        <p:attrNameLst>
                                          <p:attrName>ppt_y</p:attrName>
                                        </p:attrNameLst>
                                      </p:cBhvr>
                                      <p:tavLst>
                                        <p:tav tm="0">
                                          <p:val>
                                            <p:strVal val="#ppt_y"/>
                                          </p:val>
                                        </p:tav>
                                        <p:tav tm="100000">
                                          <p:val>
                                            <p:strVal val="#ppt_y"/>
                                          </p:val>
                                        </p:tav>
                                      </p:tavLst>
                                    </p:anim>
                                  </p:childTnLst>
                                </p:cTn>
                              </p:par>
                              <p:par>
                                <p:cTn id="34" presetID="2" presetClass="entr" presetSubtype="8"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2000" fill="hold"/>
                                        <p:tgtEl>
                                          <p:spTgt spid="7"/>
                                        </p:tgtEl>
                                        <p:attrNameLst>
                                          <p:attrName>ppt_x</p:attrName>
                                        </p:attrNameLst>
                                      </p:cBhvr>
                                      <p:tavLst>
                                        <p:tav tm="0">
                                          <p:val>
                                            <p:strVal val="0-#ppt_w/2"/>
                                          </p:val>
                                        </p:tav>
                                        <p:tav tm="100000">
                                          <p:val>
                                            <p:strVal val="#ppt_x"/>
                                          </p:val>
                                        </p:tav>
                                      </p:tavLst>
                                    </p:anim>
                                    <p:anim calcmode="lin" valueType="num">
                                      <p:cBhvr additive="base">
                                        <p:cTn id="37" dur="2000" fill="hold"/>
                                        <p:tgtEl>
                                          <p:spTgt spid="7"/>
                                        </p:tgtEl>
                                        <p:attrNameLst>
                                          <p:attrName>ppt_y</p:attrName>
                                        </p:attrNameLst>
                                      </p:cBhvr>
                                      <p:tavLst>
                                        <p:tav tm="0">
                                          <p:val>
                                            <p:strVal val="#ppt_y"/>
                                          </p:val>
                                        </p:tav>
                                        <p:tav tm="100000">
                                          <p:val>
                                            <p:strVal val="#ppt_y"/>
                                          </p:val>
                                        </p:tav>
                                      </p:tavLst>
                                    </p:anim>
                                  </p:childTnLst>
                                </p:cTn>
                              </p:par>
                              <p:par>
                                <p:cTn id="38" presetID="2" presetClass="entr" presetSubtype="8"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0-#ppt_w/2"/>
                                          </p:val>
                                        </p:tav>
                                        <p:tav tm="100000">
                                          <p:val>
                                            <p:strVal val="#ppt_x"/>
                                          </p:val>
                                        </p:tav>
                                      </p:tavLst>
                                    </p:anim>
                                    <p:anim calcmode="lin" valueType="num">
                                      <p:cBhvr additive="base">
                                        <p:cTn id="41" dur="2000" fill="hold"/>
                                        <p:tgtEl>
                                          <p:spTgt spid="8"/>
                                        </p:tgtEl>
                                        <p:attrNameLst>
                                          <p:attrName>ppt_y</p:attrName>
                                        </p:attrNameLst>
                                      </p:cBhvr>
                                      <p:tavLst>
                                        <p:tav tm="0">
                                          <p:val>
                                            <p:strVal val="#ppt_y"/>
                                          </p:val>
                                        </p:tav>
                                        <p:tav tm="100000">
                                          <p:val>
                                            <p:strVal val="#ppt_y"/>
                                          </p:val>
                                        </p:tav>
                                      </p:tavLst>
                                    </p:anim>
                                  </p:childTnLst>
                                </p:cTn>
                              </p:par>
                              <p:par>
                                <p:cTn id="42" presetID="2" presetClass="entr" presetSubtype="8"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2000" fill="hold"/>
                                        <p:tgtEl>
                                          <p:spTgt spid="9"/>
                                        </p:tgtEl>
                                        <p:attrNameLst>
                                          <p:attrName>ppt_x</p:attrName>
                                        </p:attrNameLst>
                                      </p:cBhvr>
                                      <p:tavLst>
                                        <p:tav tm="0">
                                          <p:val>
                                            <p:strVal val="0-#ppt_w/2"/>
                                          </p:val>
                                        </p:tav>
                                        <p:tav tm="100000">
                                          <p:val>
                                            <p:strVal val="#ppt_x"/>
                                          </p:val>
                                        </p:tav>
                                      </p:tavLst>
                                    </p:anim>
                                    <p:anim calcmode="lin" valueType="num">
                                      <p:cBhvr additive="base">
                                        <p:cTn id="45" dur="2000" fill="hold"/>
                                        <p:tgtEl>
                                          <p:spTgt spid="9"/>
                                        </p:tgtEl>
                                        <p:attrNameLst>
                                          <p:attrName>ppt_y</p:attrName>
                                        </p:attrNameLst>
                                      </p:cBhvr>
                                      <p:tavLst>
                                        <p:tav tm="0">
                                          <p:val>
                                            <p:strVal val="#ppt_y"/>
                                          </p:val>
                                        </p:tav>
                                        <p:tav tm="100000">
                                          <p:val>
                                            <p:strVal val="#ppt_y"/>
                                          </p:val>
                                        </p:tav>
                                      </p:tavLst>
                                    </p:anim>
                                  </p:childTnLst>
                                </p:cTn>
                              </p:par>
                              <p:par>
                                <p:cTn id="46" presetID="2" presetClass="entr" presetSubtype="8"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0-#ppt_w/2"/>
                                          </p:val>
                                        </p:tav>
                                        <p:tav tm="100000">
                                          <p:val>
                                            <p:strVal val="#ppt_x"/>
                                          </p:val>
                                        </p:tav>
                                      </p:tavLst>
                                    </p:anim>
                                    <p:anim calcmode="lin" valueType="num">
                                      <p:cBhvr additive="base">
                                        <p:cTn id="49" dur="2000" fill="hold"/>
                                        <p:tgtEl>
                                          <p:spTgt spid="10"/>
                                        </p:tgtEl>
                                        <p:attrNameLst>
                                          <p:attrName>ppt_y</p:attrName>
                                        </p:attrNameLst>
                                      </p:cBhvr>
                                      <p:tavLst>
                                        <p:tav tm="0">
                                          <p:val>
                                            <p:strVal val="#ppt_y"/>
                                          </p:val>
                                        </p:tav>
                                        <p:tav tm="100000">
                                          <p:val>
                                            <p:strVal val="#ppt_y"/>
                                          </p:val>
                                        </p:tav>
                                      </p:tavLst>
                                    </p:anim>
                                  </p:childTnLst>
                                </p:cTn>
                              </p:par>
                              <p:par>
                                <p:cTn id="50" presetID="8" presetClass="emph" presetSubtype="0" fill="hold" grpId="2" nodeType="withEffect">
                                  <p:stCondLst>
                                    <p:cond delay="0"/>
                                  </p:stCondLst>
                                  <p:childTnLst>
                                    <p:animRot by="10800000">
                                      <p:cBhvr>
                                        <p:cTn id="51" dur="2000" fill="hold"/>
                                        <p:tgtEl>
                                          <p:spTgt spid="5"/>
                                        </p:tgtEl>
                                        <p:attrNameLst>
                                          <p:attrName>r</p:attrName>
                                        </p:attrNameLst>
                                      </p:cBhvr>
                                    </p:animRot>
                                  </p:childTnLst>
                                </p:cTn>
                              </p:par>
                              <p:par>
                                <p:cTn id="52" presetID="8" presetClass="emph" presetSubtype="0" fill="hold" grpId="2" nodeType="withEffect">
                                  <p:stCondLst>
                                    <p:cond delay="0"/>
                                  </p:stCondLst>
                                  <p:childTnLst>
                                    <p:animRot by="10800000">
                                      <p:cBhvr>
                                        <p:cTn id="53" dur="2000" fill="hold"/>
                                        <p:tgtEl>
                                          <p:spTgt spid="6"/>
                                        </p:tgtEl>
                                        <p:attrNameLst>
                                          <p:attrName>r</p:attrName>
                                        </p:attrNameLst>
                                      </p:cBhvr>
                                    </p:animRot>
                                  </p:childTnLst>
                                </p:cTn>
                              </p:par>
                              <p:par>
                                <p:cTn id="54" presetID="8" presetClass="emph" presetSubtype="0" fill="hold" grpId="2" nodeType="withEffect">
                                  <p:stCondLst>
                                    <p:cond delay="0"/>
                                  </p:stCondLst>
                                  <p:childTnLst>
                                    <p:animRot by="10800000">
                                      <p:cBhvr>
                                        <p:cTn id="55" dur="2000" fill="hold"/>
                                        <p:tgtEl>
                                          <p:spTgt spid="7"/>
                                        </p:tgtEl>
                                        <p:attrNameLst>
                                          <p:attrName>r</p:attrName>
                                        </p:attrNameLst>
                                      </p:cBhvr>
                                    </p:animRot>
                                  </p:childTnLst>
                                </p:cTn>
                              </p:par>
                              <p:par>
                                <p:cTn id="56" presetID="8" presetClass="emph" presetSubtype="0" fill="hold" grpId="2" nodeType="withEffect">
                                  <p:stCondLst>
                                    <p:cond delay="0"/>
                                  </p:stCondLst>
                                  <p:childTnLst>
                                    <p:animRot by="10800000">
                                      <p:cBhvr>
                                        <p:cTn id="57" dur="2000" fill="hold"/>
                                        <p:tgtEl>
                                          <p:spTgt spid="8"/>
                                        </p:tgtEl>
                                        <p:attrNameLst>
                                          <p:attrName>r</p:attrName>
                                        </p:attrNameLst>
                                      </p:cBhvr>
                                    </p:animRot>
                                  </p:childTnLst>
                                </p:cTn>
                              </p:par>
                              <p:par>
                                <p:cTn id="58" presetID="8" presetClass="emph" presetSubtype="0" fill="hold" grpId="2" nodeType="withEffect">
                                  <p:stCondLst>
                                    <p:cond delay="0"/>
                                  </p:stCondLst>
                                  <p:childTnLst>
                                    <p:animRot by="10800000">
                                      <p:cBhvr>
                                        <p:cTn id="59" dur="2000" fill="hold"/>
                                        <p:tgtEl>
                                          <p:spTgt spid="9"/>
                                        </p:tgtEl>
                                        <p:attrNameLst>
                                          <p:attrName>r</p:attrName>
                                        </p:attrNameLst>
                                      </p:cBhvr>
                                    </p:animRot>
                                  </p:childTnLst>
                                </p:cTn>
                              </p:par>
                              <p:par>
                                <p:cTn id="60" presetID="8" presetClass="emph" presetSubtype="0" fill="hold" grpId="2" nodeType="withEffect">
                                  <p:stCondLst>
                                    <p:cond delay="0"/>
                                  </p:stCondLst>
                                  <p:childTnLst>
                                    <p:animRot by="10800000">
                                      <p:cBhvr>
                                        <p:cTn id="61" dur="2000" fill="hold"/>
                                        <p:tgtEl>
                                          <p:spTgt spid="10"/>
                                        </p:tgtEl>
                                        <p:attrNameLst>
                                          <p:attrName>r</p:attrName>
                                        </p:attrNameLst>
                                      </p:cBhvr>
                                    </p:animRot>
                                  </p:childTnLst>
                                </p:cTn>
                              </p:par>
                            </p:childTnLst>
                          </p:cTn>
                        </p:par>
                        <p:par>
                          <p:cTn id="62" fill="hold">
                            <p:stCondLst>
                              <p:cond delay="2000"/>
                            </p:stCondLst>
                            <p:childTnLst>
                              <p:par>
                                <p:cTn id="63" presetID="2" presetClass="exit" presetSubtype="8" fill="hold" grpId="3" nodeType="afterEffect">
                                  <p:stCondLst>
                                    <p:cond delay="0"/>
                                  </p:stCondLst>
                                  <p:childTnLst>
                                    <p:anim calcmode="lin" valueType="num">
                                      <p:cBhvr additive="base">
                                        <p:cTn id="64" dur="2000"/>
                                        <p:tgtEl>
                                          <p:spTgt spid="5"/>
                                        </p:tgtEl>
                                        <p:attrNameLst>
                                          <p:attrName>ppt_x</p:attrName>
                                        </p:attrNameLst>
                                      </p:cBhvr>
                                      <p:tavLst>
                                        <p:tav tm="0">
                                          <p:val>
                                            <p:strVal val="ppt_x"/>
                                          </p:val>
                                        </p:tav>
                                        <p:tav tm="100000">
                                          <p:val>
                                            <p:strVal val="0-ppt_w/2"/>
                                          </p:val>
                                        </p:tav>
                                      </p:tavLst>
                                    </p:anim>
                                    <p:anim calcmode="lin" valueType="num">
                                      <p:cBhvr additive="base">
                                        <p:cTn id="65" dur="2000"/>
                                        <p:tgtEl>
                                          <p:spTgt spid="5"/>
                                        </p:tgtEl>
                                        <p:attrNameLst>
                                          <p:attrName>ppt_y</p:attrName>
                                        </p:attrNameLst>
                                      </p:cBhvr>
                                      <p:tavLst>
                                        <p:tav tm="0">
                                          <p:val>
                                            <p:strVal val="ppt_y"/>
                                          </p:val>
                                        </p:tav>
                                        <p:tav tm="100000">
                                          <p:val>
                                            <p:strVal val="ppt_y"/>
                                          </p:val>
                                        </p:tav>
                                      </p:tavLst>
                                    </p:anim>
                                    <p:set>
                                      <p:cBhvr>
                                        <p:cTn id="66" dur="1" fill="hold">
                                          <p:stCondLst>
                                            <p:cond delay="1999"/>
                                          </p:stCondLst>
                                        </p:cTn>
                                        <p:tgtEl>
                                          <p:spTgt spid="5"/>
                                        </p:tgtEl>
                                        <p:attrNameLst>
                                          <p:attrName>style.visibility</p:attrName>
                                        </p:attrNameLst>
                                      </p:cBhvr>
                                      <p:to>
                                        <p:strVal val="hidden"/>
                                      </p:to>
                                    </p:set>
                                  </p:childTnLst>
                                </p:cTn>
                              </p:par>
                              <p:par>
                                <p:cTn id="67" presetID="2" presetClass="exit" presetSubtype="8" fill="hold" grpId="3" nodeType="withEffect">
                                  <p:stCondLst>
                                    <p:cond delay="0"/>
                                  </p:stCondLst>
                                  <p:childTnLst>
                                    <p:anim calcmode="lin" valueType="num">
                                      <p:cBhvr additive="base">
                                        <p:cTn id="68" dur="2000"/>
                                        <p:tgtEl>
                                          <p:spTgt spid="6"/>
                                        </p:tgtEl>
                                        <p:attrNameLst>
                                          <p:attrName>ppt_x</p:attrName>
                                        </p:attrNameLst>
                                      </p:cBhvr>
                                      <p:tavLst>
                                        <p:tav tm="0">
                                          <p:val>
                                            <p:strVal val="ppt_x"/>
                                          </p:val>
                                        </p:tav>
                                        <p:tav tm="100000">
                                          <p:val>
                                            <p:strVal val="0-ppt_w/2"/>
                                          </p:val>
                                        </p:tav>
                                      </p:tavLst>
                                    </p:anim>
                                    <p:anim calcmode="lin" valueType="num">
                                      <p:cBhvr additive="base">
                                        <p:cTn id="69" dur="2000"/>
                                        <p:tgtEl>
                                          <p:spTgt spid="6"/>
                                        </p:tgtEl>
                                        <p:attrNameLst>
                                          <p:attrName>ppt_y</p:attrName>
                                        </p:attrNameLst>
                                      </p:cBhvr>
                                      <p:tavLst>
                                        <p:tav tm="0">
                                          <p:val>
                                            <p:strVal val="ppt_y"/>
                                          </p:val>
                                        </p:tav>
                                        <p:tav tm="100000">
                                          <p:val>
                                            <p:strVal val="ppt_y"/>
                                          </p:val>
                                        </p:tav>
                                      </p:tavLst>
                                    </p:anim>
                                    <p:set>
                                      <p:cBhvr>
                                        <p:cTn id="70" dur="1" fill="hold">
                                          <p:stCondLst>
                                            <p:cond delay="1999"/>
                                          </p:stCondLst>
                                        </p:cTn>
                                        <p:tgtEl>
                                          <p:spTgt spid="6"/>
                                        </p:tgtEl>
                                        <p:attrNameLst>
                                          <p:attrName>style.visibility</p:attrName>
                                        </p:attrNameLst>
                                      </p:cBhvr>
                                      <p:to>
                                        <p:strVal val="hidden"/>
                                      </p:to>
                                    </p:set>
                                  </p:childTnLst>
                                </p:cTn>
                              </p:par>
                              <p:par>
                                <p:cTn id="71" presetID="2" presetClass="exit" presetSubtype="8" fill="hold" grpId="3" nodeType="withEffect">
                                  <p:stCondLst>
                                    <p:cond delay="0"/>
                                  </p:stCondLst>
                                  <p:childTnLst>
                                    <p:anim calcmode="lin" valueType="num">
                                      <p:cBhvr additive="base">
                                        <p:cTn id="72" dur="2000"/>
                                        <p:tgtEl>
                                          <p:spTgt spid="7"/>
                                        </p:tgtEl>
                                        <p:attrNameLst>
                                          <p:attrName>ppt_x</p:attrName>
                                        </p:attrNameLst>
                                      </p:cBhvr>
                                      <p:tavLst>
                                        <p:tav tm="0">
                                          <p:val>
                                            <p:strVal val="ppt_x"/>
                                          </p:val>
                                        </p:tav>
                                        <p:tav tm="100000">
                                          <p:val>
                                            <p:strVal val="0-ppt_w/2"/>
                                          </p:val>
                                        </p:tav>
                                      </p:tavLst>
                                    </p:anim>
                                    <p:anim calcmode="lin" valueType="num">
                                      <p:cBhvr additive="base">
                                        <p:cTn id="73" dur="2000"/>
                                        <p:tgtEl>
                                          <p:spTgt spid="7"/>
                                        </p:tgtEl>
                                        <p:attrNameLst>
                                          <p:attrName>ppt_y</p:attrName>
                                        </p:attrNameLst>
                                      </p:cBhvr>
                                      <p:tavLst>
                                        <p:tav tm="0">
                                          <p:val>
                                            <p:strVal val="ppt_y"/>
                                          </p:val>
                                        </p:tav>
                                        <p:tav tm="100000">
                                          <p:val>
                                            <p:strVal val="ppt_y"/>
                                          </p:val>
                                        </p:tav>
                                      </p:tavLst>
                                    </p:anim>
                                    <p:set>
                                      <p:cBhvr>
                                        <p:cTn id="74" dur="1" fill="hold">
                                          <p:stCondLst>
                                            <p:cond delay="1999"/>
                                          </p:stCondLst>
                                        </p:cTn>
                                        <p:tgtEl>
                                          <p:spTgt spid="7"/>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2000"/>
                                        <p:tgtEl>
                                          <p:spTgt spid="8"/>
                                        </p:tgtEl>
                                        <p:attrNameLst>
                                          <p:attrName>ppt_x</p:attrName>
                                        </p:attrNameLst>
                                      </p:cBhvr>
                                      <p:tavLst>
                                        <p:tav tm="0">
                                          <p:val>
                                            <p:strVal val="ppt_x"/>
                                          </p:val>
                                        </p:tav>
                                        <p:tav tm="100000">
                                          <p:val>
                                            <p:strVal val="0-ppt_w/2"/>
                                          </p:val>
                                        </p:tav>
                                      </p:tavLst>
                                    </p:anim>
                                    <p:anim calcmode="lin" valueType="num">
                                      <p:cBhvr additive="base">
                                        <p:cTn id="77" dur="2000"/>
                                        <p:tgtEl>
                                          <p:spTgt spid="8"/>
                                        </p:tgtEl>
                                        <p:attrNameLst>
                                          <p:attrName>ppt_y</p:attrName>
                                        </p:attrNameLst>
                                      </p:cBhvr>
                                      <p:tavLst>
                                        <p:tav tm="0">
                                          <p:val>
                                            <p:strVal val="ppt_y"/>
                                          </p:val>
                                        </p:tav>
                                        <p:tav tm="100000">
                                          <p:val>
                                            <p:strVal val="ppt_y"/>
                                          </p:val>
                                        </p:tav>
                                      </p:tavLst>
                                    </p:anim>
                                    <p:set>
                                      <p:cBhvr>
                                        <p:cTn id="78" dur="1" fill="hold">
                                          <p:stCondLst>
                                            <p:cond delay="1999"/>
                                          </p:stCondLst>
                                        </p:cTn>
                                        <p:tgtEl>
                                          <p:spTgt spid="8"/>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2000"/>
                                        <p:tgtEl>
                                          <p:spTgt spid="9"/>
                                        </p:tgtEl>
                                        <p:attrNameLst>
                                          <p:attrName>ppt_x</p:attrName>
                                        </p:attrNameLst>
                                      </p:cBhvr>
                                      <p:tavLst>
                                        <p:tav tm="0">
                                          <p:val>
                                            <p:strVal val="ppt_x"/>
                                          </p:val>
                                        </p:tav>
                                        <p:tav tm="100000">
                                          <p:val>
                                            <p:strVal val="0-ppt_w/2"/>
                                          </p:val>
                                        </p:tav>
                                      </p:tavLst>
                                    </p:anim>
                                    <p:anim calcmode="lin" valueType="num">
                                      <p:cBhvr additive="base">
                                        <p:cTn id="81" dur="2000"/>
                                        <p:tgtEl>
                                          <p:spTgt spid="9"/>
                                        </p:tgtEl>
                                        <p:attrNameLst>
                                          <p:attrName>ppt_y</p:attrName>
                                        </p:attrNameLst>
                                      </p:cBhvr>
                                      <p:tavLst>
                                        <p:tav tm="0">
                                          <p:val>
                                            <p:strVal val="ppt_y"/>
                                          </p:val>
                                        </p:tav>
                                        <p:tav tm="100000">
                                          <p:val>
                                            <p:strVal val="ppt_y"/>
                                          </p:val>
                                        </p:tav>
                                      </p:tavLst>
                                    </p:anim>
                                    <p:set>
                                      <p:cBhvr>
                                        <p:cTn id="82" dur="1" fill="hold">
                                          <p:stCondLst>
                                            <p:cond delay="1999"/>
                                          </p:stCondLst>
                                        </p:cTn>
                                        <p:tgtEl>
                                          <p:spTgt spid="9"/>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2000"/>
                                        <p:tgtEl>
                                          <p:spTgt spid="10"/>
                                        </p:tgtEl>
                                        <p:attrNameLst>
                                          <p:attrName>ppt_x</p:attrName>
                                        </p:attrNameLst>
                                      </p:cBhvr>
                                      <p:tavLst>
                                        <p:tav tm="0">
                                          <p:val>
                                            <p:strVal val="ppt_x"/>
                                          </p:val>
                                        </p:tav>
                                        <p:tav tm="100000">
                                          <p:val>
                                            <p:strVal val="0-ppt_w/2"/>
                                          </p:val>
                                        </p:tav>
                                      </p:tavLst>
                                    </p:anim>
                                    <p:anim calcmode="lin" valueType="num">
                                      <p:cBhvr additive="base">
                                        <p:cTn id="85" dur="2000"/>
                                        <p:tgtEl>
                                          <p:spTgt spid="10"/>
                                        </p:tgtEl>
                                        <p:attrNameLst>
                                          <p:attrName>ppt_y</p:attrName>
                                        </p:attrNameLst>
                                      </p:cBhvr>
                                      <p:tavLst>
                                        <p:tav tm="0">
                                          <p:val>
                                            <p:strVal val="ppt_y"/>
                                          </p:val>
                                        </p:tav>
                                        <p:tav tm="100000">
                                          <p:val>
                                            <p:strVal val="ppt_y"/>
                                          </p:val>
                                        </p:tav>
                                      </p:tavLst>
                                    </p:anim>
                                    <p:set>
                                      <p:cBhvr>
                                        <p:cTn id="86" dur="1" fill="hold">
                                          <p:stCondLst>
                                            <p:cond delay="1999"/>
                                          </p:stCondLst>
                                        </p:cTn>
                                        <p:tgtEl>
                                          <p:spTgt spid="10"/>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2000" fill="hold"/>
                                        <p:tgtEl>
                                          <p:spTgt spid="4"/>
                                        </p:tgtEl>
                                        <p:attrNameLst>
                                          <p:attrName>ppt_w</p:attrName>
                                        </p:attrNameLst>
                                      </p:cBhvr>
                                      <p:tavLst>
                                        <p:tav tm="0">
                                          <p:val>
                                            <p:strVal val="2/3*#ppt_w"/>
                                          </p:val>
                                        </p:tav>
                                        <p:tav tm="100000">
                                          <p:val>
                                            <p:strVal val="#ppt_w"/>
                                          </p:val>
                                        </p:tav>
                                      </p:tavLst>
                                    </p:anim>
                                    <p:anim calcmode="lin" valueType="num">
                                      <p:cBhvr>
                                        <p:cTn id="90" dur="2000" fill="hold"/>
                                        <p:tgtEl>
                                          <p:spTgt spid="4"/>
                                        </p:tgtEl>
                                        <p:attrNameLst>
                                          <p:attrName>ppt_h</p:attrName>
                                        </p:attrNameLst>
                                      </p:cBhvr>
                                      <p:tavLst>
                                        <p:tav tm="0">
                                          <p:val>
                                            <p:strVal val="2/3*#ppt_h"/>
                                          </p:val>
                                        </p:tav>
                                        <p:tav tm="100000">
                                          <p:val>
                                            <p:strVal val="#ppt_h"/>
                                          </p:val>
                                        </p:tav>
                                      </p:tavLst>
                                    </p:anim>
                                  </p:childTnLst>
                                </p:cTn>
                              </p:par>
                              <p:par>
                                <p:cTn id="91" presetID="2" presetClass="entr" presetSubtype="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2.jpg"/>
          <p:cNvPicPr>
            <a:picLocks noChangeAspect="1"/>
          </p:cNvPicPr>
          <p:nvPr/>
        </p:nvPicPr>
        <p:blipFill>
          <a:blip r:embed="rId2"/>
          <a:stretch>
            <a:fillRect/>
          </a:stretch>
        </p:blipFill>
        <p:spPr>
          <a:xfrm>
            <a:off x="11875" y="0"/>
            <a:ext cx="9120249" cy="6858000"/>
          </a:xfrm>
          <a:prstGeom prst="rect">
            <a:avLst/>
          </a:prstGeom>
        </p:spPr>
      </p:pic>
      <p:sp>
        <p:nvSpPr>
          <p:cNvPr id="5" name="4 Triángulo isósceles"/>
          <p:cNvSpPr/>
          <p:nvPr/>
        </p:nvSpPr>
        <p:spPr>
          <a:xfrm>
            <a:off x="4500562" y="1142984"/>
            <a:ext cx="714380"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5929322" y="1142984"/>
            <a:ext cx="714380"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5143504" y="1142984"/>
            <a:ext cx="785818"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6643702" y="1142984"/>
            <a:ext cx="714380"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8072462" y="1142984"/>
            <a:ext cx="714380"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7286644" y="1142984"/>
            <a:ext cx="785818"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14282" y="1142984"/>
            <a:ext cx="714380"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1643042" y="1142984"/>
            <a:ext cx="714380"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857224" y="1142984"/>
            <a:ext cx="785818"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2357422" y="1142984"/>
            <a:ext cx="714380"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3786182" y="1142984"/>
            <a:ext cx="714380"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3000364" y="1142984"/>
            <a:ext cx="785818" cy="3071834"/>
          </a:xfrm>
          <a:prstGeom prst="triangle">
            <a:avLst/>
          </a:prstGeom>
          <a:gradFill flip="none" rotWithShape="1">
            <a:gsLst>
              <a:gs pos="66000">
                <a:srgbClr val="FFC000">
                  <a:shade val="30000"/>
                  <a:satMod val="115000"/>
                  <a:alpha val="4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2000" fill="hold"/>
                                        <p:tgtEl>
                                          <p:spTgt spid="11"/>
                                        </p:tgtEl>
                                        <p:attrNameLst>
                                          <p:attrName>ppt_x</p:attrName>
                                        </p:attrNameLst>
                                      </p:cBhvr>
                                      <p:tavLst>
                                        <p:tav tm="0">
                                          <p:val>
                                            <p:strVal val="1+#ppt_w/2"/>
                                          </p:val>
                                        </p:tav>
                                        <p:tav tm="100000">
                                          <p:val>
                                            <p:strVal val="#ppt_x"/>
                                          </p:val>
                                        </p:tav>
                                      </p:tavLst>
                                    </p:anim>
                                    <p:anim calcmode="lin" valueType="num">
                                      <p:cBhvr additive="base">
                                        <p:cTn id="11" dur="2000" fill="hold"/>
                                        <p:tgtEl>
                                          <p:spTgt spid="11"/>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2000" fill="hold"/>
                                        <p:tgtEl>
                                          <p:spTgt spid="12"/>
                                        </p:tgtEl>
                                        <p:attrNameLst>
                                          <p:attrName>ppt_x</p:attrName>
                                        </p:attrNameLst>
                                      </p:cBhvr>
                                      <p:tavLst>
                                        <p:tav tm="0">
                                          <p:val>
                                            <p:strVal val="1+#ppt_w/2"/>
                                          </p:val>
                                        </p:tav>
                                        <p:tav tm="100000">
                                          <p:val>
                                            <p:strVal val="#ppt_x"/>
                                          </p:val>
                                        </p:tav>
                                      </p:tavLst>
                                    </p:anim>
                                    <p:anim calcmode="lin" valueType="num">
                                      <p:cBhvr additive="base">
                                        <p:cTn id="15" dur="2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2000" fill="hold"/>
                                        <p:tgtEl>
                                          <p:spTgt spid="13"/>
                                        </p:tgtEl>
                                        <p:attrNameLst>
                                          <p:attrName>ppt_x</p:attrName>
                                        </p:attrNameLst>
                                      </p:cBhvr>
                                      <p:tavLst>
                                        <p:tav tm="0">
                                          <p:val>
                                            <p:strVal val="1+#ppt_w/2"/>
                                          </p:val>
                                        </p:tav>
                                        <p:tav tm="100000">
                                          <p:val>
                                            <p:strVal val="#ppt_x"/>
                                          </p:val>
                                        </p:tav>
                                      </p:tavLst>
                                    </p:anim>
                                    <p:anim calcmode="lin" valueType="num">
                                      <p:cBhvr additive="base">
                                        <p:cTn id="19" dur="2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2000" fill="hold"/>
                                        <p:tgtEl>
                                          <p:spTgt spid="14"/>
                                        </p:tgtEl>
                                        <p:attrNameLst>
                                          <p:attrName>ppt_x</p:attrName>
                                        </p:attrNameLst>
                                      </p:cBhvr>
                                      <p:tavLst>
                                        <p:tav tm="0">
                                          <p:val>
                                            <p:strVal val="1+#ppt_w/2"/>
                                          </p:val>
                                        </p:tav>
                                        <p:tav tm="100000">
                                          <p:val>
                                            <p:strVal val="#ppt_x"/>
                                          </p:val>
                                        </p:tav>
                                      </p:tavLst>
                                    </p:anim>
                                    <p:anim calcmode="lin" valueType="num">
                                      <p:cBhvr additive="base">
                                        <p:cTn id="23" dur="2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1+#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1+#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0-#ppt_w/2"/>
                                          </p:val>
                                        </p:tav>
                                        <p:tav tm="100000">
                                          <p:val>
                                            <p:strVal val="#ppt_x"/>
                                          </p:val>
                                        </p:tav>
                                      </p:tavLst>
                                    </p:anim>
                                    <p:anim calcmode="lin" valueType="num">
                                      <p:cBhvr additive="base">
                                        <p:cTn id="35" dur="2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0-#ppt_w/2"/>
                                          </p:val>
                                        </p:tav>
                                        <p:tav tm="100000">
                                          <p:val>
                                            <p:strVal val="#ppt_x"/>
                                          </p:val>
                                        </p:tav>
                                      </p:tavLst>
                                    </p:anim>
                                    <p:anim calcmode="lin" valueType="num">
                                      <p:cBhvr additive="base">
                                        <p:cTn id="43" dur="2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0-#ppt_w/2"/>
                                          </p:val>
                                        </p:tav>
                                        <p:tav tm="100000">
                                          <p:val>
                                            <p:strVal val="#ppt_x"/>
                                          </p:val>
                                        </p:tav>
                                      </p:tavLst>
                                    </p:anim>
                                    <p:anim calcmode="lin" valueType="num">
                                      <p:cBhvr additive="base">
                                        <p:cTn id="47" dur="2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0"/>
                                        </p:tgtEl>
                                        <p:attrNameLst>
                                          <p:attrName>r</p:attrName>
                                        </p:attrNameLst>
                                      </p:cBhvr>
                                    </p:animRot>
                                  </p:childTnLst>
                                </p:cTn>
                              </p:par>
                            </p:childTnLst>
                          </p:cTn>
                        </p:par>
                        <p:par>
                          <p:cTn id="80" fill="hold">
                            <p:stCondLst>
                              <p:cond delay="2000"/>
                            </p:stCondLst>
                            <p:childTnLst>
                              <p:par>
                                <p:cTn id="81" presetID="2" presetClass="exit" presetSubtype="2" fill="hold" grpId="2" nodeType="after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ppt_y"/>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1+ppt_w/2"/>
                                          </p:val>
                                        </p:tav>
                                      </p:tavLst>
                                    </p:anim>
                                    <p:anim calcmode="lin" valueType="num">
                                      <p:cBhvr additive="base">
                                        <p:cTn id="87" dur="2000"/>
                                        <p:tgtEl>
                                          <p:spTgt spid="12"/>
                                        </p:tgtEl>
                                        <p:attrNameLst>
                                          <p:attrName>ppt_y</p:attrName>
                                        </p:attrNameLst>
                                      </p:cBhvr>
                                      <p:tavLst>
                                        <p:tav tm="0">
                                          <p:val>
                                            <p:strVal val="ppt_y"/>
                                          </p:val>
                                        </p:tav>
                                        <p:tav tm="100000">
                                          <p:val>
                                            <p:strVal val="ppt_y"/>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1+ppt_w/2"/>
                                          </p:val>
                                        </p:tav>
                                      </p:tavLst>
                                    </p:anim>
                                    <p:anim calcmode="lin" valueType="num">
                                      <p:cBhvr additive="base">
                                        <p:cTn id="91" dur="2000"/>
                                        <p:tgtEl>
                                          <p:spTgt spid="13"/>
                                        </p:tgtEl>
                                        <p:attrNameLst>
                                          <p:attrName>ppt_y</p:attrName>
                                        </p:attrNameLst>
                                      </p:cBhvr>
                                      <p:tavLst>
                                        <p:tav tm="0">
                                          <p:val>
                                            <p:strVal val="ppt_y"/>
                                          </p:val>
                                        </p:tav>
                                        <p:tav tm="100000">
                                          <p:val>
                                            <p:strVal val="ppt_y"/>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2000"/>
                                        <p:tgtEl>
                                          <p:spTgt spid="14"/>
                                        </p:tgtEl>
                                        <p:attrNameLst>
                                          <p:attrName>ppt_x</p:attrName>
                                        </p:attrNameLst>
                                      </p:cBhvr>
                                      <p:tavLst>
                                        <p:tav tm="0">
                                          <p:val>
                                            <p:strVal val="ppt_x"/>
                                          </p:val>
                                        </p:tav>
                                        <p:tav tm="100000">
                                          <p:val>
                                            <p:strVal val="1+ppt_w/2"/>
                                          </p:val>
                                        </p:tav>
                                      </p:tavLst>
                                    </p:anim>
                                    <p:anim calcmode="lin" valueType="num">
                                      <p:cBhvr additive="base">
                                        <p:cTn id="95" dur="2000"/>
                                        <p:tgtEl>
                                          <p:spTgt spid="14"/>
                                        </p:tgtEl>
                                        <p:attrNameLst>
                                          <p:attrName>ppt_y</p:attrName>
                                        </p:attrNameLst>
                                      </p:cBhvr>
                                      <p:tavLst>
                                        <p:tav tm="0">
                                          <p:val>
                                            <p:strVal val="ppt_y"/>
                                          </p:val>
                                        </p:tav>
                                        <p:tav tm="100000">
                                          <p:val>
                                            <p:strVal val="ppt_y"/>
                                          </p:val>
                                        </p:tav>
                                      </p:tavLst>
                                    </p:anim>
                                    <p:set>
                                      <p:cBhvr>
                                        <p:cTn id="96" dur="1" fill="hold">
                                          <p:stCondLst>
                                            <p:cond delay="1999"/>
                                          </p:stCondLst>
                                        </p:cTn>
                                        <p:tgtEl>
                                          <p:spTgt spid="14"/>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1+ppt_w/2"/>
                                          </p:val>
                                        </p:tav>
                                      </p:tavLst>
                                    </p:anim>
                                    <p:anim calcmode="lin" valueType="num">
                                      <p:cBhvr additive="base">
                                        <p:cTn id="99" dur="2000"/>
                                        <p:tgtEl>
                                          <p:spTgt spid="15"/>
                                        </p:tgtEl>
                                        <p:attrNameLst>
                                          <p:attrName>ppt_y</p:attrName>
                                        </p:attrNameLst>
                                      </p:cBhvr>
                                      <p:tavLst>
                                        <p:tav tm="0">
                                          <p:val>
                                            <p:strVal val="ppt_y"/>
                                          </p:val>
                                        </p:tav>
                                        <p:tav tm="100000">
                                          <p:val>
                                            <p:strVal val="ppt_y"/>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16"/>
                                        </p:tgtEl>
                                        <p:attrNameLst>
                                          <p:attrName>ppt_x</p:attrName>
                                        </p:attrNameLst>
                                      </p:cBhvr>
                                      <p:tavLst>
                                        <p:tav tm="0">
                                          <p:val>
                                            <p:strVal val="ppt_x"/>
                                          </p:val>
                                        </p:tav>
                                        <p:tav tm="100000">
                                          <p:val>
                                            <p:strVal val="1+ppt_w/2"/>
                                          </p:val>
                                        </p:tav>
                                      </p:tavLst>
                                    </p:anim>
                                    <p:anim calcmode="lin" valueType="num">
                                      <p:cBhvr additive="base">
                                        <p:cTn id="103" dur="2000"/>
                                        <p:tgtEl>
                                          <p:spTgt spid="16"/>
                                        </p:tgtEl>
                                        <p:attrNameLst>
                                          <p:attrName>ppt_y</p:attrName>
                                        </p:attrNameLst>
                                      </p:cBhvr>
                                      <p:tavLst>
                                        <p:tav tm="0">
                                          <p:val>
                                            <p:strVal val="ppt_y"/>
                                          </p:val>
                                        </p:tav>
                                        <p:tav tm="100000">
                                          <p:val>
                                            <p:strVal val="ppt_y"/>
                                          </p:val>
                                        </p:tav>
                                      </p:tavLst>
                                    </p:anim>
                                    <p:set>
                                      <p:cBhvr>
                                        <p:cTn id="104" dur="1" fill="hold">
                                          <p:stCondLst>
                                            <p:cond delay="1999"/>
                                          </p:stCondLst>
                                        </p:cTn>
                                        <p:tgtEl>
                                          <p:spTgt spid="16"/>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0-ppt_w/2"/>
                                          </p:val>
                                        </p:tav>
                                      </p:tavLst>
                                    </p:anim>
                                    <p:anim calcmode="lin" valueType="num">
                                      <p:cBhvr additive="base">
                                        <p:cTn id="107" dur="2000"/>
                                        <p:tgtEl>
                                          <p:spTgt spid="5"/>
                                        </p:tgtEl>
                                        <p:attrNameLst>
                                          <p:attrName>ppt_y</p:attrName>
                                        </p:attrNameLst>
                                      </p:cBhvr>
                                      <p:tavLst>
                                        <p:tav tm="0">
                                          <p:val>
                                            <p:strVal val="ppt_y"/>
                                          </p:val>
                                        </p:tav>
                                        <p:tav tm="100000">
                                          <p:val>
                                            <p:strVal val="ppt_y"/>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2000"/>
                                        <p:tgtEl>
                                          <p:spTgt spid="6"/>
                                        </p:tgtEl>
                                        <p:attrNameLst>
                                          <p:attrName>ppt_x</p:attrName>
                                        </p:attrNameLst>
                                      </p:cBhvr>
                                      <p:tavLst>
                                        <p:tav tm="0">
                                          <p:val>
                                            <p:strVal val="ppt_x"/>
                                          </p:val>
                                        </p:tav>
                                        <p:tav tm="100000">
                                          <p:val>
                                            <p:strVal val="0-ppt_w/2"/>
                                          </p:val>
                                        </p:tav>
                                      </p:tavLst>
                                    </p:anim>
                                    <p:anim calcmode="lin" valueType="num">
                                      <p:cBhvr additive="base">
                                        <p:cTn id="111" dur="2000"/>
                                        <p:tgtEl>
                                          <p:spTgt spid="6"/>
                                        </p:tgtEl>
                                        <p:attrNameLst>
                                          <p:attrName>ppt_y</p:attrName>
                                        </p:attrNameLst>
                                      </p:cBhvr>
                                      <p:tavLst>
                                        <p:tav tm="0">
                                          <p:val>
                                            <p:strVal val="ppt_y"/>
                                          </p:val>
                                        </p:tav>
                                        <p:tav tm="100000">
                                          <p:val>
                                            <p:strVal val="ppt_y"/>
                                          </p:val>
                                        </p:tav>
                                      </p:tavLst>
                                    </p:anim>
                                    <p:set>
                                      <p:cBhvr>
                                        <p:cTn id="112" dur="1" fill="hold">
                                          <p:stCondLst>
                                            <p:cond delay="1999"/>
                                          </p:stCondLst>
                                        </p:cTn>
                                        <p:tgtEl>
                                          <p:spTgt spid="6"/>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2000"/>
                                        <p:tgtEl>
                                          <p:spTgt spid="7"/>
                                        </p:tgtEl>
                                        <p:attrNameLst>
                                          <p:attrName>ppt_x</p:attrName>
                                        </p:attrNameLst>
                                      </p:cBhvr>
                                      <p:tavLst>
                                        <p:tav tm="0">
                                          <p:val>
                                            <p:strVal val="ppt_x"/>
                                          </p:val>
                                        </p:tav>
                                        <p:tav tm="100000">
                                          <p:val>
                                            <p:strVal val="0-ppt_w/2"/>
                                          </p:val>
                                        </p:tav>
                                      </p:tavLst>
                                    </p:anim>
                                    <p:anim calcmode="lin" valueType="num">
                                      <p:cBhvr additive="base">
                                        <p:cTn id="115" dur="2000"/>
                                        <p:tgtEl>
                                          <p:spTgt spid="7"/>
                                        </p:tgtEl>
                                        <p:attrNameLst>
                                          <p:attrName>ppt_y</p:attrName>
                                        </p:attrNameLst>
                                      </p:cBhvr>
                                      <p:tavLst>
                                        <p:tav tm="0">
                                          <p:val>
                                            <p:strVal val="ppt_y"/>
                                          </p:val>
                                        </p:tav>
                                        <p:tav tm="100000">
                                          <p:val>
                                            <p:strVal val="ppt_y"/>
                                          </p:val>
                                        </p:tav>
                                      </p:tavLst>
                                    </p:anim>
                                    <p:set>
                                      <p:cBhvr>
                                        <p:cTn id="116" dur="1" fill="hold">
                                          <p:stCondLst>
                                            <p:cond delay="1999"/>
                                          </p:stCondLst>
                                        </p:cTn>
                                        <p:tgtEl>
                                          <p:spTgt spid="7"/>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ppt_y"/>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ppt_y"/>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ppt_y"/>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3.jpg"/>
          <p:cNvPicPr>
            <a:picLocks noChangeAspect="1"/>
          </p:cNvPicPr>
          <p:nvPr/>
        </p:nvPicPr>
        <p:blipFill>
          <a:blip r:embed="rId2"/>
          <a:stretch>
            <a:fillRect/>
          </a:stretch>
        </p:blipFill>
        <p:spPr>
          <a:xfrm>
            <a:off x="0" y="2228"/>
            <a:ext cx="9144000" cy="6853544"/>
          </a:xfrm>
          <a:prstGeom prst="rect">
            <a:avLst/>
          </a:prstGeom>
        </p:spPr>
      </p:pic>
      <p:sp>
        <p:nvSpPr>
          <p:cNvPr id="5" name="4 Luna"/>
          <p:cNvSpPr/>
          <p:nvPr/>
        </p:nvSpPr>
        <p:spPr>
          <a:xfrm>
            <a:off x="0" y="1643050"/>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214414" y="1643050"/>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428860" y="1643050"/>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643306" y="1643050"/>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4857752" y="1571612"/>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215074" y="1571612"/>
            <a:ext cx="2928926" cy="3214710"/>
          </a:xfrm>
          <a:prstGeom prst="moon">
            <a:avLst>
              <a:gd name="adj" fmla="val 3764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2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2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2000"/>
                                        <p:tgtEl>
                                          <p:spTgt spid="7"/>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2000"/>
                                        <p:tgtEl>
                                          <p:spTgt spid="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2000"/>
                                        <p:tgtEl>
                                          <p:spTgt spid="9"/>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2000"/>
                                        <p:tgtEl>
                                          <p:spTgt spid="10"/>
                                        </p:tgtEl>
                                      </p:cBhvr>
                                    </p:animEffect>
                                  </p:childTnLst>
                                </p:cTn>
                              </p:par>
                              <p:par>
                                <p:cTn id="26" presetID="2" presetClass="entr" presetSubtype="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0-#ppt_w/2"/>
                                          </p:val>
                                        </p:tav>
                                        <p:tav tm="100000">
                                          <p:val>
                                            <p:strVal val="#ppt_x"/>
                                          </p:val>
                                        </p:tav>
                                      </p:tavLst>
                                    </p:anim>
                                    <p:anim calcmode="lin" valueType="num">
                                      <p:cBhvr additive="base">
                                        <p:cTn id="29" dur="20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2000" fill="hold"/>
                                        <p:tgtEl>
                                          <p:spTgt spid="6"/>
                                        </p:tgtEl>
                                        <p:attrNameLst>
                                          <p:attrName>ppt_x</p:attrName>
                                        </p:attrNameLst>
                                      </p:cBhvr>
                                      <p:tavLst>
                                        <p:tav tm="0">
                                          <p:val>
                                            <p:strVal val="0-#ppt_w/2"/>
                                          </p:val>
                                        </p:tav>
                                        <p:tav tm="100000">
                                          <p:val>
                                            <p:strVal val="#ppt_x"/>
                                          </p:val>
                                        </p:tav>
                                      </p:tavLst>
                                    </p:anim>
                                    <p:anim calcmode="lin" valueType="num">
                                      <p:cBhvr additive="base">
                                        <p:cTn id="33" dur="2000" fill="hold"/>
                                        <p:tgtEl>
                                          <p:spTgt spid="6"/>
                                        </p:tgtEl>
                                        <p:attrNameLst>
                                          <p:attrName>ppt_y</p:attrName>
                                        </p:attrNameLst>
                                      </p:cBhvr>
                                      <p:tavLst>
                                        <p:tav tm="0">
                                          <p:val>
                                            <p:strVal val="#ppt_y"/>
                                          </p:val>
                                        </p:tav>
                                        <p:tav tm="100000">
                                          <p:val>
                                            <p:strVal val="#ppt_y"/>
                                          </p:val>
                                        </p:tav>
                                      </p:tavLst>
                                    </p:anim>
                                  </p:childTnLst>
                                </p:cTn>
                              </p:par>
                              <p:par>
                                <p:cTn id="34" presetID="2" presetClass="entr" presetSubtype="8"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2000" fill="hold"/>
                                        <p:tgtEl>
                                          <p:spTgt spid="7"/>
                                        </p:tgtEl>
                                        <p:attrNameLst>
                                          <p:attrName>ppt_x</p:attrName>
                                        </p:attrNameLst>
                                      </p:cBhvr>
                                      <p:tavLst>
                                        <p:tav tm="0">
                                          <p:val>
                                            <p:strVal val="0-#ppt_w/2"/>
                                          </p:val>
                                        </p:tav>
                                        <p:tav tm="100000">
                                          <p:val>
                                            <p:strVal val="#ppt_x"/>
                                          </p:val>
                                        </p:tav>
                                      </p:tavLst>
                                    </p:anim>
                                    <p:anim calcmode="lin" valueType="num">
                                      <p:cBhvr additive="base">
                                        <p:cTn id="37" dur="2000" fill="hold"/>
                                        <p:tgtEl>
                                          <p:spTgt spid="7"/>
                                        </p:tgtEl>
                                        <p:attrNameLst>
                                          <p:attrName>ppt_y</p:attrName>
                                        </p:attrNameLst>
                                      </p:cBhvr>
                                      <p:tavLst>
                                        <p:tav tm="0">
                                          <p:val>
                                            <p:strVal val="#ppt_y"/>
                                          </p:val>
                                        </p:tav>
                                        <p:tav tm="100000">
                                          <p:val>
                                            <p:strVal val="#ppt_y"/>
                                          </p:val>
                                        </p:tav>
                                      </p:tavLst>
                                    </p:anim>
                                  </p:childTnLst>
                                </p:cTn>
                              </p:par>
                              <p:par>
                                <p:cTn id="38" presetID="2" presetClass="entr" presetSubtype="8"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0-#ppt_w/2"/>
                                          </p:val>
                                        </p:tav>
                                        <p:tav tm="100000">
                                          <p:val>
                                            <p:strVal val="#ppt_x"/>
                                          </p:val>
                                        </p:tav>
                                      </p:tavLst>
                                    </p:anim>
                                    <p:anim calcmode="lin" valueType="num">
                                      <p:cBhvr additive="base">
                                        <p:cTn id="41" dur="2000" fill="hold"/>
                                        <p:tgtEl>
                                          <p:spTgt spid="8"/>
                                        </p:tgtEl>
                                        <p:attrNameLst>
                                          <p:attrName>ppt_y</p:attrName>
                                        </p:attrNameLst>
                                      </p:cBhvr>
                                      <p:tavLst>
                                        <p:tav tm="0">
                                          <p:val>
                                            <p:strVal val="#ppt_y"/>
                                          </p:val>
                                        </p:tav>
                                        <p:tav tm="100000">
                                          <p:val>
                                            <p:strVal val="#ppt_y"/>
                                          </p:val>
                                        </p:tav>
                                      </p:tavLst>
                                    </p:anim>
                                  </p:childTnLst>
                                </p:cTn>
                              </p:par>
                              <p:par>
                                <p:cTn id="42" presetID="2" presetClass="entr" presetSubtype="8"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2000" fill="hold"/>
                                        <p:tgtEl>
                                          <p:spTgt spid="9"/>
                                        </p:tgtEl>
                                        <p:attrNameLst>
                                          <p:attrName>ppt_x</p:attrName>
                                        </p:attrNameLst>
                                      </p:cBhvr>
                                      <p:tavLst>
                                        <p:tav tm="0">
                                          <p:val>
                                            <p:strVal val="0-#ppt_w/2"/>
                                          </p:val>
                                        </p:tav>
                                        <p:tav tm="100000">
                                          <p:val>
                                            <p:strVal val="#ppt_x"/>
                                          </p:val>
                                        </p:tav>
                                      </p:tavLst>
                                    </p:anim>
                                    <p:anim calcmode="lin" valueType="num">
                                      <p:cBhvr additive="base">
                                        <p:cTn id="45" dur="2000" fill="hold"/>
                                        <p:tgtEl>
                                          <p:spTgt spid="9"/>
                                        </p:tgtEl>
                                        <p:attrNameLst>
                                          <p:attrName>ppt_y</p:attrName>
                                        </p:attrNameLst>
                                      </p:cBhvr>
                                      <p:tavLst>
                                        <p:tav tm="0">
                                          <p:val>
                                            <p:strVal val="#ppt_y"/>
                                          </p:val>
                                        </p:tav>
                                        <p:tav tm="100000">
                                          <p:val>
                                            <p:strVal val="#ppt_y"/>
                                          </p:val>
                                        </p:tav>
                                      </p:tavLst>
                                    </p:anim>
                                  </p:childTnLst>
                                </p:cTn>
                              </p:par>
                              <p:par>
                                <p:cTn id="46" presetID="2" presetClass="entr" presetSubtype="8"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0-#ppt_w/2"/>
                                          </p:val>
                                        </p:tav>
                                        <p:tav tm="100000">
                                          <p:val>
                                            <p:strVal val="#ppt_x"/>
                                          </p:val>
                                        </p:tav>
                                      </p:tavLst>
                                    </p:anim>
                                    <p:anim calcmode="lin" valueType="num">
                                      <p:cBhvr additive="base">
                                        <p:cTn id="49" dur="2000" fill="hold"/>
                                        <p:tgtEl>
                                          <p:spTgt spid="10"/>
                                        </p:tgtEl>
                                        <p:attrNameLst>
                                          <p:attrName>ppt_y</p:attrName>
                                        </p:attrNameLst>
                                      </p:cBhvr>
                                      <p:tavLst>
                                        <p:tav tm="0">
                                          <p:val>
                                            <p:strVal val="#ppt_y"/>
                                          </p:val>
                                        </p:tav>
                                        <p:tav tm="100000">
                                          <p:val>
                                            <p:strVal val="#ppt_y"/>
                                          </p:val>
                                        </p:tav>
                                      </p:tavLst>
                                    </p:anim>
                                  </p:childTnLst>
                                </p:cTn>
                              </p:par>
                              <p:par>
                                <p:cTn id="50" presetID="8" presetClass="emph" presetSubtype="0" fill="hold" grpId="2" nodeType="withEffect">
                                  <p:stCondLst>
                                    <p:cond delay="0"/>
                                  </p:stCondLst>
                                  <p:childTnLst>
                                    <p:animRot by="10800000">
                                      <p:cBhvr>
                                        <p:cTn id="51" dur="2000" fill="hold"/>
                                        <p:tgtEl>
                                          <p:spTgt spid="5"/>
                                        </p:tgtEl>
                                        <p:attrNameLst>
                                          <p:attrName>r</p:attrName>
                                        </p:attrNameLst>
                                      </p:cBhvr>
                                    </p:animRot>
                                  </p:childTnLst>
                                </p:cTn>
                              </p:par>
                              <p:par>
                                <p:cTn id="52" presetID="8" presetClass="emph" presetSubtype="0" fill="hold" grpId="2" nodeType="withEffect">
                                  <p:stCondLst>
                                    <p:cond delay="0"/>
                                  </p:stCondLst>
                                  <p:childTnLst>
                                    <p:animRot by="10800000">
                                      <p:cBhvr>
                                        <p:cTn id="53" dur="2000" fill="hold"/>
                                        <p:tgtEl>
                                          <p:spTgt spid="6"/>
                                        </p:tgtEl>
                                        <p:attrNameLst>
                                          <p:attrName>r</p:attrName>
                                        </p:attrNameLst>
                                      </p:cBhvr>
                                    </p:animRot>
                                  </p:childTnLst>
                                </p:cTn>
                              </p:par>
                              <p:par>
                                <p:cTn id="54" presetID="8" presetClass="emph" presetSubtype="0" fill="hold" grpId="2" nodeType="withEffect">
                                  <p:stCondLst>
                                    <p:cond delay="0"/>
                                  </p:stCondLst>
                                  <p:childTnLst>
                                    <p:animRot by="10800000">
                                      <p:cBhvr>
                                        <p:cTn id="55" dur="2000" fill="hold"/>
                                        <p:tgtEl>
                                          <p:spTgt spid="7"/>
                                        </p:tgtEl>
                                        <p:attrNameLst>
                                          <p:attrName>r</p:attrName>
                                        </p:attrNameLst>
                                      </p:cBhvr>
                                    </p:animRot>
                                  </p:childTnLst>
                                </p:cTn>
                              </p:par>
                              <p:par>
                                <p:cTn id="56" presetID="8" presetClass="emph" presetSubtype="0" fill="hold" grpId="2" nodeType="withEffect">
                                  <p:stCondLst>
                                    <p:cond delay="0"/>
                                  </p:stCondLst>
                                  <p:childTnLst>
                                    <p:animRot by="10800000">
                                      <p:cBhvr>
                                        <p:cTn id="57" dur="2000" fill="hold"/>
                                        <p:tgtEl>
                                          <p:spTgt spid="8"/>
                                        </p:tgtEl>
                                        <p:attrNameLst>
                                          <p:attrName>r</p:attrName>
                                        </p:attrNameLst>
                                      </p:cBhvr>
                                    </p:animRot>
                                  </p:childTnLst>
                                </p:cTn>
                              </p:par>
                              <p:par>
                                <p:cTn id="58" presetID="8" presetClass="emph" presetSubtype="0" fill="hold" grpId="2" nodeType="withEffect">
                                  <p:stCondLst>
                                    <p:cond delay="0"/>
                                  </p:stCondLst>
                                  <p:childTnLst>
                                    <p:animRot by="10800000">
                                      <p:cBhvr>
                                        <p:cTn id="59" dur="2000" fill="hold"/>
                                        <p:tgtEl>
                                          <p:spTgt spid="9"/>
                                        </p:tgtEl>
                                        <p:attrNameLst>
                                          <p:attrName>r</p:attrName>
                                        </p:attrNameLst>
                                      </p:cBhvr>
                                    </p:animRot>
                                  </p:childTnLst>
                                </p:cTn>
                              </p:par>
                              <p:par>
                                <p:cTn id="60" presetID="8" presetClass="emph" presetSubtype="0" fill="hold" grpId="2" nodeType="withEffect">
                                  <p:stCondLst>
                                    <p:cond delay="0"/>
                                  </p:stCondLst>
                                  <p:childTnLst>
                                    <p:animRot by="10800000">
                                      <p:cBhvr>
                                        <p:cTn id="61" dur="2000" fill="hold"/>
                                        <p:tgtEl>
                                          <p:spTgt spid="10"/>
                                        </p:tgtEl>
                                        <p:attrNameLst>
                                          <p:attrName>r</p:attrName>
                                        </p:attrNameLst>
                                      </p:cBhvr>
                                    </p:animRot>
                                  </p:childTnLst>
                                </p:cTn>
                              </p:par>
                            </p:childTnLst>
                          </p:cTn>
                        </p:par>
                        <p:par>
                          <p:cTn id="62" fill="hold">
                            <p:stCondLst>
                              <p:cond delay="2000"/>
                            </p:stCondLst>
                            <p:childTnLst>
                              <p:par>
                                <p:cTn id="63" presetID="2" presetClass="exit" presetSubtype="8" fill="hold" grpId="3" nodeType="afterEffect">
                                  <p:stCondLst>
                                    <p:cond delay="0"/>
                                  </p:stCondLst>
                                  <p:childTnLst>
                                    <p:anim calcmode="lin" valueType="num">
                                      <p:cBhvr additive="base">
                                        <p:cTn id="64" dur="2000"/>
                                        <p:tgtEl>
                                          <p:spTgt spid="5"/>
                                        </p:tgtEl>
                                        <p:attrNameLst>
                                          <p:attrName>ppt_x</p:attrName>
                                        </p:attrNameLst>
                                      </p:cBhvr>
                                      <p:tavLst>
                                        <p:tav tm="0">
                                          <p:val>
                                            <p:strVal val="ppt_x"/>
                                          </p:val>
                                        </p:tav>
                                        <p:tav tm="100000">
                                          <p:val>
                                            <p:strVal val="0-ppt_w/2"/>
                                          </p:val>
                                        </p:tav>
                                      </p:tavLst>
                                    </p:anim>
                                    <p:anim calcmode="lin" valueType="num">
                                      <p:cBhvr additive="base">
                                        <p:cTn id="65" dur="2000"/>
                                        <p:tgtEl>
                                          <p:spTgt spid="5"/>
                                        </p:tgtEl>
                                        <p:attrNameLst>
                                          <p:attrName>ppt_y</p:attrName>
                                        </p:attrNameLst>
                                      </p:cBhvr>
                                      <p:tavLst>
                                        <p:tav tm="0">
                                          <p:val>
                                            <p:strVal val="ppt_y"/>
                                          </p:val>
                                        </p:tav>
                                        <p:tav tm="100000">
                                          <p:val>
                                            <p:strVal val="ppt_y"/>
                                          </p:val>
                                        </p:tav>
                                      </p:tavLst>
                                    </p:anim>
                                    <p:set>
                                      <p:cBhvr>
                                        <p:cTn id="66" dur="1" fill="hold">
                                          <p:stCondLst>
                                            <p:cond delay="1999"/>
                                          </p:stCondLst>
                                        </p:cTn>
                                        <p:tgtEl>
                                          <p:spTgt spid="5"/>
                                        </p:tgtEl>
                                        <p:attrNameLst>
                                          <p:attrName>style.visibility</p:attrName>
                                        </p:attrNameLst>
                                      </p:cBhvr>
                                      <p:to>
                                        <p:strVal val="hidden"/>
                                      </p:to>
                                    </p:set>
                                  </p:childTnLst>
                                </p:cTn>
                              </p:par>
                              <p:par>
                                <p:cTn id="67" presetID="2" presetClass="exit" presetSubtype="8" fill="hold" grpId="3" nodeType="withEffect">
                                  <p:stCondLst>
                                    <p:cond delay="0"/>
                                  </p:stCondLst>
                                  <p:childTnLst>
                                    <p:anim calcmode="lin" valueType="num">
                                      <p:cBhvr additive="base">
                                        <p:cTn id="68" dur="2000"/>
                                        <p:tgtEl>
                                          <p:spTgt spid="6"/>
                                        </p:tgtEl>
                                        <p:attrNameLst>
                                          <p:attrName>ppt_x</p:attrName>
                                        </p:attrNameLst>
                                      </p:cBhvr>
                                      <p:tavLst>
                                        <p:tav tm="0">
                                          <p:val>
                                            <p:strVal val="ppt_x"/>
                                          </p:val>
                                        </p:tav>
                                        <p:tav tm="100000">
                                          <p:val>
                                            <p:strVal val="0-ppt_w/2"/>
                                          </p:val>
                                        </p:tav>
                                      </p:tavLst>
                                    </p:anim>
                                    <p:anim calcmode="lin" valueType="num">
                                      <p:cBhvr additive="base">
                                        <p:cTn id="69" dur="2000"/>
                                        <p:tgtEl>
                                          <p:spTgt spid="6"/>
                                        </p:tgtEl>
                                        <p:attrNameLst>
                                          <p:attrName>ppt_y</p:attrName>
                                        </p:attrNameLst>
                                      </p:cBhvr>
                                      <p:tavLst>
                                        <p:tav tm="0">
                                          <p:val>
                                            <p:strVal val="ppt_y"/>
                                          </p:val>
                                        </p:tav>
                                        <p:tav tm="100000">
                                          <p:val>
                                            <p:strVal val="ppt_y"/>
                                          </p:val>
                                        </p:tav>
                                      </p:tavLst>
                                    </p:anim>
                                    <p:set>
                                      <p:cBhvr>
                                        <p:cTn id="70" dur="1" fill="hold">
                                          <p:stCondLst>
                                            <p:cond delay="1999"/>
                                          </p:stCondLst>
                                        </p:cTn>
                                        <p:tgtEl>
                                          <p:spTgt spid="6"/>
                                        </p:tgtEl>
                                        <p:attrNameLst>
                                          <p:attrName>style.visibility</p:attrName>
                                        </p:attrNameLst>
                                      </p:cBhvr>
                                      <p:to>
                                        <p:strVal val="hidden"/>
                                      </p:to>
                                    </p:set>
                                  </p:childTnLst>
                                </p:cTn>
                              </p:par>
                              <p:par>
                                <p:cTn id="71" presetID="2" presetClass="exit" presetSubtype="8" fill="hold" grpId="3" nodeType="withEffect">
                                  <p:stCondLst>
                                    <p:cond delay="0"/>
                                  </p:stCondLst>
                                  <p:childTnLst>
                                    <p:anim calcmode="lin" valueType="num">
                                      <p:cBhvr additive="base">
                                        <p:cTn id="72" dur="2000"/>
                                        <p:tgtEl>
                                          <p:spTgt spid="7"/>
                                        </p:tgtEl>
                                        <p:attrNameLst>
                                          <p:attrName>ppt_x</p:attrName>
                                        </p:attrNameLst>
                                      </p:cBhvr>
                                      <p:tavLst>
                                        <p:tav tm="0">
                                          <p:val>
                                            <p:strVal val="ppt_x"/>
                                          </p:val>
                                        </p:tav>
                                        <p:tav tm="100000">
                                          <p:val>
                                            <p:strVal val="0-ppt_w/2"/>
                                          </p:val>
                                        </p:tav>
                                      </p:tavLst>
                                    </p:anim>
                                    <p:anim calcmode="lin" valueType="num">
                                      <p:cBhvr additive="base">
                                        <p:cTn id="73" dur="2000"/>
                                        <p:tgtEl>
                                          <p:spTgt spid="7"/>
                                        </p:tgtEl>
                                        <p:attrNameLst>
                                          <p:attrName>ppt_y</p:attrName>
                                        </p:attrNameLst>
                                      </p:cBhvr>
                                      <p:tavLst>
                                        <p:tav tm="0">
                                          <p:val>
                                            <p:strVal val="ppt_y"/>
                                          </p:val>
                                        </p:tav>
                                        <p:tav tm="100000">
                                          <p:val>
                                            <p:strVal val="ppt_y"/>
                                          </p:val>
                                        </p:tav>
                                      </p:tavLst>
                                    </p:anim>
                                    <p:set>
                                      <p:cBhvr>
                                        <p:cTn id="74" dur="1" fill="hold">
                                          <p:stCondLst>
                                            <p:cond delay="1999"/>
                                          </p:stCondLst>
                                        </p:cTn>
                                        <p:tgtEl>
                                          <p:spTgt spid="7"/>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2000"/>
                                        <p:tgtEl>
                                          <p:spTgt spid="8"/>
                                        </p:tgtEl>
                                        <p:attrNameLst>
                                          <p:attrName>ppt_x</p:attrName>
                                        </p:attrNameLst>
                                      </p:cBhvr>
                                      <p:tavLst>
                                        <p:tav tm="0">
                                          <p:val>
                                            <p:strVal val="ppt_x"/>
                                          </p:val>
                                        </p:tav>
                                        <p:tav tm="100000">
                                          <p:val>
                                            <p:strVal val="0-ppt_w/2"/>
                                          </p:val>
                                        </p:tav>
                                      </p:tavLst>
                                    </p:anim>
                                    <p:anim calcmode="lin" valueType="num">
                                      <p:cBhvr additive="base">
                                        <p:cTn id="77" dur="2000"/>
                                        <p:tgtEl>
                                          <p:spTgt spid="8"/>
                                        </p:tgtEl>
                                        <p:attrNameLst>
                                          <p:attrName>ppt_y</p:attrName>
                                        </p:attrNameLst>
                                      </p:cBhvr>
                                      <p:tavLst>
                                        <p:tav tm="0">
                                          <p:val>
                                            <p:strVal val="ppt_y"/>
                                          </p:val>
                                        </p:tav>
                                        <p:tav tm="100000">
                                          <p:val>
                                            <p:strVal val="ppt_y"/>
                                          </p:val>
                                        </p:tav>
                                      </p:tavLst>
                                    </p:anim>
                                    <p:set>
                                      <p:cBhvr>
                                        <p:cTn id="78" dur="1" fill="hold">
                                          <p:stCondLst>
                                            <p:cond delay="1999"/>
                                          </p:stCondLst>
                                        </p:cTn>
                                        <p:tgtEl>
                                          <p:spTgt spid="8"/>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2000"/>
                                        <p:tgtEl>
                                          <p:spTgt spid="9"/>
                                        </p:tgtEl>
                                        <p:attrNameLst>
                                          <p:attrName>ppt_x</p:attrName>
                                        </p:attrNameLst>
                                      </p:cBhvr>
                                      <p:tavLst>
                                        <p:tav tm="0">
                                          <p:val>
                                            <p:strVal val="ppt_x"/>
                                          </p:val>
                                        </p:tav>
                                        <p:tav tm="100000">
                                          <p:val>
                                            <p:strVal val="0-ppt_w/2"/>
                                          </p:val>
                                        </p:tav>
                                      </p:tavLst>
                                    </p:anim>
                                    <p:anim calcmode="lin" valueType="num">
                                      <p:cBhvr additive="base">
                                        <p:cTn id="81" dur="2000"/>
                                        <p:tgtEl>
                                          <p:spTgt spid="9"/>
                                        </p:tgtEl>
                                        <p:attrNameLst>
                                          <p:attrName>ppt_y</p:attrName>
                                        </p:attrNameLst>
                                      </p:cBhvr>
                                      <p:tavLst>
                                        <p:tav tm="0">
                                          <p:val>
                                            <p:strVal val="ppt_y"/>
                                          </p:val>
                                        </p:tav>
                                        <p:tav tm="100000">
                                          <p:val>
                                            <p:strVal val="ppt_y"/>
                                          </p:val>
                                        </p:tav>
                                      </p:tavLst>
                                    </p:anim>
                                    <p:set>
                                      <p:cBhvr>
                                        <p:cTn id="82" dur="1" fill="hold">
                                          <p:stCondLst>
                                            <p:cond delay="1999"/>
                                          </p:stCondLst>
                                        </p:cTn>
                                        <p:tgtEl>
                                          <p:spTgt spid="9"/>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2000"/>
                                        <p:tgtEl>
                                          <p:spTgt spid="10"/>
                                        </p:tgtEl>
                                        <p:attrNameLst>
                                          <p:attrName>ppt_x</p:attrName>
                                        </p:attrNameLst>
                                      </p:cBhvr>
                                      <p:tavLst>
                                        <p:tav tm="0">
                                          <p:val>
                                            <p:strVal val="ppt_x"/>
                                          </p:val>
                                        </p:tav>
                                        <p:tav tm="100000">
                                          <p:val>
                                            <p:strVal val="0-ppt_w/2"/>
                                          </p:val>
                                        </p:tav>
                                      </p:tavLst>
                                    </p:anim>
                                    <p:anim calcmode="lin" valueType="num">
                                      <p:cBhvr additive="base">
                                        <p:cTn id="85" dur="2000"/>
                                        <p:tgtEl>
                                          <p:spTgt spid="10"/>
                                        </p:tgtEl>
                                        <p:attrNameLst>
                                          <p:attrName>ppt_y</p:attrName>
                                        </p:attrNameLst>
                                      </p:cBhvr>
                                      <p:tavLst>
                                        <p:tav tm="0">
                                          <p:val>
                                            <p:strVal val="ppt_y"/>
                                          </p:val>
                                        </p:tav>
                                        <p:tav tm="100000">
                                          <p:val>
                                            <p:strVal val="ppt_y"/>
                                          </p:val>
                                        </p:tav>
                                      </p:tavLst>
                                    </p:anim>
                                    <p:set>
                                      <p:cBhvr>
                                        <p:cTn id="86" dur="1" fill="hold">
                                          <p:stCondLst>
                                            <p:cond delay="1999"/>
                                          </p:stCondLst>
                                        </p:cTn>
                                        <p:tgtEl>
                                          <p:spTgt spid="10"/>
                                        </p:tgtEl>
                                        <p:attrNameLst>
                                          <p:attrName>style.visibility</p:attrName>
                                        </p:attrNameLst>
                                      </p:cBhvr>
                                      <p:to>
                                        <p:strVal val="hidden"/>
                                      </p:to>
                                    </p:set>
                                  </p:childTnLst>
                                </p:cTn>
                              </p:par>
                              <p:par>
                                <p:cTn id="87" presetID="2" presetClass="entr" presetSubtype="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2000" fill="hold"/>
                                        <p:tgtEl>
                                          <p:spTgt spid="4"/>
                                        </p:tgtEl>
                                        <p:attrNameLst>
                                          <p:attrName>ppt_x</p:attrName>
                                        </p:attrNameLst>
                                      </p:cBhvr>
                                      <p:tavLst>
                                        <p:tav tm="0">
                                          <p:val>
                                            <p:strVal val="1+#ppt_w/2"/>
                                          </p:val>
                                        </p:tav>
                                        <p:tav tm="100000">
                                          <p:val>
                                            <p:strVal val="#ppt_x"/>
                                          </p:val>
                                        </p:tav>
                                      </p:tavLst>
                                    </p:anim>
                                    <p:anim calcmode="lin" valueType="num">
                                      <p:cBhvr additive="base">
                                        <p:cTn id="90"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4.jpg"/>
          <p:cNvPicPr>
            <a:picLocks noChangeAspect="1"/>
          </p:cNvPicPr>
          <p:nvPr/>
        </p:nvPicPr>
        <p:blipFill>
          <a:blip r:embed="rId2"/>
          <a:stretch>
            <a:fillRect/>
          </a:stretch>
        </p:blipFill>
        <p:spPr>
          <a:xfrm>
            <a:off x="0" y="2228"/>
            <a:ext cx="9144000" cy="6853544"/>
          </a:xfrm>
          <a:prstGeom prst="rect">
            <a:avLst/>
          </a:prstGeom>
        </p:spPr>
      </p:pic>
      <p:sp>
        <p:nvSpPr>
          <p:cNvPr id="5" name="4 Lágrima"/>
          <p:cNvSpPr/>
          <p:nvPr/>
        </p:nvSpPr>
        <p:spPr>
          <a:xfrm rot="8265463">
            <a:off x="3599691" y="92575"/>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638182">
            <a:off x="815065" y="2665496"/>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45824">
            <a:off x="3671798" y="4950090"/>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558257">
            <a:off x="6530304" y="2593905"/>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265463">
            <a:off x="3599690" y="735517"/>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45824">
            <a:off x="3671798" y="4378586"/>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558257">
            <a:off x="5887363" y="2593905"/>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638182">
            <a:off x="1600882" y="2665494"/>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5463">
            <a:off x="3671129" y="1378460"/>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745824">
            <a:off x="3671798" y="3949958"/>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638182">
            <a:off x="2172386" y="2665496"/>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3558257">
            <a:off x="5101544" y="2665341"/>
            <a:ext cx="1843094" cy="1857388"/>
          </a:xfrm>
          <a:prstGeom prst="teardrop">
            <a:avLst/>
          </a:prstGeom>
          <a:gradFill flip="none" rotWithShape="1">
            <a:gsLst>
              <a:gs pos="43000">
                <a:srgbClr val="CC6600">
                  <a:shade val="30000"/>
                  <a:satMod val="115000"/>
                  <a:alpha val="17000"/>
                </a:srgbClr>
              </a:gs>
              <a:gs pos="50000">
                <a:srgbClr val="CC6600">
                  <a:shade val="67500"/>
                  <a:satMod val="115000"/>
                </a:srgbClr>
              </a:gs>
              <a:gs pos="100000">
                <a:srgbClr val="CC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4" fill="hold" grpId="2"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ppt_x"/>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ppt_x"/>
                                          </p:val>
                                        </p:tav>
                                      </p:tavLst>
                                    </p:anim>
                                    <p:anim calcmode="lin" valueType="num">
                                      <p:cBhvr additive="base">
                                        <p:cTn id="87" dur="2000"/>
                                        <p:tgtEl>
                                          <p:spTgt spid="9"/>
                                        </p:tgtEl>
                                        <p:attrNameLst>
                                          <p:attrName>ppt_y</p:attrName>
                                        </p:attrNameLst>
                                      </p:cBhvr>
                                      <p:tavLst>
                                        <p:tav tm="0">
                                          <p:val>
                                            <p:strVal val="ppt_y"/>
                                          </p:val>
                                        </p:tav>
                                        <p:tav tm="100000">
                                          <p:val>
                                            <p:strVal val="1+ppt_h/2"/>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ppt_x"/>
                                          </p:val>
                                        </p:tav>
                                      </p:tavLst>
                                    </p:anim>
                                    <p:anim calcmode="lin" valueType="num">
                                      <p:cBhvr additive="base">
                                        <p:cTn id="91" dur="2000"/>
                                        <p:tgtEl>
                                          <p:spTgt spid="13"/>
                                        </p:tgtEl>
                                        <p:attrNameLst>
                                          <p:attrName>ppt_y</p:attrName>
                                        </p:attrNameLst>
                                      </p:cBhvr>
                                      <p:tavLst>
                                        <p:tav tm="0">
                                          <p:val>
                                            <p:strVal val="ppt_y"/>
                                          </p:val>
                                        </p:tav>
                                        <p:tav tm="100000">
                                          <p:val>
                                            <p:strVal val="1+ppt_h/2"/>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ppt_x"/>
                                          </p:val>
                                        </p:tav>
                                      </p:tavLst>
                                    </p:anim>
                                    <p:anim calcmode="lin" valueType="num">
                                      <p:cBhvr additive="base">
                                        <p:cTn id="95" dur="2000"/>
                                        <p:tgtEl>
                                          <p:spTgt spid="7"/>
                                        </p:tgtEl>
                                        <p:attrNameLst>
                                          <p:attrName>ppt_y</p:attrName>
                                        </p:attrNameLst>
                                      </p:cBhvr>
                                      <p:tavLst>
                                        <p:tav tm="0">
                                          <p:val>
                                            <p:strVal val="ppt_y"/>
                                          </p:val>
                                        </p:tav>
                                        <p:tav tm="100000">
                                          <p:val>
                                            <p:strVal val="0-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2000"/>
                                        <p:tgtEl>
                                          <p:spTgt spid="10"/>
                                        </p:tgtEl>
                                        <p:attrNameLst>
                                          <p:attrName>ppt_x</p:attrName>
                                        </p:attrNameLst>
                                      </p:cBhvr>
                                      <p:tavLst>
                                        <p:tav tm="0">
                                          <p:val>
                                            <p:strVal val="ppt_x"/>
                                          </p:val>
                                        </p:tav>
                                        <p:tav tm="100000">
                                          <p:val>
                                            <p:strVal val="ppt_x"/>
                                          </p:val>
                                        </p:tav>
                                      </p:tavLst>
                                    </p:anim>
                                    <p:anim calcmode="lin" valueType="num">
                                      <p:cBhvr additive="base">
                                        <p:cTn id="99" dur="2000"/>
                                        <p:tgtEl>
                                          <p:spTgt spid="10"/>
                                        </p:tgtEl>
                                        <p:attrNameLst>
                                          <p:attrName>ppt_y</p:attrName>
                                        </p:attrNameLst>
                                      </p:cBhvr>
                                      <p:tavLst>
                                        <p:tav tm="0">
                                          <p:val>
                                            <p:strVal val="ppt_y"/>
                                          </p:val>
                                        </p:tav>
                                        <p:tav tm="100000">
                                          <p:val>
                                            <p:strVal val="0-ppt_h/2"/>
                                          </p:val>
                                        </p:tav>
                                      </p:tavLst>
                                    </p:anim>
                                    <p:set>
                                      <p:cBhvr>
                                        <p:cTn id="100" dur="1" fill="hold">
                                          <p:stCondLst>
                                            <p:cond delay="1999"/>
                                          </p:stCondLst>
                                        </p:cTn>
                                        <p:tgtEl>
                                          <p:spTgt spid="10"/>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ppt_x"/>
                                          </p:val>
                                        </p:tav>
                                      </p:tavLst>
                                    </p:anim>
                                    <p:anim calcmode="lin" valueType="num">
                                      <p:cBhvr additive="base">
                                        <p:cTn id="103" dur="2000"/>
                                        <p:tgtEl>
                                          <p:spTgt spid="14"/>
                                        </p:tgtEl>
                                        <p:attrNameLst>
                                          <p:attrName>ppt_y</p:attrName>
                                        </p:attrNameLst>
                                      </p:cBhvr>
                                      <p:tavLst>
                                        <p:tav tm="0">
                                          <p:val>
                                            <p:strVal val="ppt_y"/>
                                          </p:val>
                                        </p:tav>
                                        <p:tav tm="100000">
                                          <p:val>
                                            <p:strVal val="0-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ppt_y"/>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ppt_y"/>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ppt_y"/>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0-ppt_w/2"/>
                                          </p:val>
                                        </p:tav>
                                      </p:tavLst>
                                    </p:anim>
                                    <p:anim calcmode="lin" valueType="num">
                                      <p:cBhvr additive="base">
                                        <p:cTn id="127" dur="2000"/>
                                        <p:tgtEl>
                                          <p:spTgt spid="16"/>
                                        </p:tgtEl>
                                        <p:attrNameLst>
                                          <p:attrName>ppt_y</p:attrName>
                                        </p:attrNameLst>
                                      </p:cBhvr>
                                      <p:tavLst>
                                        <p:tav tm="0">
                                          <p:val>
                                            <p:strVal val="ppt_y"/>
                                          </p:val>
                                        </p:tav>
                                        <p:tav tm="100000">
                                          <p:val>
                                            <p:strVal val="ppt_y"/>
                                          </p:val>
                                        </p:tav>
                                      </p:tavLst>
                                    </p:anim>
                                    <p:set>
                                      <p:cBhvr>
                                        <p:cTn id="128" dur="1" fill="hold">
                                          <p:stCondLst>
                                            <p:cond delay="1999"/>
                                          </p:stCondLst>
                                        </p:cTn>
                                        <p:tgtEl>
                                          <p:spTgt spid="16"/>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5.jpg"/>
          <p:cNvPicPr>
            <a:picLocks noChangeAspect="1"/>
          </p:cNvPicPr>
          <p:nvPr/>
        </p:nvPicPr>
        <p:blipFill>
          <a:blip r:embed="rId2"/>
          <a:stretch>
            <a:fillRect/>
          </a:stretch>
        </p:blipFill>
        <p:spPr>
          <a:xfrm>
            <a:off x="0" y="6684"/>
            <a:ext cx="9144000" cy="6844632"/>
          </a:xfrm>
          <a:prstGeom prst="rect">
            <a:avLst/>
          </a:prstGeom>
        </p:spPr>
      </p:pic>
      <p:sp>
        <p:nvSpPr>
          <p:cNvPr id="5" name="4 Triángulo isósceles"/>
          <p:cNvSpPr/>
          <p:nvPr/>
        </p:nvSpPr>
        <p:spPr>
          <a:xfrm>
            <a:off x="4500562" y="1142984"/>
            <a:ext cx="714380"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5929322" y="1142984"/>
            <a:ext cx="714380"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5143504" y="1142984"/>
            <a:ext cx="785818"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6643702" y="1142984"/>
            <a:ext cx="714380"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8072462" y="1142984"/>
            <a:ext cx="714380"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7286644" y="1142984"/>
            <a:ext cx="785818"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14282" y="1142984"/>
            <a:ext cx="714380"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1643042" y="1142984"/>
            <a:ext cx="714380"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857224" y="1142984"/>
            <a:ext cx="785818"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2357422" y="1142984"/>
            <a:ext cx="714380"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3786182" y="1142984"/>
            <a:ext cx="714380"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3000364" y="1142984"/>
            <a:ext cx="785818" cy="3071834"/>
          </a:xfrm>
          <a:prstGeom prst="triangle">
            <a:avLst/>
          </a:prstGeom>
          <a:solidFill>
            <a:srgbClr val="CC66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2000" fill="hold"/>
                                        <p:tgtEl>
                                          <p:spTgt spid="11"/>
                                        </p:tgtEl>
                                        <p:attrNameLst>
                                          <p:attrName>ppt_x</p:attrName>
                                        </p:attrNameLst>
                                      </p:cBhvr>
                                      <p:tavLst>
                                        <p:tav tm="0">
                                          <p:val>
                                            <p:strVal val="1+#ppt_w/2"/>
                                          </p:val>
                                        </p:tav>
                                        <p:tav tm="100000">
                                          <p:val>
                                            <p:strVal val="#ppt_x"/>
                                          </p:val>
                                        </p:tav>
                                      </p:tavLst>
                                    </p:anim>
                                    <p:anim calcmode="lin" valueType="num">
                                      <p:cBhvr additive="base">
                                        <p:cTn id="11" dur="2000" fill="hold"/>
                                        <p:tgtEl>
                                          <p:spTgt spid="11"/>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2000" fill="hold"/>
                                        <p:tgtEl>
                                          <p:spTgt spid="12"/>
                                        </p:tgtEl>
                                        <p:attrNameLst>
                                          <p:attrName>ppt_x</p:attrName>
                                        </p:attrNameLst>
                                      </p:cBhvr>
                                      <p:tavLst>
                                        <p:tav tm="0">
                                          <p:val>
                                            <p:strVal val="1+#ppt_w/2"/>
                                          </p:val>
                                        </p:tav>
                                        <p:tav tm="100000">
                                          <p:val>
                                            <p:strVal val="#ppt_x"/>
                                          </p:val>
                                        </p:tav>
                                      </p:tavLst>
                                    </p:anim>
                                    <p:anim calcmode="lin" valueType="num">
                                      <p:cBhvr additive="base">
                                        <p:cTn id="15" dur="2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2000" fill="hold"/>
                                        <p:tgtEl>
                                          <p:spTgt spid="13"/>
                                        </p:tgtEl>
                                        <p:attrNameLst>
                                          <p:attrName>ppt_x</p:attrName>
                                        </p:attrNameLst>
                                      </p:cBhvr>
                                      <p:tavLst>
                                        <p:tav tm="0">
                                          <p:val>
                                            <p:strVal val="1+#ppt_w/2"/>
                                          </p:val>
                                        </p:tav>
                                        <p:tav tm="100000">
                                          <p:val>
                                            <p:strVal val="#ppt_x"/>
                                          </p:val>
                                        </p:tav>
                                      </p:tavLst>
                                    </p:anim>
                                    <p:anim calcmode="lin" valueType="num">
                                      <p:cBhvr additive="base">
                                        <p:cTn id="19" dur="2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2000" fill="hold"/>
                                        <p:tgtEl>
                                          <p:spTgt spid="14"/>
                                        </p:tgtEl>
                                        <p:attrNameLst>
                                          <p:attrName>ppt_x</p:attrName>
                                        </p:attrNameLst>
                                      </p:cBhvr>
                                      <p:tavLst>
                                        <p:tav tm="0">
                                          <p:val>
                                            <p:strVal val="1+#ppt_w/2"/>
                                          </p:val>
                                        </p:tav>
                                        <p:tav tm="100000">
                                          <p:val>
                                            <p:strVal val="#ppt_x"/>
                                          </p:val>
                                        </p:tav>
                                      </p:tavLst>
                                    </p:anim>
                                    <p:anim calcmode="lin" valueType="num">
                                      <p:cBhvr additive="base">
                                        <p:cTn id="23" dur="2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1+#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1+#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0-#ppt_w/2"/>
                                          </p:val>
                                        </p:tav>
                                        <p:tav tm="100000">
                                          <p:val>
                                            <p:strVal val="#ppt_x"/>
                                          </p:val>
                                        </p:tav>
                                      </p:tavLst>
                                    </p:anim>
                                    <p:anim calcmode="lin" valueType="num">
                                      <p:cBhvr additive="base">
                                        <p:cTn id="35" dur="2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0-#ppt_w/2"/>
                                          </p:val>
                                        </p:tav>
                                        <p:tav tm="100000">
                                          <p:val>
                                            <p:strVal val="#ppt_x"/>
                                          </p:val>
                                        </p:tav>
                                      </p:tavLst>
                                    </p:anim>
                                    <p:anim calcmode="lin" valueType="num">
                                      <p:cBhvr additive="base">
                                        <p:cTn id="43" dur="2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0-#ppt_w/2"/>
                                          </p:val>
                                        </p:tav>
                                        <p:tav tm="100000">
                                          <p:val>
                                            <p:strVal val="#ppt_x"/>
                                          </p:val>
                                        </p:tav>
                                      </p:tavLst>
                                    </p:anim>
                                    <p:anim calcmode="lin" valueType="num">
                                      <p:cBhvr additive="base">
                                        <p:cTn id="47" dur="2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0"/>
                                        </p:tgtEl>
                                        <p:attrNameLst>
                                          <p:attrName>r</p:attrName>
                                        </p:attrNameLst>
                                      </p:cBhvr>
                                    </p:animRot>
                                  </p:childTnLst>
                                </p:cTn>
                              </p:par>
                            </p:childTnLst>
                          </p:cTn>
                        </p:par>
                        <p:par>
                          <p:cTn id="80" fill="hold">
                            <p:stCondLst>
                              <p:cond delay="2000"/>
                            </p:stCondLst>
                            <p:childTnLst>
                              <p:par>
                                <p:cTn id="81" presetID="2" presetClass="exit" presetSubtype="2" fill="hold" grpId="2" nodeType="after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ppt_y"/>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1+ppt_w/2"/>
                                          </p:val>
                                        </p:tav>
                                      </p:tavLst>
                                    </p:anim>
                                    <p:anim calcmode="lin" valueType="num">
                                      <p:cBhvr additive="base">
                                        <p:cTn id="87" dur="2000"/>
                                        <p:tgtEl>
                                          <p:spTgt spid="12"/>
                                        </p:tgtEl>
                                        <p:attrNameLst>
                                          <p:attrName>ppt_y</p:attrName>
                                        </p:attrNameLst>
                                      </p:cBhvr>
                                      <p:tavLst>
                                        <p:tav tm="0">
                                          <p:val>
                                            <p:strVal val="ppt_y"/>
                                          </p:val>
                                        </p:tav>
                                        <p:tav tm="100000">
                                          <p:val>
                                            <p:strVal val="ppt_y"/>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1+ppt_w/2"/>
                                          </p:val>
                                        </p:tav>
                                      </p:tavLst>
                                    </p:anim>
                                    <p:anim calcmode="lin" valueType="num">
                                      <p:cBhvr additive="base">
                                        <p:cTn id="91" dur="2000"/>
                                        <p:tgtEl>
                                          <p:spTgt spid="13"/>
                                        </p:tgtEl>
                                        <p:attrNameLst>
                                          <p:attrName>ppt_y</p:attrName>
                                        </p:attrNameLst>
                                      </p:cBhvr>
                                      <p:tavLst>
                                        <p:tav tm="0">
                                          <p:val>
                                            <p:strVal val="ppt_y"/>
                                          </p:val>
                                        </p:tav>
                                        <p:tav tm="100000">
                                          <p:val>
                                            <p:strVal val="ppt_y"/>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2000"/>
                                        <p:tgtEl>
                                          <p:spTgt spid="14"/>
                                        </p:tgtEl>
                                        <p:attrNameLst>
                                          <p:attrName>ppt_x</p:attrName>
                                        </p:attrNameLst>
                                      </p:cBhvr>
                                      <p:tavLst>
                                        <p:tav tm="0">
                                          <p:val>
                                            <p:strVal val="ppt_x"/>
                                          </p:val>
                                        </p:tav>
                                        <p:tav tm="100000">
                                          <p:val>
                                            <p:strVal val="1+ppt_w/2"/>
                                          </p:val>
                                        </p:tav>
                                      </p:tavLst>
                                    </p:anim>
                                    <p:anim calcmode="lin" valueType="num">
                                      <p:cBhvr additive="base">
                                        <p:cTn id="95" dur="2000"/>
                                        <p:tgtEl>
                                          <p:spTgt spid="14"/>
                                        </p:tgtEl>
                                        <p:attrNameLst>
                                          <p:attrName>ppt_y</p:attrName>
                                        </p:attrNameLst>
                                      </p:cBhvr>
                                      <p:tavLst>
                                        <p:tav tm="0">
                                          <p:val>
                                            <p:strVal val="ppt_y"/>
                                          </p:val>
                                        </p:tav>
                                        <p:tav tm="100000">
                                          <p:val>
                                            <p:strVal val="ppt_y"/>
                                          </p:val>
                                        </p:tav>
                                      </p:tavLst>
                                    </p:anim>
                                    <p:set>
                                      <p:cBhvr>
                                        <p:cTn id="96" dur="1" fill="hold">
                                          <p:stCondLst>
                                            <p:cond delay="1999"/>
                                          </p:stCondLst>
                                        </p:cTn>
                                        <p:tgtEl>
                                          <p:spTgt spid="14"/>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1+ppt_w/2"/>
                                          </p:val>
                                        </p:tav>
                                      </p:tavLst>
                                    </p:anim>
                                    <p:anim calcmode="lin" valueType="num">
                                      <p:cBhvr additive="base">
                                        <p:cTn id="99" dur="2000"/>
                                        <p:tgtEl>
                                          <p:spTgt spid="15"/>
                                        </p:tgtEl>
                                        <p:attrNameLst>
                                          <p:attrName>ppt_y</p:attrName>
                                        </p:attrNameLst>
                                      </p:cBhvr>
                                      <p:tavLst>
                                        <p:tav tm="0">
                                          <p:val>
                                            <p:strVal val="ppt_y"/>
                                          </p:val>
                                        </p:tav>
                                        <p:tav tm="100000">
                                          <p:val>
                                            <p:strVal val="ppt_y"/>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16"/>
                                        </p:tgtEl>
                                        <p:attrNameLst>
                                          <p:attrName>ppt_x</p:attrName>
                                        </p:attrNameLst>
                                      </p:cBhvr>
                                      <p:tavLst>
                                        <p:tav tm="0">
                                          <p:val>
                                            <p:strVal val="ppt_x"/>
                                          </p:val>
                                        </p:tav>
                                        <p:tav tm="100000">
                                          <p:val>
                                            <p:strVal val="1+ppt_w/2"/>
                                          </p:val>
                                        </p:tav>
                                      </p:tavLst>
                                    </p:anim>
                                    <p:anim calcmode="lin" valueType="num">
                                      <p:cBhvr additive="base">
                                        <p:cTn id="103" dur="2000"/>
                                        <p:tgtEl>
                                          <p:spTgt spid="16"/>
                                        </p:tgtEl>
                                        <p:attrNameLst>
                                          <p:attrName>ppt_y</p:attrName>
                                        </p:attrNameLst>
                                      </p:cBhvr>
                                      <p:tavLst>
                                        <p:tav tm="0">
                                          <p:val>
                                            <p:strVal val="ppt_y"/>
                                          </p:val>
                                        </p:tav>
                                        <p:tav tm="100000">
                                          <p:val>
                                            <p:strVal val="ppt_y"/>
                                          </p:val>
                                        </p:tav>
                                      </p:tavLst>
                                    </p:anim>
                                    <p:set>
                                      <p:cBhvr>
                                        <p:cTn id="104" dur="1" fill="hold">
                                          <p:stCondLst>
                                            <p:cond delay="1999"/>
                                          </p:stCondLst>
                                        </p:cTn>
                                        <p:tgtEl>
                                          <p:spTgt spid="16"/>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0-ppt_w/2"/>
                                          </p:val>
                                        </p:tav>
                                      </p:tavLst>
                                    </p:anim>
                                    <p:anim calcmode="lin" valueType="num">
                                      <p:cBhvr additive="base">
                                        <p:cTn id="107" dur="2000"/>
                                        <p:tgtEl>
                                          <p:spTgt spid="5"/>
                                        </p:tgtEl>
                                        <p:attrNameLst>
                                          <p:attrName>ppt_y</p:attrName>
                                        </p:attrNameLst>
                                      </p:cBhvr>
                                      <p:tavLst>
                                        <p:tav tm="0">
                                          <p:val>
                                            <p:strVal val="ppt_y"/>
                                          </p:val>
                                        </p:tav>
                                        <p:tav tm="100000">
                                          <p:val>
                                            <p:strVal val="ppt_y"/>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2000"/>
                                        <p:tgtEl>
                                          <p:spTgt spid="6"/>
                                        </p:tgtEl>
                                        <p:attrNameLst>
                                          <p:attrName>ppt_x</p:attrName>
                                        </p:attrNameLst>
                                      </p:cBhvr>
                                      <p:tavLst>
                                        <p:tav tm="0">
                                          <p:val>
                                            <p:strVal val="ppt_x"/>
                                          </p:val>
                                        </p:tav>
                                        <p:tav tm="100000">
                                          <p:val>
                                            <p:strVal val="0-ppt_w/2"/>
                                          </p:val>
                                        </p:tav>
                                      </p:tavLst>
                                    </p:anim>
                                    <p:anim calcmode="lin" valueType="num">
                                      <p:cBhvr additive="base">
                                        <p:cTn id="111" dur="2000"/>
                                        <p:tgtEl>
                                          <p:spTgt spid="6"/>
                                        </p:tgtEl>
                                        <p:attrNameLst>
                                          <p:attrName>ppt_y</p:attrName>
                                        </p:attrNameLst>
                                      </p:cBhvr>
                                      <p:tavLst>
                                        <p:tav tm="0">
                                          <p:val>
                                            <p:strVal val="ppt_y"/>
                                          </p:val>
                                        </p:tav>
                                        <p:tav tm="100000">
                                          <p:val>
                                            <p:strVal val="ppt_y"/>
                                          </p:val>
                                        </p:tav>
                                      </p:tavLst>
                                    </p:anim>
                                    <p:set>
                                      <p:cBhvr>
                                        <p:cTn id="112" dur="1" fill="hold">
                                          <p:stCondLst>
                                            <p:cond delay="1999"/>
                                          </p:stCondLst>
                                        </p:cTn>
                                        <p:tgtEl>
                                          <p:spTgt spid="6"/>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2000"/>
                                        <p:tgtEl>
                                          <p:spTgt spid="7"/>
                                        </p:tgtEl>
                                        <p:attrNameLst>
                                          <p:attrName>ppt_x</p:attrName>
                                        </p:attrNameLst>
                                      </p:cBhvr>
                                      <p:tavLst>
                                        <p:tav tm="0">
                                          <p:val>
                                            <p:strVal val="ppt_x"/>
                                          </p:val>
                                        </p:tav>
                                        <p:tav tm="100000">
                                          <p:val>
                                            <p:strVal val="0-ppt_w/2"/>
                                          </p:val>
                                        </p:tav>
                                      </p:tavLst>
                                    </p:anim>
                                    <p:anim calcmode="lin" valueType="num">
                                      <p:cBhvr additive="base">
                                        <p:cTn id="115" dur="2000"/>
                                        <p:tgtEl>
                                          <p:spTgt spid="7"/>
                                        </p:tgtEl>
                                        <p:attrNameLst>
                                          <p:attrName>ppt_y</p:attrName>
                                        </p:attrNameLst>
                                      </p:cBhvr>
                                      <p:tavLst>
                                        <p:tav tm="0">
                                          <p:val>
                                            <p:strVal val="ppt_y"/>
                                          </p:val>
                                        </p:tav>
                                        <p:tav tm="100000">
                                          <p:val>
                                            <p:strVal val="ppt_y"/>
                                          </p:val>
                                        </p:tav>
                                      </p:tavLst>
                                    </p:anim>
                                    <p:set>
                                      <p:cBhvr>
                                        <p:cTn id="116" dur="1" fill="hold">
                                          <p:stCondLst>
                                            <p:cond delay="1999"/>
                                          </p:stCondLst>
                                        </p:cTn>
                                        <p:tgtEl>
                                          <p:spTgt spid="7"/>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ppt_y"/>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ppt_y"/>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ppt_y"/>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1.jpg"/>
          <p:cNvPicPr>
            <a:picLocks noChangeAspect="1"/>
          </p:cNvPicPr>
          <p:nvPr/>
        </p:nvPicPr>
        <p:blipFill>
          <a:blip r:embed="rId2"/>
          <a:stretch>
            <a:fillRect/>
          </a:stretch>
        </p:blipFill>
        <p:spPr>
          <a:xfrm>
            <a:off x="5945" y="0"/>
            <a:ext cx="9132109" cy="6858000"/>
          </a:xfrm>
          <a:prstGeom prst="rect">
            <a:avLst/>
          </a:prstGeom>
        </p:spPr>
      </p:pic>
      <p:sp>
        <p:nvSpPr>
          <p:cNvPr id="6" name="5 Cheurón"/>
          <p:cNvSpPr/>
          <p:nvPr/>
        </p:nvSpPr>
        <p:spPr>
          <a:xfrm>
            <a:off x="0" y="0"/>
            <a:ext cx="4429124"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81524" y="0"/>
            <a:ext cx="4562476"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786150"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143504" y="0"/>
            <a:ext cx="4000496"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14614"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715008" y="0"/>
            <a:ext cx="3428992"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2643078"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357950" y="0"/>
            <a:ext cx="2786050"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0" y="0"/>
            <a:ext cx="2214418"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flipH="1">
            <a:off x="6786578" y="0"/>
            <a:ext cx="2357422" cy="6858000"/>
          </a:xfrm>
          <a:prstGeom prst="chevron">
            <a:avLst>
              <a:gd name="adj" fmla="val 93041"/>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146" name="Picture 2" descr="Rendered Image"/>
          <p:cNvPicPr>
            <a:picLocks noChangeAspect="1" noChangeArrowheads="1"/>
          </p:cNvPicPr>
          <p:nvPr/>
        </p:nvPicPr>
        <p:blipFill>
          <a:blip r:embed="rId3"/>
          <a:srcRect/>
          <a:stretch>
            <a:fillRect/>
          </a:stretch>
        </p:blipFill>
        <p:spPr bwMode="auto">
          <a:xfrm rot="20364775">
            <a:off x="3786182" y="4786322"/>
            <a:ext cx="1981200" cy="1276350"/>
          </a:xfrm>
          <a:prstGeom prst="rect">
            <a:avLst/>
          </a:prstGeom>
          <a:noFill/>
        </p:spPr>
      </p:pic>
      <p:sp>
        <p:nvSpPr>
          <p:cNvPr id="16" name="38 Rectángulo"/>
          <p:cNvSpPr/>
          <p:nvPr/>
        </p:nvSpPr>
        <p:spPr>
          <a:xfrm>
            <a:off x="0" y="-428652"/>
            <a:ext cx="914400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2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2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2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2000"/>
                                        <p:tgtEl>
                                          <p:spTgt spid="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2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plus(in)">
                                      <p:cBhvr>
                                        <p:cTn id="31" dur="2000"/>
                                        <p:tgtEl>
                                          <p:spTgt spid="11"/>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2000"/>
                                        <p:tgtEl>
                                          <p:spTgt spid="15"/>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2000" fill="hold"/>
                                        <p:tgtEl>
                                          <p:spTgt spid="6"/>
                                        </p:tgtEl>
                                        <p:attrNameLst>
                                          <p:attrName>ppt_x</p:attrName>
                                        </p:attrNameLst>
                                      </p:cBhvr>
                                      <p:tavLst>
                                        <p:tav tm="0">
                                          <p:val>
                                            <p:strVal val="1+#ppt_w/2"/>
                                          </p:val>
                                        </p:tav>
                                        <p:tav tm="100000">
                                          <p:val>
                                            <p:strVal val="#ppt_x"/>
                                          </p:val>
                                        </p:tav>
                                      </p:tavLst>
                                    </p:anim>
                                    <p:anim calcmode="lin" valueType="num">
                                      <p:cBhvr additive="base">
                                        <p:cTn id="41" dur="2000" fill="hold"/>
                                        <p:tgtEl>
                                          <p:spTgt spid="6"/>
                                        </p:tgtEl>
                                        <p:attrNameLst>
                                          <p:attrName>ppt_y</p:attrName>
                                        </p:attrNameLst>
                                      </p:cBhvr>
                                      <p:tavLst>
                                        <p:tav tm="0">
                                          <p:val>
                                            <p:strVal val="#ppt_y"/>
                                          </p:val>
                                        </p:tav>
                                        <p:tav tm="100000">
                                          <p:val>
                                            <p:strVal val="#ppt_y"/>
                                          </p:val>
                                        </p:tav>
                                      </p:tavLst>
                                    </p:anim>
                                  </p:childTnLst>
                                </p:cTn>
                              </p:par>
                              <p:par>
                                <p:cTn id="42" presetID="2" presetClass="entr" presetSubtype="2" fill="hold" grpId="1"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2000" fill="hold"/>
                                        <p:tgtEl>
                                          <p:spTgt spid="8"/>
                                        </p:tgtEl>
                                        <p:attrNameLst>
                                          <p:attrName>ppt_x</p:attrName>
                                        </p:attrNameLst>
                                      </p:cBhvr>
                                      <p:tavLst>
                                        <p:tav tm="0">
                                          <p:val>
                                            <p:strVal val="1+#ppt_w/2"/>
                                          </p:val>
                                        </p:tav>
                                        <p:tav tm="100000">
                                          <p:val>
                                            <p:strVal val="#ppt_x"/>
                                          </p:val>
                                        </p:tav>
                                      </p:tavLst>
                                    </p:anim>
                                    <p:anim calcmode="lin" valueType="num">
                                      <p:cBhvr additive="base">
                                        <p:cTn id="45" dur="2000" fill="hold"/>
                                        <p:tgtEl>
                                          <p:spTgt spid="8"/>
                                        </p:tgtEl>
                                        <p:attrNameLst>
                                          <p:attrName>ppt_y</p:attrName>
                                        </p:attrNameLst>
                                      </p:cBhvr>
                                      <p:tavLst>
                                        <p:tav tm="0">
                                          <p:val>
                                            <p:strVal val="#ppt_y"/>
                                          </p:val>
                                        </p:tav>
                                        <p:tav tm="100000">
                                          <p:val>
                                            <p:strVal val="#ppt_y"/>
                                          </p:val>
                                        </p:tav>
                                      </p:tavLst>
                                    </p:anim>
                                  </p:childTnLst>
                                </p:cTn>
                              </p:par>
                              <p:par>
                                <p:cTn id="46" presetID="2" presetClass="entr" presetSubtype="2"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1+#ppt_w/2"/>
                                          </p:val>
                                        </p:tav>
                                        <p:tav tm="100000">
                                          <p:val>
                                            <p:strVal val="#ppt_x"/>
                                          </p:val>
                                        </p:tav>
                                      </p:tavLst>
                                    </p:anim>
                                    <p:anim calcmode="lin" valueType="num">
                                      <p:cBhvr additive="base">
                                        <p:cTn id="49" dur="2000" fill="hold"/>
                                        <p:tgtEl>
                                          <p:spTgt spid="10"/>
                                        </p:tgtEl>
                                        <p:attrNameLst>
                                          <p:attrName>ppt_y</p:attrName>
                                        </p:attrNameLst>
                                      </p:cBhvr>
                                      <p:tavLst>
                                        <p:tav tm="0">
                                          <p:val>
                                            <p:strVal val="#ppt_y"/>
                                          </p:val>
                                        </p:tav>
                                        <p:tav tm="100000">
                                          <p:val>
                                            <p:strVal val="#ppt_y"/>
                                          </p:val>
                                        </p:tav>
                                      </p:tavLst>
                                    </p:anim>
                                  </p:childTnLst>
                                </p:cTn>
                              </p:par>
                              <p:par>
                                <p:cTn id="50" presetID="2" presetClass="entr" presetSubtype="2" fill="hold" grpId="1"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1+#ppt_w/2"/>
                                          </p:val>
                                        </p:tav>
                                        <p:tav tm="100000">
                                          <p:val>
                                            <p:strVal val="#ppt_x"/>
                                          </p:val>
                                        </p:tav>
                                      </p:tavLst>
                                    </p:anim>
                                    <p:anim calcmode="lin" valueType="num">
                                      <p:cBhvr additive="base">
                                        <p:cTn id="53" dur="2000" fill="hold"/>
                                        <p:tgtEl>
                                          <p:spTgt spid="12"/>
                                        </p:tgtEl>
                                        <p:attrNameLst>
                                          <p:attrName>ppt_y</p:attrName>
                                        </p:attrNameLst>
                                      </p:cBhvr>
                                      <p:tavLst>
                                        <p:tav tm="0">
                                          <p:val>
                                            <p:strVal val="#ppt_y"/>
                                          </p:val>
                                        </p:tav>
                                        <p:tav tm="100000">
                                          <p:val>
                                            <p:strVal val="#ppt_y"/>
                                          </p:val>
                                        </p:tav>
                                      </p:tavLst>
                                    </p:anim>
                                  </p:childTnLst>
                                </p:cTn>
                              </p:par>
                              <p:par>
                                <p:cTn id="54" presetID="2" presetClass="entr" presetSubtype="2" fill="hold" grpId="1"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2000" fill="hold"/>
                                        <p:tgtEl>
                                          <p:spTgt spid="14"/>
                                        </p:tgtEl>
                                        <p:attrNameLst>
                                          <p:attrName>ppt_x</p:attrName>
                                        </p:attrNameLst>
                                      </p:cBhvr>
                                      <p:tavLst>
                                        <p:tav tm="0">
                                          <p:val>
                                            <p:strVal val="1+#ppt_w/2"/>
                                          </p:val>
                                        </p:tav>
                                        <p:tav tm="100000">
                                          <p:val>
                                            <p:strVal val="#ppt_x"/>
                                          </p:val>
                                        </p:tav>
                                      </p:tavLst>
                                    </p:anim>
                                    <p:anim calcmode="lin" valueType="num">
                                      <p:cBhvr additive="base">
                                        <p:cTn id="57" dur="2000" fill="hold"/>
                                        <p:tgtEl>
                                          <p:spTgt spid="14"/>
                                        </p:tgtEl>
                                        <p:attrNameLst>
                                          <p:attrName>ppt_y</p:attrName>
                                        </p:attrNameLst>
                                      </p:cBhvr>
                                      <p:tavLst>
                                        <p:tav tm="0">
                                          <p:val>
                                            <p:strVal val="#ppt_y"/>
                                          </p:val>
                                        </p:tav>
                                        <p:tav tm="100000">
                                          <p:val>
                                            <p:strVal val="#ppt_y"/>
                                          </p:val>
                                        </p:tav>
                                      </p:tavLst>
                                    </p:anim>
                                  </p:childTnLst>
                                </p:cTn>
                              </p:par>
                              <p:par>
                                <p:cTn id="58" presetID="2" presetClass="entr" presetSubtype="8"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2000" fill="hold"/>
                                        <p:tgtEl>
                                          <p:spTgt spid="7"/>
                                        </p:tgtEl>
                                        <p:attrNameLst>
                                          <p:attrName>ppt_x</p:attrName>
                                        </p:attrNameLst>
                                      </p:cBhvr>
                                      <p:tavLst>
                                        <p:tav tm="0">
                                          <p:val>
                                            <p:strVal val="0-#ppt_w/2"/>
                                          </p:val>
                                        </p:tav>
                                        <p:tav tm="100000">
                                          <p:val>
                                            <p:strVal val="#ppt_x"/>
                                          </p:val>
                                        </p:tav>
                                      </p:tavLst>
                                    </p:anim>
                                    <p:anim calcmode="lin" valueType="num">
                                      <p:cBhvr additive="base">
                                        <p:cTn id="61" dur="2000" fill="hold"/>
                                        <p:tgtEl>
                                          <p:spTgt spid="7"/>
                                        </p:tgtEl>
                                        <p:attrNameLst>
                                          <p:attrName>ppt_y</p:attrName>
                                        </p:attrNameLst>
                                      </p:cBhvr>
                                      <p:tavLst>
                                        <p:tav tm="0">
                                          <p:val>
                                            <p:strVal val="#ppt_y"/>
                                          </p:val>
                                        </p:tav>
                                        <p:tav tm="100000">
                                          <p:val>
                                            <p:strVal val="#ppt_y"/>
                                          </p:val>
                                        </p:tav>
                                      </p:tavLst>
                                    </p:anim>
                                  </p:childTnLst>
                                </p:cTn>
                              </p:par>
                              <p:par>
                                <p:cTn id="62" presetID="2" presetClass="entr" presetSubtype="8"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2000" fill="hold"/>
                                        <p:tgtEl>
                                          <p:spTgt spid="9"/>
                                        </p:tgtEl>
                                        <p:attrNameLst>
                                          <p:attrName>ppt_x</p:attrName>
                                        </p:attrNameLst>
                                      </p:cBhvr>
                                      <p:tavLst>
                                        <p:tav tm="0">
                                          <p:val>
                                            <p:strVal val="0-#ppt_w/2"/>
                                          </p:val>
                                        </p:tav>
                                        <p:tav tm="100000">
                                          <p:val>
                                            <p:strVal val="#ppt_x"/>
                                          </p:val>
                                        </p:tav>
                                      </p:tavLst>
                                    </p:anim>
                                    <p:anim calcmode="lin" valueType="num">
                                      <p:cBhvr additive="base">
                                        <p:cTn id="65" dur="2000" fill="hold"/>
                                        <p:tgtEl>
                                          <p:spTgt spid="9"/>
                                        </p:tgtEl>
                                        <p:attrNameLst>
                                          <p:attrName>ppt_y</p:attrName>
                                        </p:attrNameLst>
                                      </p:cBhvr>
                                      <p:tavLst>
                                        <p:tav tm="0">
                                          <p:val>
                                            <p:strVal val="#ppt_y"/>
                                          </p:val>
                                        </p:tav>
                                        <p:tav tm="100000">
                                          <p:val>
                                            <p:strVal val="#ppt_y"/>
                                          </p:val>
                                        </p:tav>
                                      </p:tavLst>
                                    </p:anim>
                                  </p:childTnLst>
                                </p:cTn>
                              </p:par>
                              <p:par>
                                <p:cTn id="66" presetID="2" presetClass="entr" presetSubtype="8"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2000" fill="hold"/>
                                        <p:tgtEl>
                                          <p:spTgt spid="11"/>
                                        </p:tgtEl>
                                        <p:attrNameLst>
                                          <p:attrName>ppt_x</p:attrName>
                                        </p:attrNameLst>
                                      </p:cBhvr>
                                      <p:tavLst>
                                        <p:tav tm="0">
                                          <p:val>
                                            <p:strVal val="0-#ppt_w/2"/>
                                          </p:val>
                                        </p:tav>
                                        <p:tav tm="100000">
                                          <p:val>
                                            <p:strVal val="#ppt_x"/>
                                          </p:val>
                                        </p:tav>
                                      </p:tavLst>
                                    </p:anim>
                                    <p:anim calcmode="lin" valueType="num">
                                      <p:cBhvr additive="base">
                                        <p:cTn id="69" dur="2000" fill="hold"/>
                                        <p:tgtEl>
                                          <p:spTgt spid="11"/>
                                        </p:tgtEl>
                                        <p:attrNameLst>
                                          <p:attrName>ppt_y</p:attrName>
                                        </p:attrNameLst>
                                      </p:cBhvr>
                                      <p:tavLst>
                                        <p:tav tm="0">
                                          <p:val>
                                            <p:strVal val="#ppt_y"/>
                                          </p:val>
                                        </p:tav>
                                        <p:tav tm="100000">
                                          <p:val>
                                            <p:strVal val="#ppt_y"/>
                                          </p:val>
                                        </p:tav>
                                      </p:tavLst>
                                    </p:anim>
                                  </p:childTnLst>
                                </p:cTn>
                              </p:par>
                              <p:par>
                                <p:cTn id="70" presetID="2" presetClass="entr" presetSubtype="8" fill="hold" grpId="1" nodeType="withEffect">
                                  <p:stCondLst>
                                    <p:cond delay="0"/>
                                  </p:stCondLst>
                                  <p:childTnLst>
                                    <p:set>
                                      <p:cBhvr>
                                        <p:cTn id="71" dur="1" fill="hold">
                                          <p:stCondLst>
                                            <p:cond delay="0"/>
                                          </p:stCondLst>
                                        </p:cTn>
                                        <p:tgtEl>
                                          <p:spTgt spid="13"/>
                                        </p:tgtEl>
                                        <p:attrNameLst>
                                          <p:attrName>style.visibility</p:attrName>
                                        </p:attrNameLst>
                                      </p:cBhvr>
                                      <p:to>
                                        <p:strVal val="visible"/>
                                      </p:to>
                                    </p:set>
                                    <p:anim calcmode="lin" valueType="num">
                                      <p:cBhvr additive="base">
                                        <p:cTn id="72" dur="2000" fill="hold"/>
                                        <p:tgtEl>
                                          <p:spTgt spid="13"/>
                                        </p:tgtEl>
                                        <p:attrNameLst>
                                          <p:attrName>ppt_x</p:attrName>
                                        </p:attrNameLst>
                                      </p:cBhvr>
                                      <p:tavLst>
                                        <p:tav tm="0">
                                          <p:val>
                                            <p:strVal val="0-#ppt_w/2"/>
                                          </p:val>
                                        </p:tav>
                                        <p:tav tm="100000">
                                          <p:val>
                                            <p:strVal val="#ppt_x"/>
                                          </p:val>
                                        </p:tav>
                                      </p:tavLst>
                                    </p:anim>
                                    <p:anim calcmode="lin" valueType="num">
                                      <p:cBhvr additive="base">
                                        <p:cTn id="73" dur="2000" fill="hold"/>
                                        <p:tgtEl>
                                          <p:spTgt spid="13"/>
                                        </p:tgtEl>
                                        <p:attrNameLst>
                                          <p:attrName>ppt_y</p:attrName>
                                        </p:attrNameLst>
                                      </p:cBhvr>
                                      <p:tavLst>
                                        <p:tav tm="0">
                                          <p:val>
                                            <p:strVal val="#ppt_y"/>
                                          </p:val>
                                        </p:tav>
                                        <p:tav tm="100000">
                                          <p:val>
                                            <p:strVal val="#ppt_y"/>
                                          </p:val>
                                        </p:tav>
                                      </p:tavLst>
                                    </p:anim>
                                  </p:childTnLst>
                                </p:cTn>
                              </p:par>
                              <p:par>
                                <p:cTn id="74" presetID="2" presetClass="entr" presetSubtype="8"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2000" fill="hold"/>
                                        <p:tgtEl>
                                          <p:spTgt spid="15"/>
                                        </p:tgtEl>
                                        <p:attrNameLst>
                                          <p:attrName>ppt_x</p:attrName>
                                        </p:attrNameLst>
                                      </p:cBhvr>
                                      <p:tavLst>
                                        <p:tav tm="0">
                                          <p:val>
                                            <p:strVal val="0-#ppt_w/2"/>
                                          </p:val>
                                        </p:tav>
                                        <p:tav tm="100000">
                                          <p:val>
                                            <p:strVal val="#ppt_x"/>
                                          </p:val>
                                        </p:tav>
                                      </p:tavLst>
                                    </p:anim>
                                    <p:anim calcmode="lin" valueType="num">
                                      <p:cBhvr additive="base">
                                        <p:cTn id="77" dur="2000" fill="hold"/>
                                        <p:tgtEl>
                                          <p:spTgt spid="15"/>
                                        </p:tgtEl>
                                        <p:attrNameLst>
                                          <p:attrName>ppt_y</p:attrName>
                                        </p:attrNameLst>
                                      </p:cBhvr>
                                      <p:tavLst>
                                        <p:tav tm="0">
                                          <p:val>
                                            <p:strVal val="#ppt_y"/>
                                          </p:val>
                                        </p:tav>
                                        <p:tav tm="100000">
                                          <p:val>
                                            <p:strVal val="#ppt_y"/>
                                          </p:val>
                                        </p:tav>
                                      </p:tavLst>
                                    </p:anim>
                                  </p:childTnLst>
                                </p:cTn>
                              </p:par>
                            </p:childTnLst>
                          </p:cTn>
                        </p:par>
                        <p:par>
                          <p:cTn id="78" fill="hold">
                            <p:stCondLst>
                              <p:cond delay="2000"/>
                            </p:stCondLst>
                            <p:childTnLst>
                              <p:par>
                                <p:cTn id="79" presetID="2" presetClass="exit" presetSubtype="2" fill="hold" grpId="2" nodeType="afterEffect">
                                  <p:stCondLst>
                                    <p:cond delay="0"/>
                                  </p:stCondLst>
                                  <p:childTnLst>
                                    <p:anim calcmode="lin" valueType="num">
                                      <p:cBhvr additive="base">
                                        <p:cTn id="80" dur="2000"/>
                                        <p:tgtEl>
                                          <p:spTgt spid="6"/>
                                        </p:tgtEl>
                                        <p:attrNameLst>
                                          <p:attrName>ppt_x</p:attrName>
                                        </p:attrNameLst>
                                      </p:cBhvr>
                                      <p:tavLst>
                                        <p:tav tm="0">
                                          <p:val>
                                            <p:strVal val="ppt_x"/>
                                          </p:val>
                                        </p:tav>
                                        <p:tav tm="100000">
                                          <p:val>
                                            <p:strVal val="1+ppt_w/2"/>
                                          </p:val>
                                        </p:tav>
                                      </p:tavLst>
                                    </p:anim>
                                    <p:anim calcmode="lin" valueType="num">
                                      <p:cBhvr additive="base">
                                        <p:cTn id="81" dur="2000"/>
                                        <p:tgtEl>
                                          <p:spTgt spid="6"/>
                                        </p:tgtEl>
                                        <p:attrNameLst>
                                          <p:attrName>ppt_y</p:attrName>
                                        </p:attrNameLst>
                                      </p:cBhvr>
                                      <p:tavLst>
                                        <p:tav tm="0">
                                          <p:val>
                                            <p:strVal val="ppt_y"/>
                                          </p:val>
                                        </p:tav>
                                        <p:tav tm="100000">
                                          <p:val>
                                            <p:strVal val="ppt_y"/>
                                          </p:val>
                                        </p:tav>
                                      </p:tavLst>
                                    </p:anim>
                                    <p:set>
                                      <p:cBhvr>
                                        <p:cTn id="82" dur="1" fill="hold">
                                          <p:stCondLst>
                                            <p:cond delay="1999"/>
                                          </p:stCondLst>
                                        </p:cTn>
                                        <p:tgtEl>
                                          <p:spTgt spid="6"/>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2000"/>
                                        <p:tgtEl>
                                          <p:spTgt spid="8"/>
                                        </p:tgtEl>
                                        <p:attrNameLst>
                                          <p:attrName>ppt_x</p:attrName>
                                        </p:attrNameLst>
                                      </p:cBhvr>
                                      <p:tavLst>
                                        <p:tav tm="0">
                                          <p:val>
                                            <p:strVal val="ppt_x"/>
                                          </p:val>
                                        </p:tav>
                                        <p:tav tm="100000">
                                          <p:val>
                                            <p:strVal val="1+ppt_w/2"/>
                                          </p:val>
                                        </p:tav>
                                      </p:tavLst>
                                    </p:anim>
                                    <p:anim calcmode="lin" valueType="num">
                                      <p:cBhvr additive="base">
                                        <p:cTn id="85" dur="2000"/>
                                        <p:tgtEl>
                                          <p:spTgt spid="8"/>
                                        </p:tgtEl>
                                        <p:attrNameLst>
                                          <p:attrName>ppt_y</p:attrName>
                                        </p:attrNameLst>
                                      </p:cBhvr>
                                      <p:tavLst>
                                        <p:tav tm="0">
                                          <p:val>
                                            <p:strVal val="ppt_y"/>
                                          </p:val>
                                        </p:tav>
                                        <p:tav tm="100000">
                                          <p:val>
                                            <p:strVal val="ppt_y"/>
                                          </p:val>
                                        </p:tav>
                                      </p:tavLst>
                                    </p:anim>
                                    <p:set>
                                      <p:cBhvr>
                                        <p:cTn id="86" dur="1" fill="hold">
                                          <p:stCondLst>
                                            <p:cond delay="1999"/>
                                          </p:stCondLst>
                                        </p:cTn>
                                        <p:tgtEl>
                                          <p:spTgt spid="8"/>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2000"/>
                                        <p:tgtEl>
                                          <p:spTgt spid="10"/>
                                        </p:tgtEl>
                                        <p:attrNameLst>
                                          <p:attrName>ppt_x</p:attrName>
                                        </p:attrNameLst>
                                      </p:cBhvr>
                                      <p:tavLst>
                                        <p:tav tm="0">
                                          <p:val>
                                            <p:strVal val="ppt_x"/>
                                          </p:val>
                                        </p:tav>
                                        <p:tav tm="100000">
                                          <p:val>
                                            <p:strVal val="1+ppt_w/2"/>
                                          </p:val>
                                        </p:tav>
                                      </p:tavLst>
                                    </p:anim>
                                    <p:anim calcmode="lin" valueType="num">
                                      <p:cBhvr additive="base">
                                        <p:cTn id="89" dur="2000"/>
                                        <p:tgtEl>
                                          <p:spTgt spid="10"/>
                                        </p:tgtEl>
                                        <p:attrNameLst>
                                          <p:attrName>ppt_y</p:attrName>
                                        </p:attrNameLst>
                                      </p:cBhvr>
                                      <p:tavLst>
                                        <p:tav tm="0">
                                          <p:val>
                                            <p:strVal val="ppt_y"/>
                                          </p:val>
                                        </p:tav>
                                        <p:tav tm="100000">
                                          <p:val>
                                            <p:strVal val="ppt_y"/>
                                          </p:val>
                                        </p:tav>
                                      </p:tavLst>
                                    </p:anim>
                                    <p:set>
                                      <p:cBhvr>
                                        <p:cTn id="90" dur="1" fill="hold">
                                          <p:stCondLst>
                                            <p:cond delay="1999"/>
                                          </p:stCondLst>
                                        </p:cTn>
                                        <p:tgtEl>
                                          <p:spTgt spid="10"/>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2000"/>
                                        <p:tgtEl>
                                          <p:spTgt spid="12"/>
                                        </p:tgtEl>
                                        <p:attrNameLst>
                                          <p:attrName>ppt_x</p:attrName>
                                        </p:attrNameLst>
                                      </p:cBhvr>
                                      <p:tavLst>
                                        <p:tav tm="0">
                                          <p:val>
                                            <p:strVal val="ppt_x"/>
                                          </p:val>
                                        </p:tav>
                                        <p:tav tm="100000">
                                          <p:val>
                                            <p:strVal val="1+ppt_w/2"/>
                                          </p:val>
                                        </p:tav>
                                      </p:tavLst>
                                    </p:anim>
                                    <p:anim calcmode="lin" valueType="num">
                                      <p:cBhvr additive="base">
                                        <p:cTn id="93" dur="2000"/>
                                        <p:tgtEl>
                                          <p:spTgt spid="12"/>
                                        </p:tgtEl>
                                        <p:attrNameLst>
                                          <p:attrName>ppt_y</p:attrName>
                                        </p:attrNameLst>
                                      </p:cBhvr>
                                      <p:tavLst>
                                        <p:tav tm="0">
                                          <p:val>
                                            <p:strVal val="ppt_y"/>
                                          </p:val>
                                        </p:tav>
                                        <p:tav tm="100000">
                                          <p:val>
                                            <p:strVal val="ppt_y"/>
                                          </p:val>
                                        </p:tav>
                                      </p:tavLst>
                                    </p:anim>
                                    <p:set>
                                      <p:cBhvr>
                                        <p:cTn id="94" dur="1" fill="hold">
                                          <p:stCondLst>
                                            <p:cond delay="1999"/>
                                          </p:stCondLst>
                                        </p:cTn>
                                        <p:tgtEl>
                                          <p:spTgt spid="12"/>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2000"/>
                                        <p:tgtEl>
                                          <p:spTgt spid="14"/>
                                        </p:tgtEl>
                                        <p:attrNameLst>
                                          <p:attrName>ppt_x</p:attrName>
                                        </p:attrNameLst>
                                      </p:cBhvr>
                                      <p:tavLst>
                                        <p:tav tm="0">
                                          <p:val>
                                            <p:strVal val="ppt_x"/>
                                          </p:val>
                                        </p:tav>
                                        <p:tav tm="100000">
                                          <p:val>
                                            <p:strVal val="1+ppt_w/2"/>
                                          </p:val>
                                        </p:tav>
                                      </p:tavLst>
                                    </p:anim>
                                    <p:anim calcmode="lin" valueType="num">
                                      <p:cBhvr additive="base">
                                        <p:cTn id="97" dur="2000"/>
                                        <p:tgtEl>
                                          <p:spTgt spid="14"/>
                                        </p:tgtEl>
                                        <p:attrNameLst>
                                          <p:attrName>ppt_y</p:attrName>
                                        </p:attrNameLst>
                                      </p:cBhvr>
                                      <p:tavLst>
                                        <p:tav tm="0">
                                          <p:val>
                                            <p:strVal val="ppt_y"/>
                                          </p:val>
                                        </p:tav>
                                        <p:tav tm="100000">
                                          <p:val>
                                            <p:strVal val="ppt_y"/>
                                          </p:val>
                                        </p:tav>
                                      </p:tavLst>
                                    </p:anim>
                                    <p:set>
                                      <p:cBhvr>
                                        <p:cTn id="98" dur="1" fill="hold">
                                          <p:stCondLst>
                                            <p:cond delay="1999"/>
                                          </p:stCondLst>
                                        </p:cTn>
                                        <p:tgtEl>
                                          <p:spTgt spid="14"/>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2000"/>
                                        <p:tgtEl>
                                          <p:spTgt spid="7"/>
                                        </p:tgtEl>
                                        <p:attrNameLst>
                                          <p:attrName>ppt_x</p:attrName>
                                        </p:attrNameLst>
                                      </p:cBhvr>
                                      <p:tavLst>
                                        <p:tav tm="0">
                                          <p:val>
                                            <p:strVal val="ppt_x"/>
                                          </p:val>
                                        </p:tav>
                                        <p:tav tm="100000">
                                          <p:val>
                                            <p:strVal val="0-ppt_w/2"/>
                                          </p:val>
                                        </p:tav>
                                      </p:tavLst>
                                    </p:anim>
                                    <p:anim calcmode="lin" valueType="num">
                                      <p:cBhvr additive="base">
                                        <p:cTn id="101" dur="2000"/>
                                        <p:tgtEl>
                                          <p:spTgt spid="7"/>
                                        </p:tgtEl>
                                        <p:attrNameLst>
                                          <p:attrName>ppt_y</p:attrName>
                                        </p:attrNameLst>
                                      </p:cBhvr>
                                      <p:tavLst>
                                        <p:tav tm="0">
                                          <p:val>
                                            <p:strVal val="ppt_y"/>
                                          </p:val>
                                        </p:tav>
                                        <p:tav tm="100000">
                                          <p:val>
                                            <p:strVal val="ppt_y"/>
                                          </p:val>
                                        </p:tav>
                                      </p:tavLst>
                                    </p:anim>
                                    <p:set>
                                      <p:cBhvr>
                                        <p:cTn id="102" dur="1" fill="hold">
                                          <p:stCondLst>
                                            <p:cond delay="1999"/>
                                          </p:stCondLst>
                                        </p:cTn>
                                        <p:tgtEl>
                                          <p:spTgt spid="7"/>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9"/>
                                        </p:tgtEl>
                                        <p:attrNameLst>
                                          <p:attrName>ppt_x</p:attrName>
                                        </p:attrNameLst>
                                      </p:cBhvr>
                                      <p:tavLst>
                                        <p:tav tm="0">
                                          <p:val>
                                            <p:strVal val="ppt_x"/>
                                          </p:val>
                                        </p:tav>
                                        <p:tav tm="100000">
                                          <p:val>
                                            <p:strVal val="0-ppt_w/2"/>
                                          </p:val>
                                        </p:tav>
                                      </p:tavLst>
                                    </p:anim>
                                    <p:anim calcmode="lin" valueType="num">
                                      <p:cBhvr additive="base">
                                        <p:cTn id="105" dur="2000"/>
                                        <p:tgtEl>
                                          <p:spTgt spid="9"/>
                                        </p:tgtEl>
                                        <p:attrNameLst>
                                          <p:attrName>ppt_y</p:attrName>
                                        </p:attrNameLst>
                                      </p:cBhvr>
                                      <p:tavLst>
                                        <p:tav tm="0">
                                          <p:val>
                                            <p:strVal val="ppt_y"/>
                                          </p:val>
                                        </p:tav>
                                        <p:tav tm="100000">
                                          <p:val>
                                            <p:strVal val="ppt_y"/>
                                          </p:val>
                                        </p:tav>
                                      </p:tavLst>
                                    </p:anim>
                                    <p:set>
                                      <p:cBhvr>
                                        <p:cTn id="106" dur="1" fill="hold">
                                          <p:stCondLst>
                                            <p:cond delay="1999"/>
                                          </p:stCondLst>
                                        </p:cTn>
                                        <p:tgtEl>
                                          <p:spTgt spid="9"/>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2000"/>
                                        <p:tgtEl>
                                          <p:spTgt spid="11"/>
                                        </p:tgtEl>
                                        <p:attrNameLst>
                                          <p:attrName>ppt_x</p:attrName>
                                        </p:attrNameLst>
                                      </p:cBhvr>
                                      <p:tavLst>
                                        <p:tav tm="0">
                                          <p:val>
                                            <p:strVal val="ppt_x"/>
                                          </p:val>
                                        </p:tav>
                                        <p:tav tm="100000">
                                          <p:val>
                                            <p:strVal val="0-ppt_w/2"/>
                                          </p:val>
                                        </p:tav>
                                      </p:tavLst>
                                    </p:anim>
                                    <p:anim calcmode="lin" valueType="num">
                                      <p:cBhvr additive="base">
                                        <p:cTn id="109" dur="2000"/>
                                        <p:tgtEl>
                                          <p:spTgt spid="11"/>
                                        </p:tgtEl>
                                        <p:attrNameLst>
                                          <p:attrName>ppt_y</p:attrName>
                                        </p:attrNameLst>
                                      </p:cBhvr>
                                      <p:tavLst>
                                        <p:tav tm="0">
                                          <p:val>
                                            <p:strVal val="ppt_y"/>
                                          </p:val>
                                        </p:tav>
                                        <p:tav tm="100000">
                                          <p:val>
                                            <p:strVal val="ppt_y"/>
                                          </p:val>
                                        </p:tav>
                                      </p:tavLst>
                                    </p:anim>
                                    <p:set>
                                      <p:cBhvr>
                                        <p:cTn id="110" dur="1" fill="hold">
                                          <p:stCondLst>
                                            <p:cond delay="1999"/>
                                          </p:stCondLst>
                                        </p:cTn>
                                        <p:tgtEl>
                                          <p:spTgt spid="11"/>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0-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2000"/>
                                        <p:tgtEl>
                                          <p:spTgt spid="15"/>
                                        </p:tgtEl>
                                        <p:attrNameLst>
                                          <p:attrName>ppt_x</p:attrName>
                                        </p:attrNameLst>
                                      </p:cBhvr>
                                      <p:tavLst>
                                        <p:tav tm="0">
                                          <p:val>
                                            <p:strVal val="ppt_x"/>
                                          </p:val>
                                        </p:tav>
                                        <p:tav tm="100000">
                                          <p:val>
                                            <p:strVal val="0-ppt_w/2"/>
                                          </p:val>
                                        </p:tav>
                                      </p:tavLst>
                                    </p:anim>
                                    <p:anim calcmode="lin" valueType="num">
                                      <p:cBhvr additive="base">
                                        <p:cTn id="117" dur="2000"/>
                                        <p:tgtEl>
                                          <p:spTgt spid="15"/>
                                        </p:tgtEl>
                                        <p:attrNameLst>
                                          <p:attrName>ppt_y</p:attrName>
                                        </p:attrNameLst>
                                      </p:cBhvr>
                                      <p:tavLst>
                                        <p:tav tm="0">
                                          <p:val>
                                            <p:strVal val="ppt_y"/>
                                          </p:val>
                                        </p:tav>
                                        <p:tav tm="100000">
                                          <p:val>
                                            <p:strVal val="ppt_y"/>
                                          </p:val>
                                        </p:tav>
                                      </p:tavLst>
                                    </p:anim>
                                    <p:set>
                                      <p:cBhvr>
                                        <p:cTn id="118" dur="1" fill="hold">
                                          <p:stCondLst>
                                            <p:cond delay="1999"/>
                                          </p:stCondLst>
                                        </p:cTn>
                                        <p:tgtEl>
                                          <p:spTgt spid="15"/>
                                        </p:tgtEl>
                                        <p:attrNameLst>
                                          <p:attrName>style.visibility</p:attrName>
                                        </p:attrNameLst>
                                      </p:cBhvr>
                                      <p:to>
                                        <p:strVal val="hidden"/>
                                      </p:to>
                                    </p:set>
                                  </p:childTnLst>
                                </p:cTn>
                              </p:par>
                              <p:par>
                                <p:cTn id="119" presetID="23" presetClass="entr" presetSubtype="272" fill="hold"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2000" fill="hold"/>
                                        <p:tgtEl>
                                          <p:spTgt spid="4"/>
                                        </p:tgtEl>
                                        <p:attrNameLst>
                                          <p:attrName>ppt_w</p:attrName>
                                        </p:attrNameLst>
                                      </p:cBhvr>
                                      <p:tavLst>
                                        <p:tav tm="0">
                                          <p:val>
                                            <p:strVal val="2/3*#ppt_w"/>
                                          </p:val>
                                        </p:tav>
                                        <p:tav tm="100000">
                                          <p:val>
                                            <p:strVal val="#ppt_w"/>
                                          </p:val>
                                        </p:tav>
                                      </p:tavLst>
                                    </p:anim>
                                    <p:anim calcmode="lin" valueType="num">
                                      <p:cBhvr>
                                        <p:cTn id="122" dur="2000" fill="hold"/>
                                        <p:tgtEl>
                                          <p:spTgt spid="4"/>
                                        </p:tgtEl>
                                        <p:attrNameLst>
                                          <p:attrName>ppt_h</p:attrName>
                                        </p:attrNameLst>
                                      </p:cBhvr>
                                      <p:tavLst>
                                        <p:tav tm="0">
                                          <p:val>
                                            <p:strVal val="2/3*#ppt_h"/>
                                          </p:val>
                                        </p:tav>
                                        <p:tav tm="100000">
                                          <p:val>
                                            <p:strVal val="#ppt_h"/>
                                          </p:val>
                                        </p:tav>
                                      </p:tavLst>
                                    </p:anim>
                                  </p:childTnLst>
                                </p:cTn>
                              </p:par>
                              <p:par>
                                <p:cTn id="123" presetID="8" presetClass="entr" presetSubtype="32" fill="hold" nodeType="withEffect">
                                  <p:stCondLst>
                                    <p:cond delay="0"/>
                                  </p:stCondLst>
                                  <p:childTnLst>
                                    <p:set>
                                      <p:cBhvr>
                                        <p:cTn id="124" dur="1" fill="hold">
                                          <p:stCondLst>
                                            <p:cond delay="0"/>
                                          </p:stCondLst>
                                        </p:cTn>
                                        <p:tgtEl>
                                          <p:spTgt spid="4"/>
                                        </p:tgtEl>
                                        <p:attrNameLst>
                                          <p:attrName>style.visibility</p:attrName>
                                        </p:attrNameLst>
                                      </p:cBhvr>
                                      <p:to>
                                        <p:strVal val="visible"/>
                                      </p:to>
                                    </p:set>
                                    <p:animEffect transition="in" filter="diamond(out)">
                                      <p:cBhvr>
                                        <p:cTn id="125" dur="2000"/>
                                        <p:tgtEl>
                                          <p:spTgt spid="4"/>
                                        </p:tgtEl>
                                      </p:cBhvr>
                                    </p:animEffect>
                                  </p:childTnLst>
                                </p:cTn>
                              </p:par>
                            </p:childTnLst>
                          </p:cTn>
                        </p:par>
                        <p:par>
                          <p:cTn id="126" fill="hold">
                            <p:stCondLst>
                              <p:cond delay="4000"/>
                            </p:stCondLst>
                            <p:childTnLst>
                              <p:par>
                                <p:cTn id="127" presetID="23" presetClass="entr" presetSubtype="16" fill="hold" nodeType="afterEffect">
                                  <p:stCondLst>
                                    <p:cond delay="0"/>
                                  </p:stCondLst>
                                  <p:childTnLst>
                                    <p:set>
                                      <p:cBhvr>
                                        <p:cTn id="128" dur="1" fill="hold">
                                          <p:stCondLst>
                                            <p:cond delay="0"/>
                                          </p:stCondLst>
                                        </p:cTn>
                                        <p:tgtEl>
                                          <p:spTgt spid="6146"/>
                                        </p:tgtEl>
                                        <p:attrNameLst>
                                          <p:attrName>style.visibility</p:attrName>
                                        </p:attrNameLst>
                                      </p:cBhvr>
                                      <p:to>
                                        <p:strVal val="visible"/>
                                      </p:to>
                                    </p:set>
                                    <p:anim calcmode="lin" valueType="num">
                                      <p:cBhvr>
                                        <p:cTn id="129" dur="2000" fill="hold"/>
                                        <p:tgtEl>
                                          <p:spTgt spid="6146"/>
                                        </p:tgtEl>
                                        <p:attrNameLst>
                                          <p:attrName>ppt_w</p:attrName>
                                        </p:attrNameLst>
                                      </p:cBhvr>
                                      <p:tavLst>
                                        <p:tav tm="0">
                                          <p:val>
                                            <p:fltVal val="0"/>
                                          </p:val>
                                        </p:tav>
                                        <p:tav tm="100000">
                                          <p:val>
                                            <p:strVal val="#ppt_w"/>
                                          </p:val>
                                        </p:tav>
                                      </p:tavLst>
                                    </p:anim>
                                    <p:anim calcmode="lin" valueType="num">
                                      <p:cBhvr>
                                        <p:cTn id="130" dur="2000" fill="hold"/>
                                        <p:tgtEl>
                                          <p:spTgt spid="6146"/>
                                        </p:tgtEl>
                                        <p:attrNameLst>
                                          <p:attrName>ppt_h</p:attrName>
                                        </p:attrNameLst>
                                      </p:cBhvr>
                                      <p:tavLst>
                                        <p:tav tm="0">
                                          <p:val>
                                            <p:fltVal val="0"/>
                                          </p:val>
                                        </p:tav>
                                        <p:tav tm="100000">
                                          <p:val>
                                            <p:strVal val="#ppt_h"/>
                                          </p:val>
                                        </p:tav>
                                      </p:tavLst>
                                    </p:anim>
                                  </p:childTnLst>
                                </p:cTn>
                              </p:par>
                              <p:par>
                                <p:cTn id="131" presetID="35" presetClass="entr" presetSubtype="0" fill="hold" nodeType="withEffect">
                                  <p:stCondLst>
                                    <p:cond delay="0"/>
                                  </p:stCondLst>
                                  <p:childTnLst>
                                    <p:set>
                                      <p:cBhvr>
                                        <p:cTn id="132" dur="1" fill="hold">
                                          <p:stCondLst>
                                            <p:cond delay="0"/>
                                          </p:stCondLst>
                                        </p:cTn>
                                        <p:tgtEl>
                                          <p:spTgt spid="6146"/>
                                        </p:tgtEl>
                                        <p:attrNameLst>
                                          <p:attrName>style.visibility</p:attrName>
                                        </p:attrNameLst>
                                      </p:cBhvr>
                                      <p:to>
                                        <p:strVal val="visible"/>
                                      </p:to>
                                    </p:set>
                                    <p:animEffect transition="in" filter="fade">
                                      <p:cBhvr>
                                        <p:cTn id="133" dur="2000"/>
                                        <p:tgtEl>
                                          <p:spTgt spid="6146"/>
                                        </p:tgtEl>
                                      </p:cBhvr>
                                    </p:animEffect>
                                    <p:anim calcmode="lin" valueType="num">
                                      <p:cBhvr>
                                        <p:cTn id="134" dur="2000" fill="hold"/>
                                        <p:tgtEl>
                                          <p:spTgt spid="6146"/>
                                        </p:tgtEl>
                                        <p:attrNameLst>
                                          <p:attrName>style.rotation</p:attrName>
                                        </p:attrNameLst>
                                      </p:cBhvr>
                                      <p:tavLst>
                                        <p:tav tm="0">
                                          <p:val>
                                            <p:fltVal val="720"/>
                                          </p:val>
                                        </p:tav>
                                        <p:tav tm="100000">
                                          <p:val>
                                            <p:fltVal val="0"/>
                                          </p:val>
                                        </p:tav>
                                      </p:tavLst>
                                    </p:anim>
                                    <p:anim calcmode="lin" valueType="num">
                                      <p:cBhvr>
                                        <p:cTn id="135" dur="2000" fill="hold"/>
                                        <p:tgtEl>
                                          <p:spTgt spid="6146"/>
                                        </p:tgtEl>
                                        <p:attrNameLst>
                                          <p:attrName>ppt_h</p:attrName>
                                        </p:attrNameLst>
                                      </p:cBhvr>
                                      <p:tavLst>
                                        <p:tav tm="0">
                                          <p:val>
                                            <p:fltVal val="0"/>
                                          </p:val>
                                        </p:tav>
                                        <p:tav tm="100000">
                                          <p:val>
                                            <p:strVal val="#ppt_h"/>
                                          </p:val>
                                        </p:tav>
                                      </p:tavLst>
                                    </p:anim>
                                    <p:anim calcmode="lin" valueType="num">
                                      <p:cBhvr>
                                        <p:cTn id="136" dur="2000" fill="hold"/>
                                        <p:tgtEl>
                                          <p:spTgt spid="614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Presentación10</Template>
  <TotalTime>0</TotalTime>
  <Words>503</Words>
  <Application>Microsoft Office PowerPoint</Application>
  <PresentationFormat>Presentación en pantalla (4:3)</PresentationFormat>
  <Paragraphs>25</Paragraphs>
  <Slides>57</Slides>
  <Notes>3</Notes>
  <HiddenSlides>0</HiddenSlides>
  <MMClips>1</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Presentación10</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2013-10-21T22:37:45Z</dcterms:created>
  <dcterms:modified xsi:type="dcterms:W3CDTF">2013-10-21T22:48:02Z</dcterms:modified>
</cp:coreProperties>
</file>