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71" r:id="rId3"/>
    <p:sldId id="296" r:id="rId4"/>
    <p:sldId id="259" r:id="rId5"/>
    <p:sldId id="258" r:id="rId6"/>
    <p:sldId id="283" r:id="rId7"/>
    <p:sldId id="285" r:id="rId8"/>
    <p:sldId id="260" r:id="rId9"/>
    <p:sldId id="262" r:id="rId10"/>
    <p:sldId id="263" r:id="rId11"/>
    <p:sldId id="265" r:id="rId12"/>
    <p:sldId id="261" r:id="rId13"/>
    <p:sldId id="267" r:id="rId14"/>
    <p:sldId id="266" r:id="rId15"/>
    <p:sldId id="268" r:id="rId16"/>
    <p:sldId id="269" r:id="rId17"/>
    <p:sldId id="275" r:id="rId18"/>
    <p:sldId id="264" r:id="rId19"/>
    <p:sldId id="270" r:id="rId20"/>
    <p:sldId id="273" r:id="rId21"/>
    <p:sldId id="272" r:id="rId22"/>
    <p:sldId id="278" r:id="rId23"/>
    <p:sldId id="277" r:id="rId24"/>
    <p:sldId id="279" r:id="rId25"/>
    <p:sldId id="280" r:id="rId26"/>
    <p:sldId id="282" r:id="rId27"/>
    <p:sldId id="292" r:id="rId28"/>
    <p:sldId id="288" r:id="rId29"/>
    <p:sldId id="281" r:id="rId30"/>
    <p:sldId id="286" r:id="rId31"/>
    <p:sldId id="290" r:id="rId32"/>
    <p:sldId id="293" r:id="rId33"/>
    <p:sldId id="289" r:id="rId34"/>
    <p:sldId id="287" r:id="rId35"/>
    <p:sldId id="294" r:id="rId36"/>
    <p:sldId id="297" r:id="rId37"/>
    <p:sldId id="302" r:id="rId38"/>
    <p:sldId id="300" r:id="rId39"/>
    <p:sldId id="274" r:id="rId40"/>
    <p:sldId id="304" r:id="rId41"/>
    <p:sldId id="303" r:id="rId42"/>
    <p:sldId id="291" r:id="rId43"/>
    <p:sldId id="257" r:id="rId44"/>
    <p:sldId id="295" r:id="rId45"/>
    <p:sldId id="305" r:id="rId4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PFPmIl191EaHyQAjnnjuA" hashData="PdZ5Bfytti8HN16nQKtxtmLUbg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82400"/>
    <a:srgbClr val="663300"/>
    <a:srgbClr val="F5A9F0"/>
    <a:srgbClr val="6666FF"/>
    <a:srgbClr val="C745B8"/>
    <a:srgbClr val="FF66CC"/>
    <a:srgbClr val="FF99FF"/>
    <a:srgbClr val="FF99CC"/>
    <a:srgbClr val="FF3399"/>
    <a:srgbClr val="FF99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454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0DFBAE-C24E-4F26-A96E-FFBF36F04C9D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8359C7-05FF-448D-9C18-79822DC00BC6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C8359C7-05FF-448D-9C18-79822DC00BC6}" type="slidenum">
              <a:rPr lang="es-PE" smtClean="0"/>
              <a:pPr/>
              <a:t>9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1B8B9-6E93-4132-BD78-0EC1AFEF0E88}" type="datetimeFigureOut">
              <a:rPr lang="es-PE" smtClean="0"/>
              <a:pPr/>
              <a:t>16/05/2018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3B299-9E23-4554-85EC-1E9674B0B1CF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68.png"/><Relationship Id="rId18" Type="http://schemas.openxmlformats.org/officeDocument/2006/relationships/image" Target="../media/image7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4.png"/><Relationship Id="rId11" Type="http://schemas.openxmlformats.org/officeDocument/2006/relationships/image" Target="../media/image6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3.png"/><Relationship Id="rId9" Type="http://schemas.openxmlformats.org/officeDocument/2006/relationships/image" Target="../media/image6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000">
              <a:srgbClr val="FF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juk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pic>
        <p:nvPicPr>
          <p:cNvPr id="13" name="12 Imagen" descr="cooltext286401148989846.png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572264" y="3714758"/>
            <a:ext cx="1726418" cy="357190"/>
          </a:xfrm>
          <a:prstGeom prst="rect">
            <a:avLst/>
          </a:prstGeom>
        </p:spPr>
      </p:pic>
      <p:pic>
        <p:nvPicPr>
          <p:cNvPr id="14" name="13 Imagen" descr="gjuk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64358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19 Imagen" descr="Cool Text - ARDILLAS 286415963884831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0" y="571486"/>
            <a:ext cx="2857521" cy="590439"/>
          </a:xfrm>
          <a:prstGeom prst="rect">
            <a:avLst/>
          </a:prstGeom>
        </p:spPr>
      </p:pic>
      <p:pic>
        <p:nvPicPr>
          <p:cNvPr id="21" name="20 Imagen" descr="Cool Text - EN 286415998716340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285720" y="1571618"/>
            <a:ext cx="876698" cy="493603"/>
          </a:xfrm>
          <a:prstGeom prst="rect">
            <a:avLst/>
          </a:prstGeom>
        </p:spPr>
      </p:pic>
      <p:pic>
        <p:nvPicPr>
          <p:cNvPr id="22" name="21 Imagen" descr="Cool Text - EL 286416016530069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1571604" y="1500180"/>
            <a:ext cx="857256" cy="544798"/>
          </a:xfrm>
          <a:prstGeom prst="rect">
            <a:avLst/>
          </a:prstGeom>
        </p:spPr>
      </p:pic>
      <p:pic>
        <p:nvPicPr>
          <p:cNvPr id="23" name="22 Imagen" descr="Cool Text - BOSQUE 286416036240729.png"/>
          <p:cNvPicPr>
            <a:picLocks noChangeAspect="1"/>
          </p:cNvPicPr>
          <p:nvPr/>
        </p:nvPicPr>
        <p:blipFill>
          <a:blip r:embed="rId9">
            <a:lum contrast="20000"/>
          </a:blip>
          <a:stretch>
            <a:fillRect/>
          </a:stretch>
        </p:blipFill>
        <p:spPr>
          <a:xfrm>
            <a:off x="214282" y="2357436"/>
            <a:ext cx="2214546" cy="503770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 loop="1">
        <p:snd r:embed="rId2" name="Vis_de_iarna-_Amade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j,mxcjm,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1379986">
            <a:off x="4420829" y="186760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05940" flipV="1">
            <a:off x="4421282" y="2786326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707966" y="2671040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 flipV="1">
            <a:off x="700177" y="208865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fgh76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857224" y="4357664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xtracto"/>
          <p:cNvSpPr/>
          <p:nvPr/>
        </p:nvSpPr>
        <p:spPr>
          <a:xfrm rot="10800000">
            <a:off x="857224" y="0"/>
            <a:ext cx="7358114" cy="785800"/>
          </a:xfrm>
          <a:prstGeom prst="flowChartExtract">
            <a:avLst/>
          </a:prstGeom>
          <a:gradFill flip="none" rotWithShape="1">
            <a:gsLst>
              <a:gs pos="35000">
                <a:srgbClr val="FFEFD1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>
            <a:off x="857224" y="4143386"/>
            <a:ext cx="7358114" cy="785836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857224" y="3714758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857224" y="3286130"/>
            <a:ext cx="7358114" cy="785836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 rot="10800000">
            <a:off x="857224" y="357190"/>
            <a:ext cx="7358114" cy="785800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857224" y="785818"/>
            <a:ext cx="7358114" cy="785800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857224" y="1214446"/>
            <a:ext cx="7358114" cy="785800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857224" y="1643074"/>
            <a:ext cx="7358114" cy="785800"/>
          </a:xfrm>
          <a:prstGeom prst="flowChartExtract">
            <a:avLst/>
          </a:prstGeom>
          <a:gradFill flip="none" rotWithShape="1">
            <a:gsLst>
              <a:gs pos="38000">
                <a:schemeClr val="accent6">
                  <a:lumMod val="60000"/>
                  <a:lumOff val="40000"/>
                  <a:alpha val="6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>
            <a:off x="857224" y="2857502"/>
            <a:ext cx="7358114" cy="785836"/>
          </a:xfrm>
          <a:prstGeom prst="flowChartExtract">
            <a:avLst/>
          </a:prstGeom>
          <a:gradFill flip="none" rotWithShape="1">
            <a:gsLst>
              <a:gs pos="35000">
                <a:srgbClr val="FFEFD1">
                  <a:alpha val="65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fg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3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715568" cy="5715040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18E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dgh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ymym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17" name="1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18" name="1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19" name="1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20" name="1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FF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cgggg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2000">
                <a:schemeClr val="tx1">
                  <a:alpha val="5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2000">
                <a:schemeClr val="tx1">
                  <a:alpha val="5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,udfkl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j,cn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7" name="6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tjdt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285866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642942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571636" y="117870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71768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429024" y="1285866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429156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143536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143668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286644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ch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loral swirl copy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bright="-20000" contrast="40000"/>
          </a:blip>
          <a:srcRect l="33569" t="6104" r="20654" b="4378"/>
          <a:stretch>
            <a:fillRect/>
          </a:stretch>
        </p:blipFill>
        <p:spPr>
          <a:xfrm>
            <a:off x="4143372" y="571486"/>
            <a:ext cx="1357322" cy="1990728"/>
          </a:xfrm>
          <a:prstGeom prst="rect">
            <a:avLst/>
          </a:prstGeom>
          <a:effectLst/>
        </p:spPr>
      </p:pic>
      <p:pic>
        <p:nvPicPr>
          <p:cNvPr id="4" name="3 Imagen" descr="floral swirl copy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bright="-20000" contrast="40000"/>
          </a:blip>
          <a:srcRect l="33569" t="6104" r="20654" b="4378"/>
          <a:stretch>
            <a:fillRect/>
          </a:stretch>
        </p:blipFill>
        <p:spPr>
          <a:xfrm rot="10800000">
            <a:off x="3857620" y="2571750"/>
            <a:ext cx="1357322" cy="1990728"/>
          </a:xfrm>
          <a:prstGeom prst="rect">
            <a:avLst/>
          </a:prstGeom>
          <a:effectLst/>
        </p:spPr>
      </p:pic>
      <p:pic>
        <p:nvPicPr>
          <p:cNvPr id="5" name="4 Imagen" descr="floral swirl copy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bright="-20000" contrast="40000"/>
          </a:blip>
          <a:srcRect l="33569" t="6104" r="20654" b="4378"/>
          <a:stretch>
            <a:fillRect/>
          </a:stretch>
        </p:blipFill>
        <p:spPr>
          <a:xfrm rot="3108541">
            <a:off x="4880941" y="1082126"/>
            <a:ext cx="1357322" cy="1990728"/>
          </a:xfrm>
          <a:prstGeom prst="rect">
            <a:avLst/>
          </a:prstGeom>
          <a:effectLst/>
        </p:spPr>
      </p:pic>
      <p:pic>
        <p:nvPicPr>
          <p:cNvPr id="6" name="5 Imagen" descr="floral swirl copy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bright="-20000" contrast="40000"/>
          </a:blip>
          <a:srcRect l="33569" t="6104" r="20654" b="4378"/>
          <a:stretch>
            <a:fillRect/>
          </a:stretch>
        </p:blipFill>
        <p:spPr>
          <a:xfrm rot="6809722">
            <a:off x="4862431" y="2095542"/>
            <a:ext cx="1357322" cy="1990728"/>
          </a:xfrm>
          <a:prstGeom prst="rect">
            <a:avLst/>
          </a:prstGeom>
          <a:effectLst/>
        </p:spPr>
      </p:pic>
      <p:pic>
        <p:nvPicPr>
          <p:cNvPr id="7" name="6 Imagen" descr="floral swirl copy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bright="-20000" contrast="40000"/>
          </a:blip>
          <a:srcRect l="33569" t="6104" r="20654" b="4378"/>
          <a:stretch>
            <a:fillRect/>
          </a:stretch>
        </p:blipFill>
        <p:spPr>
          <a:xfrm rot="14094656">
            <a:off x="3169107" y="1989510"/>
            <a:ext cx="1357322" cy="1990728"/>
          </a:xfrm>
          <a:prstGeom prst="rect">
            <a:avLst/>
          </a:prstGeom>
          <a:effectLst/>
        </p:spPr>
      </p:pic>
      <p:pic>
        <p:nvPicPr>
          <p:cNvPr id="8" name="7 Imagen" descr="floral swirl copy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bright="-20000" contrast="40000"/>
          </a:blip>
          <a:srcRect l="33569" t="6104" r="20654" b="4378"/>
          <a:stretch>
            <a:fillRect/>
          </a:stretch>
        </p:blipFill>
        <p:spPr>
          <a:xfrm rot="18410468">
            <a:off x="3310904" y="858949"/>
            <a:ext cx="1357322" cy="1990728"/>
          </a:xfrm>
          <a:prstGeom prst="rect">
            <a:avLst/>
          </a:prstGeom>
          <a:effectLst/>
        </p:spPr>
      </p:pic>
      <p:sp>
        <p:nvSpPr>
          <p:cNvPr id="9" name="8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kkk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715568" cy="5715040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u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9999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yukl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71406" y="571486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1643010" y="571486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286116" y="571486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857720" y="571486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357950" y="571486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7929554" y="571486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71406" y="278606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1643010" y="278606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3286116" y="278606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857720" y="278606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357950" y="278606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929554" y="2786064"/>
            <a:ext cx="1643042" cy="1571636"/>
          </a:xfrm>
          <a:prstGeom prst="ellipse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solidFill>
              <a:srgbClr val="663300"/>
            </a:solidFill>
          </a:ln>
          <a:scene3d>
            <a:camera prst="orthographicFront">
              <a:rot lat="0" lon="20699996" rev="0"/>
            </a:camera>
            <a:lightRig rig="balanced" dir="t"/>
          </a:scene3d>
          <a:sp3d z="330200" extrusionH="260350" prstMaterial="plastic">
            <a:bevelT w="571500" h="5715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k,yu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571604" y="1428742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71868" y="3571882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-357208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929322" y="1214428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286380" y="-214332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143254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357818" y="292894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000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428646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mhmh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142976" y="0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500048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857238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072054" y="214308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214942" y="0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786314" y="857238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071542" y="235744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067332" y="2362184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4960175" y="2255013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857356" y="2500312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solidFill>
            <a:srgbClr val="FF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36017" y="2536031"/>
            <a:ext cx="1357322" cy="2428892"/>
          </a:xfrm>
          <a:prstGeom prst="halfFrame">
            <a:avLst>
              <a:gd name="adj1" fmla="val 10086"/>
              <a:gd name="adj2" fmla="val 10438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103051" y="239788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hjk,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jsyjsx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38454">
            <a:off x="3757655" y="3011893"/>
            <a:ext cx="2095860" cy="2048671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108450">
            <a:off x="3552688" y="93026"/>
            <a:ext cx="2150902" cy="2118124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501933">
            <a:off x="2017768" y="1686011"/>
            <a:ext cx="2120906" cy="2149165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79137">
            <a:off x="5151435" y="1662962"/>
            <a:ext cx="2198713" cy="2174729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tx2">
                <a:lumMod val="90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715568" cy="5500726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,dj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F45B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mdg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1379986">
            <a:off x="4420829" y="186760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205940" flipV="1">
            <a:off x="4421282" y="2786326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>
            <a:off x="707966" y="2671040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/>
          </a:blip>
          <a:stretch>
            <a:fillRect/>
          </a:stretch>
        </p:blipFill>
        <p:spPr>
          <a:xfrm rot="10800000" flipV="1">
            <a:off x="700177" y="208865"/>
            <a:ext cx="3918421" cy="2348483"/>
          </a:xfrm>
          <a:prstGeom prst="rect">
            <a:avLst/>
          </a:prstGeom>
          <a:effectLst/>
        </p:spPr>
      </p:pic>
      <p:sp>
        <p:nvSpPr>
          <p:cNvPr id="8" name="7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mx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harth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styjst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939232">
            <a:off x="2934507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2000">
                <a:schemeClr val="tx1">
                  <a:alpha val="5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ágrima"/>
          <p:cNvSpPr/>
          <p:nvPr/>
        </p:nvSpPr>
        <p:spPr>
          <a:xfrm rot="18939232">
            <a:off x="2934508" y="1753074"/>
            <a:ext cx="3345162" cy="3423302"/>
          </a:xfrm>
          <a:prstGeom prst="teardrop">
            <a:avLst>
              <a:gd name="adj" fmla="val 146046"/>
            </a:avLst>
          </a:prstGeom>
          <a:gradFill flip="none" rotWithShape="1">
            <a:gsLst>
              <a:gs pos="62000">
                <a:schemeClr val="tx1">
                  <a:alpha val="51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yy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Triángulo rectángulo"/>
          <p:cNvSpPr/>
          <p:nvPr/>
        </p:nvSpPr>
        <p:spPr>
          <a:xfrm>
            <a:off x="0" y="342900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Triángulo rectángulo"/>
          <p:cNvSpPr/>
          <p:nvPr/>
        </p:nvSpPr>
        <p:spPr>
          <a:xfrm rot="5400000">
            <a:off x="-35712" y="35712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Triángulo rectángulo"/>
          <p:cNvSpPr/>
          <p:nvPr/>
        </p:nvSpPr>
        <p:spPr>
          <a:xfrm rot="10800000">
            <a:off x="7358082" y="0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Triángulo rectángulo"/>
          <p:cNvSpPr/>
          <p:nvPr/>
        </p:nvSpPr>
        <p:spPr>
          <a:xfrm rot="16200000">
            <a:off x="7393794" y="3393294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>
            <a:off x="285720" y="3143254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 rot="5400000">
            <a:off x="250008" y="32144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7072330" y="21429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 rot="16200000">
            <a:off x="7179494" y="317896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607230" y="60721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 rot="5400000">
            <a:off x="892950" y="892950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>
            <a:off x="642942" y="2928940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928662" y="2643188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 rot="16200000">
            <a:off x="6893742" y="2893214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 rot="16200000">
            <a:off x="6607990" y="2607462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10800000">
            <a:off x="6858016" y="500066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 rot="10800000">
            <a:off x="6572264" y="714362"/>
            <a:ext cx="1785918" cy="1714494"/>
          </a:xfrm>
          <a:prstGeom prst="rtTriangle">
            <a:avLst/>
          </a:prstGeom>
          <a:gradFill flip="none" rotWithShape="1">
            <a:gsLst>
              <a:gs pos="100000">
                <a:srgbClr val="FF0000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,iopñ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dv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grayscl/>
            <a:lum bright="40000" contrast="40000"/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grayscl/>
            <a:lum bright="40000" contrast="40000"/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18E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285866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642942" y="1232288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571636" y="1178709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71768" y="1232288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429024" y="1285866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429156" y="1232288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143536" y="1232288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143668" y="1232288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286644" y="1232288"/>
            <a:ext cx="1857356" cy="2357454"/>
          </a:xfrm>
          <a:prstGeom prst="diamond">
            <a:avLst/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solidFill>
              <a:srgbClr val="663300"/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CC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i.ilxgv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83762" y="1000114"/>
            <a:ext cx="1287810" cy="1733278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283762" y="2714626"/>
            <a:ext cx="1287810" cy="1733278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569614" y="1000114"/>
            <a:ext cx="1287810" cy="1733278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1569614" y="2714626"/>
            <a:ext cx="1287810" cy="1733278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84092" y="1000114"/>
            <a:ext cx="1287810" cy="1733278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2784092" y="2714626"/>
            <a:ext cx="1287810" cy="1733278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069944" y="1000114"/>
            <a:ext cx="1287810" cy="1733278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4069944" y="2714626"/>
            <a:ext cx="1287810" cy="1733278"/>
          </a:xfrm>
          <a:prstGeom prst="rect">
            <a:avLst/>
          </a:prstGeom>
        </p:spPr>
      </p:pic>
      <p:pic>
        <p:nvPicPr>
          <p:cNvPr id="11" name="10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5860" y="1000114"/>
            <a:ext cx="1287810" cy="1733278"/>
          </a:xfrm>
          <a:prstGeom prst="rect">
            <a:avLst/>
          </a:prstGeom>
        </p:spPr>
      </p:pic>
      <p:pic>
        <p:nvPicPr>
          <p:cNvPr id="12" name="11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5355860" y="2714626"/>
            <a:ext cx="1287810" cy="1733278"/>
          </a:xfrm>
          <a:prstGeom prst="rect">
            <a:avLst/>
          </a:prstGeom>
        </p:spPr>
      </p:pic>
      <p:pic>
        <p:nvPicPr>
          <p:cNvPr id="13" name="1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641712" y="1000114"/>
            <a:ext cx="1287810" cy="1733278"/>
          </a:xfrm>
          <a:prstGeom prst="rect">
            <a:avLst/>
          </a:prstGeom>
        </p:spPr>
      </p:pic>
      <p:pic>
        <p:nvPicPr>
          <p:cNvPr id="14" name="13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6641712" y="2714626"/>
            <a:ext cx="1287810" cy="1733278"/>
          </a:xfrm>
          <a:prstGeom prst="rect">
            <a:avLst/>
          </a:prstGeom>
        </p:spPr>
      </p:pic>
      <p:pic>
        <p:nvPicPr>
          <p:cNvPr id="15" name="1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7856190" y="1000114"/>
            <a:ext cx="1287810" cy="1733278"/>
          </a:xfrm>
          <a:prstGeom prst="rect">
            <a:avLst/>
          </a:prstGeom>
        </p:spPr>
      </p:pic>
      <p:pic>
        <p:nvPicPr>
          <p:cNvPr id="16" name="15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745B8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0800000">
            <a:off x="7856190" y="2714626"/>
            <a:ext cx="1287810" cy="1733278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jt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428992" y="0"/>
            <a:ext cx="1157285" cy="1557604"/>
          </a:xfrm>
          <a:prstGeom prst="rect">
            <a:avLst/>
          </a:prstGeom>
        </p:spPr>
      </p:pic>
      <p:pic>
        <p:nvPicPr>
          <p:cNvPr id="4" name="3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429124" y="0"/>
            <a:ext cx="1119207" cy="1557604"/>
          </a:xfrm>
          <a:prstGeom prst="rect">
            <a:avLst/>
          </a:prstGeom>
        </p:spPr>
      </p:pic>
      <p:pic>
        <p:nvPicPr>
          <p:cNvPr id="5" name="4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1214422"/>
            <a:ext cx="1157285" cy="1557604"/>
          </a:xfrm>
          <a:prstGeom prst="rect">
            <a:avLst/>
          </a:prstGeom>
        </p:spPr>
      </p:pic>
      <p:pic>
        <p:nvPicPr>
          <p:cNvPr id="6" name="5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857752" y="1285860"/>
            <a:ext cx="1119207" cy="1557604"/>
          </a:xfrm>
          <a:prstGeom prst="rect">
            <a:avLst/>
          </a:prstGeom>
        </p:spPr>
      </p:pic>
      <p:pic>
        <p:nvPicPr>
          <p:cNvPr id="7" name="6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2428868"/>
            <a:ext cx="1157285" cy="1557604"/>
          </a:xfrm>
          <a:prstGeom prst="rect">
            <a:avLst/>
          </a:prstGeom>
        </p:spPr>
      </p:pic>
      <p:pic>
        <p:nvPicPr>
          <p:cNvPr id="8" name="7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286380" y="2500306"/>
            <a:ext cx="1119207" cy="1557604"/>
          </a:xfrm>
          <a:prstGeom prst="rect">
            <a:avLst/>
          </a:prstGeom>
        </p:spPr>
      </p:pic>
      <p:pic>
        <p:nvPicPr>
          <p:cNvPr id="9" name="8 Imagen" descr="Imagen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857356" y="3571876"/>
            <a:ext cx="1157285" cy="1557604"/>
          </a:xfrm>
          <a:prstGeom prst="rect">
            <a:avLst/>
          </a:prstGeom>
        </p:spPr>
      </p:pic>
      <p:pic>
        <p:nvPicPr>
          <p:cNvPr id="10" name="9 Imagen" descr="Imagen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5929322" y="3585896"/>
            <a:ext cx="1119207" cy="155760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iu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857224" y="4357664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Extracto"/>
          <p:cNvSpPr/>
          <p:nvPr/>
        </p:nvSpPr>
        <p:spPr>
          <a:xfrm rot="10800000">
            <a:off x="857224" y="0"/>
            <a:ext cx="7358114" cy="785800"/>
          </a:xfrm>
          <a:prstGeom prst="flowChartExtract">
            <a:avLst/>
          </a:prstGeom>
          <a:gradFill flip="none" rotWithShape="1">
            <a:gsLst>
              <a:gs pos="35000">
                <a:srgbClr val="FFEFD1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>
            <a:off x="857224" y="4143386"/>
            <a:ext cx="7358114" cy="785836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857224" y="3714758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857224" y="3286130"/>
            <a:ext cx="7358114" cy="785836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 rot="10800000">
            <a:off x="857224" y="357190"/>
            <a:ext cx="7358114" cy="785800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857224" y="785818"/>
            <a:ext cx="7358114" cy="785800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857224" y="1214446"/>
            <a:ext cx="7358114" cy="785800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857224" y="1643074"/>
            <a:ext cx="7358114" cy="785800"/>
          </a:xfrm>
          <a:prstGeom prst="flowChartExtract">
            <a:avLst/>
          </a:prstGeom>
          <a:gradFill flip="none" rotWithShape="1">
            <a:gsLst>
              <a:gs pos="38000">
                <a:schemeClr val="accent6">
                  <a:lumMod val="60000"/>
                  <a:lumOff val="40000"/>
                  <a:alpha val="6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>
            <a:off x="857224" y="2857502"/>
            <a:ext cx="7358114" cy="785836"/>
          </a:xfrm>
          <a:prstGeom prst="flowChartExtract">
            <a:avLst/>
          </a:prstGeom>
          <a:gradFill flip="none" rotWithShape="1">
            <a:gsLst>
              <a:gs pos="35000">
                <a:srgbClr val="FFEFD1">
                  <a:alpha val="65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chmh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38454">
            <a:off x="3757655" y="3011893"/>
            <a:ext cx="2095860" cy="2048671"/>
          </a:xfrm>
          <a:prstGeom prst="teardrop">
            <a:avLst/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108450">
            <a:off x="3552688" y="93026"/>
            <a:ext cx="2150902" cy="2118124"/>
          </a:xfrm>
          <a:prstGeom prst="teardrop">
            <a:avLst/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501933">
            <a:off x="2017768" y="1686011"/>
            <a:ext cx="2120906" cy="2149165"/>
          </a:xfrm>
          <a:prstGeom prst="teardrop">
            <a:avLst/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79137">
            <a:off x="5151435" y="1662962"/>
            <a:ext cx="2198713" cy="2174729"/>
          </a:xfrm>
          <a:prstGeom prst="teardrop">
            <a:avLst/>
          </a:prstGeom>
          <a:blipFill>
            <a:blip r:embed="rId3">
              <a:duotone>
                <a:prstClr val="black"/>
                <a:srgbClr val="FF66CC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yjj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142976" y="0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500048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857238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072054" y="214308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214942" y="0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786314" y="857238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071542" y="235744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067332" y="2362184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4960175" y="2255013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857356" y="2500312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36017" y="2536031"/>
            <a:ext cx="1357322" cy="2428892"/>
          </a:xfrm>
          <a:prstGeom prst="halfFrame">
            <a:avLst>
              <a:gd name="adj1" fmla="val 10086"/>
              <a:gd name="adj2" fmla="val 10438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103051" y="239788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ssry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fh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0" y="1285866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642942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571636" y="1178709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571768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429024" y="1285866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429156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5143536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143668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7286644" y="1232288"/>
            <a:ext cx="1857356" cy="2357454"/>
          </a:xfrm>
          <a:prstGeom prst="diamond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effectLst/>
          <a:scene3d>
            <a:camera prst="orthographicFront">
              <a:rot lat="0" lon="20399994" rev="0"/>
            </a:camera>
            <a:lightRig rig="threePt" dir="t"/>
          </a:scene3d>
          <a:sp3d extrusionH="463550" contourW="12700">
            <a:bevelT w="1117600" h="292100" prst="coolSlant"/>
            <a:contourClr>
              <a:schemeClr val="accent6">
                <a:lumMod val="50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000"/>
                            </p:stCondLst>
                            <p:childTnLst>
                              <p:par>
                                <p:cTn id="98" presetID="19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6" presetClass="exit" presetSubtype="26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0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745B8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juk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5A9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0002515">
            <a:off x="4479142" y="-121563"/>
            <a:ext cx="1646341" cy="1869855"/>
          </a:xfrm>
          <a:prstGeom prst="rect">
            <a:avLst/>
          </a:prstGeom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5A9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2041433" flipH="1">
            <a:off x="2680116" y="-55414"/>
            <a:ext cx="1617479" cy="1717525"/>
          </a:xfrm>
          <a:prstGeom prst="rect">
            <a:avLst/>
          </a:prstGeom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5A9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0002515">
            <a:off x="4479138" y="708695"/>
            <a:ext cx="1646341" cy="1869855"/>
          </a:xfrm>
          <a:prstGeom prst="rect">
            <a:avLst/>
          </a:prstGeom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5A9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2041433" flipH="1">
            <a:off x="2608680" y="1052479"/>
            <a:ext cx="1617479" cy="1717525"/>
          </a:xfrm>
          <a:prstGeom prst="rect">
            <a:avLst/>
          </a:prstGeom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5A9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0002515">
            <a:off x="4479130" y="1859844"/>
            <a:ext cx="1646341" cy="1869855"/>
          </a:xfrm>
          <a:prstGeom prst="rect">
            <a:avLst/>
          </a:prstGeom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5A9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2041433" flipH="1">
            <a:off x="2608672" y="2203628"/>
            <a:ext cx="1617479" cy="1717525"/>
          </a:xfrm>
          <a:prstGeom prst="rect">
            <a:avLst/>
          </a:prstGeom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5A9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0002515">
            <a:off x="4407698" y="2851835"/>
            <a:ext cx="1646341" cy="1869855"/>
          </a:xfrm>
          <a:prstGeom prst="rect">
            <a:avLst/>
          </a:prstGeom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5A9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2041433" flipH="1">
            <a:off x="2537240" y="3195619"/>
            <a:ext cx="1617479" cy="1717525"/>
          </a:xfrm>
          <a:prstGeom prst="rect">
            <a:avLst/>
          </a:prstGeom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5A9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0002515">
            <a:off x="4407692" y="3931545"/>
            <a:ext cx="1646341" cy="1869855"/>
          </a:xfrm>
          <a:prstGeom prst="rect">
            <a:avLst/>
          </a:prstGeom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5A9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2041433" flipH="1">
            <a:off x="2608679" y="4087990"/>
            <a:ext cx="1617479" cy="1717525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66FF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dhnm,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3286116" cy="5143500"/>
          </a:xfrm>
          <a:prstGeom prst="moon">
            <a:avLst>
              <a:gd name="adj" fmla="val 1594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0800000">
            <a:off x="5857884" y="0"/>
            <a:ext cx="3286116" cy="5143500"/>
          </a:xfrm>
          <a:prstGeom prst="moon">
            <a:avLst>
              <a:gd name="adj" fmla="val 1594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785786" y="428610"/>
            <a:ext cx="2571768" cy="4286280"/>
          </a:xfrm>
          <a:prstGeom prst="moon">
            <a:avLst>
              <a:gd name="adj" fmla="val 1594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10800000">
            <a:off x="5786446" y="428610"/>
            <a:ext cx="2571768" cy="4286280"/>
          </a:xfrm>
          <a:prstGeom prst="moon">
            <a:avLst>
              <a:gd name="adj" fmla="val 1594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1500166" y="857238"/>
            <a:ext cx="1785950" cy="3357586"/>
          </a:xfrm>
          <a:prstGeom prst="moon">
            <a:avLst>
              <a:gd name="adj" fmla="val 19765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10800000">
            <a:off x="5857884" y="928676"/>
            <a:ext cx="1785950" cy="3357586"/>
          </a:xfrm>
          <a:prstGeom prst="moon">
            <a:avLst>
              <a:gd name="adj" fmla="val 19765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>
            <a:off x="2214546" y="1071552"/>
            <a:ext cx="1500198" cy="2928958"/>
          </a:xfrm>
          <a:prstGeom prst="moon">
            <a:avLst>
              <a:gd name="adj" fmla="val 2158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1" name="10 Luna"/>
          <p:cNvSpPr/>
          <p:nvPr/>
        </p:nvSpPr>
        <p:spPr>
          <a:xfrm rot="10800000">
            <a:off x="5500694" y="1142990"/>
            <a:ext cx="1500198" cy="2928958"/>
          </a:xfrm>
          <a:prstGeom prst="moon">
            <a:avLst>
              <a:gd name="adj" fmla="val 19765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>
            <a:off x="2857488" y="1357304"/>
            <a:ext cx="1285884" cy="2357454"/>
          </a:xfrm>
          <a:prstGeom prst="moon">
            <a:avLst>
              <a:gd name="adj" fmla="val 2158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3" name="12 Luna"/>
          <p:cNvSpPr/>
          <p:nvPr/>
        </p:nvSpPr>
        <p:spPr>
          <a:xfrm rot="10800000">
            <a:off x="5214942" y="1357304"/>
            <a:ext cx="1285884" cy="2357454"/>
          </a:xfrm>
          <a:prstGeom prst="moon">
            <a:avLst>
              <a:gd name="adj" fmla="val 2158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4" name="13 Luna"/>
          <p:cNvSpPr/>
          <p:nvPr/>
        </p:nvSpPr>
        <p:spPr>
          <a:xfrm>
            <a:off x="3428992" y="1571618"/>
            <a:ext cx="1071570" cy="1928826"/>
          </a:xfrm>
          <a:prstGeom prst="moon">
            <a:avLst>
              <a:gd name="adj" fmla="val 2158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5" name="14 Luna"/>
          <p:cNvSpPr/>
          <p:nvPr/>
        </p:nvSpPr>
        <p:spPr>
          <a:xfrm rot="10800000">
            <a:off x="4643438" y="1571618"/>
            <a:ext cx="1071570" cy="1928826"/>
          </a:xfrm>
          <a:prstGeom prst="moon">
            <a:avLst>
              <a:gd name="adj" fmla="val 21584"/>
            </a:avLst>
          </a:prstGeom>
          <a:blipFill dpi="0" rotWithShape="1">
            <a:blip r:embed="rId3">
              <a:duotone>
                <a:prstClr val="black"/>
                <a:schemeClr val="accent4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sp>
        <p:nvSpPr>
          <p:cNvPr id="16" name="15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PE" dirty="0" smtClean="0"/>
              <a:t>|</a:t>
            </a:r>
            <a:endParaRPr lang="es-PE" dirty="0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hjkuld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738454">
            <a:off x="3757655" y="3011893"/>
            <a:ext cx="2095860" cy="2048671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108450">
            <a:off x="3552688" y="93026"/>
            <a:ext cx="2150902" cy="2118124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501933">
            <a:off x="2017768" y="1686011"/>
            <a:ext cx="2120906" cy="2149165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79137">
            <a:off x="5151435" y="1662962"/>
            <a:ext cx="2198713" cy="2174729"/>
          </a:xfrm>
          <a:prstGeom prst="teardrop">
            <a:avLst/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solidFill>
              <a:schemeClr val="accent6">
                <a:lumMod val="75000"/>
              </a:schemeClr>
            </a:solidFill>
          </a:ln>
          <a:scene3d>
            <a:camera prst="orthographicFront">
              <a:rot lat="0" lon="20699996" rev="0"/>
            </a:camera>
            <a:lightRig rig="threePt" dir="t"/>
          </a:scene3d>
          <a:sp3d extrusionH="476250">
            <a:bevelT w="762000" h="3937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s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edio marco"/>
          <p:cNvSpPr/>
          <p:nvPr/>
        </p:nvSpPr>
        <p:spPr>
          <a:xfrm>
            <a:off x="1142976" y="0"/>
            <a:ext cx="2714612" cy="2428868"/>
          </a:xfrm>
          <a:prstGeom prst="halfFrame">
            <a:avLst>
              <a:gd name="adj1" fmla="val 5887"/>
              <a:gd name="adj2" fmla="val 6540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>
            <a:off x="1571604" y="500048"/>
            <a:ext cx="2714612" cy="2286016"/>
          </a:xfrm>
          <a:prstGeom prst="halfFrame">
            <a:avLst>
              <a:gd name="adj1" fmla="val 6821"/>
              <a:gd name="adj2" fmla="val 7751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>
            <a:off x="2000232" y="857238"/>
            <a:ext cx="2571768" cy="2071702"/>
          </a:xfrm>
          <a:prstGeom prst="halfFrame">
            <a:avLst>
              <a:gd name="adj1" fmla="val 6661"/>
              <a:gd name="adj2" fmla="val 7174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5400000">
            <a:off x="5072054" y="214308"/>
            <a:ext cx="2143140" cy="2714620"/>
          </a:xfrm>
          <a:prstGeom prst="halfFrame">
            <a:avLst>
              <a:gd name="adj1" fmla="val 7876"/>
              <a:gd name="adj2" fmla="val 6884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flipH="1">
            <a:off x="5214942" y="0"/>
            <a:ext cx="2643174" cy="2214578"/>
          </a:xfrm>
          <a:prstGeom prst="halfFrame">
            <a:avLst>
              <a:gd name="adj1" fmla="val 6611"/>
              <a:gd name="adj2" fmla="val 6612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flipH="1">
            <a:off x="4786314" y="857238"/>
            <a:ext cx="2357454" cy="2071702"/>
          </a:xfrm>
          <a:prstGeom prst="halfFrame">
            <a:avLst>
              <a:gd name="adj1" fmla="val 6661"/>
              <a:gd name="adj2" fmla="val 7687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16200000">
            <a:off x="1071542" y="2357446"/>
            <a:ext cx="2857488" cy="2714620"/>
          </a:xfrm>
          <a:prstGeom prst="halfFrame">
            <a:avLst>
              <a:gd name="adj1" fmla="val 6334"/>
              <a:gd name="adj2" fmla="val 6334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16200000" flipV="1">
            <a:off x="5067332" y="2362184"/>
            <a:ext cx="2928926" cy="2633706"/>
          </a:xfrm>
          <a:prstGeom prst="halfFrame">
            <a:avLst>
              <a:gd name="adj1" fmla="val 4464"/>
              <a:gd name="adj2" fmla="val 5986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 flipV="1">
            <a:off x="4960175" y="2255013"/>
            <a:ext cx="2214546" cy="2848020"/>
          </a:xfrm>
          <a:prstGeom prst="halfFrame">
            <a:avLst>
              <a:gd name="adj1" fmla="val 7205"/>
              <a:gd name="adj2" fmla="val 6110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1857356" y="2500312"/>
            <a:ext cx="2000264" cy="2571768"/>
          </a:xfrm>
          <a:prstGeom prst="halfFrame">
            <a:avLst>
              <a:gd name="adj1" fmla="val 7286"/>
              <a:gd name="adj2" fmla="val 6802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2536017" y="2536031"/>
            <a:ext cx="1357322" cy="2428892"/>
          </a:xfrm>
          <a:prstGeom prst="halfFrame">
            <a:avLst>
              <a:gd name="adj1" fmla="val 10086"/>
              <a:gd name="adj2" fmla="val 10438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6200000" flipV="1">
            <a:off x="5103051" y="2397889"/>
            <a:ext cx="1357290" cy="2705144"/>
          </a:xfrm>
          <a:prstGeom prst="halfFrame">
            <a:avLst>
              <a:gd name="adj1" fmla="val 8625"/>
              <a:gd name="adj2" fmla="val 11045"/>
            </a:avLst>
          </a:prstGeom>
          <a:gradFill>
            <a:gsLst>
              <a:gs pos="89000">
                <a:schemeClr val="tx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xhg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Extracto"/>
          <p:cNvSpPr/>
          <p:nvPr/>
        </p:nvSpPr>
        <p:spPr>
          <a:xfrm>
            <a:off x="857224" y="4357664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Extracto"/>
          <p:cNvSpPr/>
          <p:nvPr/>
        </p:nvSpPr>
        <p:spPr>
          <a:xfrm rot="10800000">
            <a:off x="857224" y="0"/>
            <a:ext cx="7358114" cy="785800"/>
          </a:xfrm>
          <a:prstGeom prst="flowChartExtract">
            <a:avLst/>
          </a:prstGeom>
          <a:gradFill flip="none" rotWithShape="1">
            <a:gsLst>
              <a:gs pos="35000">
                <a:srgbClr val="FFEFD1">
                  <a:alpha val="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Extracto"/>
          <p:cNvSpPr/>
          <p:nvPr/>
        </p:nvSpPr>
        <p:spPr>
          <a:xfrm>
            <a:off x="857224" y="4143386"/>
            <a:ext cx="7358114" cy="785836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Extracto"/>
          <p:cNvSpPr/>
          <p:nvPr/>
        </p:nvSpPr>
        <p:spPr>
          <a:xfrm>
            <a:off x="857224" y="3714758"/>
            <a:ext cx="7358114" cy="785836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Extracto"/>
          <p:cNvSpPr/>
          <p:nvPr/>
        </p:nvSpPr>
        <p:spPr>
          <a:xfrm>
            <a:off x="857224" y="3286130"/>
            <a:ext cx="7358114" cy="785836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Extracto"/>
          <p:cNvSpPr/>
          <p:nvPr/>
        </p:nvSpPr>
        <p:spPr>
          <a:xfrm rot="10800000">
            <a:off x="857224" y="357190"/>
            <a:ext cx="7358114" cy="785800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Extracto"/>
          <p:cNvSpPr/>
          <p:nvPr/>
        </p:nvSpPr>
        <p:spPr>
          <a:xfrm rot="10800000">
            <a:off x="857224" y="785818"/>
            <a:ext cx="7358114" cy="785800"/>
          </a:xfrm>
          <a:prstGeom prst="flowChartExtract">
            <a:avLst/>
          </a:prstGeom>
          <a:gradFill flip="none" rotWithShape="1">
            <a:gsLst>
              <a:gs pos="55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Extracto"/>
          <p:cNvSpPr/>
          <p:nvPr/>
        </p:nvSpPr>
        <p:spPr>
          <a:xfrm rot="10800000">
            <a:off x="857224" y="1214446"/>
            <a:ext cx="7358114" cy="785800"/>
          </a:xfrm>
          <a:prstGeom prst="flowChartExtract">
            <a:avLst/>
          </a:prstGeom>
          <a:solidFill>
            <a:srgbClr val="6633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Extracto"/>
          <p:cNvSpPr/>
          <p:nvPr/>
        </p:nvSpPr>
        <p:spPr>
          <a:xfrm rot="10800000">
            <a:off x="857224" y="1643074"/>
            <a:ext cx="7358114" cy="785800"/>
          </a:xfrm>
          <a:prstGeom prst="flowChartExtract">
            <a:avLst/>
          </a:prstGeom>
          <a:gradFill flip="none" rotWithShape="1">
            <a:gsLst>
              <a:gs pos="38000">
                <a:schemeClr val="accent6">
                  <a:lumMod val="60000"/>
                  <a:lumOff val="40000"/>
                  <a:alpha val="6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Extracto"/>
          <p:cNvSpPr/>
          <p:nvPr/>
        </p:nvSpPr>
        <p:spPr>
          <a:xfrm>
            <a:off x="857224" y="2857502"/>
            <a:ext cx="7358114" cy="785836"/>
          </a:xfrm>
          <a:prstGeom prst="flowChartExtract">
            <a:avLst/>
          </a:prstGeom>
          <a:gradFill flip="none" rotWithShape="1">
            <a:gsLst>
              <a:gs pos="35000">
                <a:srgbClr val="FFEFD1">
                  <a:alpha val="65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ghbn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>
            <a:off x="4703009" y="11935"/>
            <a:ext cx="1785858" cy="1905000"/>
          </a:xfrm>
          <a:prstGeom prst="rect">
            <a:avLst/>
          </a:prstGeom>
          <a:effectLst/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 flipV="1">
            <a:off x="2736050" y="-21438"/>
            <a:ext cx="1885950" cy="1928826"/>
          </a:xfrm>
          <a:prstGeom prst="rect">
            <a:avLst/>
          </a:prstGeom>
          <a:effectLst/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>
            <a:off x="4703009" y="1369165"/>
            <a:ext cx="1785858" cy="1905000"/>
          </a:xfrm>
          <a:prstGeom prst="rect">
            <a:avLst/>
          </a:prstGeom>
          <a:effectLst/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 flipV="1">
            <a:off x="2736050" y="1335792"/>
            <a:ext cx="1885950" cy="1928826"/>
          </a:xfrm>
          <a:prstGeom prst="rect">
            <a:avLst/>
          </a:prstGeom>
          <a:effectLst/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>
            <a:off x="4631571" y="2583703"/>
            <a:ext cx="1785858" cy="1905000"/>
          </a:xfrm>
          <a:prstGeom prst="rect">
            <a:avLst/>
          </a:prstGeom>
          <a:effectLst/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 flipV="1">
            <a:off x="2664612" y="2550330"/>
            <a:ext cx="1885950" cy="1928826"/>
          </a:xfrm>
          <a:prstGeom prst="rect">
            <a:avLst/>
          </a:prstGeom>
          <a:effectLst/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>
            <a:off x="4631571" y="3940933"/>
            <a:ext cx="1785858" cy="1905000"/>
          </a:xfrm>
          <a:prstGeom prst="rect">
            <a:avLst/>
          </a:prstGeom>
          <a:effectLst/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 rot="5400000" flipV="1">
            <a:off x="2664612" y="3907560"/>
            <a:ext cx="1885950" cy="1928826"/>
          </a:xfrm>
          <a:prstGeom prst="rect">
            <a:avLst/>
          </a:prstGeom>
          <a:effectLst/>
        </p:spPr>
      </p:pic>
      <p:sp>
        <p:nvSpPr>
          <p:cNvPr id="11" name="10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5A9F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ukstry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9986">
            <a:off x="4355773" y="-22105"/>
            <a:ext cx="3850789" cy="2297446"/>
          </a:xfrm>
          <a:prstGeom prst="rect">
            <a:avLst/>
          </a:prstGeom>
          <a:effectLst/>
        </p:spPr>
      </p:pic>
      <p:pic>
        <p:nvPicPr>
          <p:cNvPr id="4" name="3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940" flipV="1">
            <a:off x="4356226" y="2577461"/>
            <a:ext cx="3918421" cy="2241888"/>
          </a:xfrm>
          <a:prstGeom prst="rect">
            <a:avLst/>
          </a:prstGeom>
          <a:effectLst/>
        </p:spPr>
      </p:pic>
      <p:pic>
        <p:nvPicPr>
          <p:cNvPr id="5" name="4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42910" y="2462175"/>
            <a:ext cx="3857652" cy="2214578"/>
          </a:xfrm>
          <a:prstGeom prst="rect">
            <a:avLst/>
          </a:prstGeom>
          <a:effectLst/>
        </p:spPr>
      </p:pic>
      <p:pic>
        <p:nvPicPr>
          <p:cNvPr id="6" name="5 Imagen" descr="Imagen1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 flipV="1">
            <a:off x="635121" y="0"/>
            <a:ext cx="3918421" cy="2348483"/>
          </a:xfrm>
          <a:prstGeom prst="rect">
            <a:avLst/>
          </a:prstGeom>
          <a:effectLst/>
        </p:spPr>
      </p:pic>
      <p:sp>
        <p:nvSpPr>
          <p:cNvPr id="7" name="6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745B8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har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lipse"/>
          <p:cNvSpPr/>
          <p:nvPr/>
        </p:nvSpPr>
        <p:spPr>
          <a:xfrm>
            <a:off x="1571604" y="1428742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5A9F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lipse"/>
          <p:cNvSpPr/>
          <p:nvPr/>
        </p:nvSpPr>
        <p:spPr>
          <a:xfrm>
            <a:off x="3571868" y="3571882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5A9F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643306" y="-357208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5A9F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929322" y="1214428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5A9F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000232" y="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5A9F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5000628" y="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5A9F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1857356" y="3143254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5A9F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5214942" y="2928940"/>
            <a:ext cx="1928826" cy="1714512"/>
          </a:xfrm>
          <a:prstGeom prst="ellipse">
            <a:avLst/>
          </a:prstGeom>
          <a:blipFill>
            <a:blip r:embed="rId3" cstate="print">
              <a:duotone>
                <a:prstClr val="black"/>
                <a:srgbClr val="F5A9F0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>
            <a:solidFill>
              <a:srgbClr val="F5A9F0"/>
            </a:solidFill>
          </a:ln>
          <a:scene3d>
            <a:camera prst="orthographicFront">
              <a:rot lat="0" lon="20099993" rev="0"/>
            </a:camera>
            <a:lightRig rig="threePt" dir="t"/>
          </a:scene3d>
          <a:sp3d extrusionH="336550">
            <a:bevelT w="622300" h="292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28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82400"/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xfy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26 Cheurón"/>
          <p:cNvSpPr/>
          <p:nvPr/>
        </p:nvSpPr>
        <p:spPr>
          <a:xfrm>
            <a:off x="0" y="0"/>
            <a:ext cx="2071670" cy="1643050"/>
          </a:xfrm>
          <a:prstGeom prst="chevron">
            <a:avLst>
              <a:gd name="adj" fmla="val 10126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>
            <a:off x="0" y="1643050"/>
            <a:ext cx="2071670" cy="1714512"/>
          </a:xfrm>
          <a:prstGeom prst="chevron">
            <a:avLst>
              <a:gd name="adj" fmla="val 97509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>
            <a:off x="0" y="3357562"/>
            <a:ext cx="2071670" cy="1643074"/>
          </a:xfrm>
          <a:prstGeom prst="chevron">
            <a:avLst>
              <a:gd name="adj" fmla="val 99348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10800000">
            <a:off x="7072330" y="0"/>
            <a:ext cx="2071670" cy="1643050"/>
          </a:xfrm>
          <a:prstGeom prst="chevron">
            <a:avLst>
              <a:gd name="adj" fmla="val 104146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0800000">
            <a:off x="7072330" y="1643050"/>
            <a:ext cx="2071670" cy="1714512"/>
          </a:xfrm>
          <a:prstGeom prst="chevron">
            <a:avLst>
              <a:gd name="adj" fmla="val 97509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0800000">
            <a:off x="7072330" y="3357562"/>
            <a:ext cx="2071670" cy="1643074"/>
          </a:xfrm>
          <a:prstGeom prst="chevron">
            <a:avLst>
              <a:gd name="adj" fmla="val 105105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>
            <a:off x="1285852" y="0"/>
            <a:ext cx="2071670" cy="1643050"/>
          </a:xfrm>
          <a:prstGeom prst="chevron">
            <a:avLst>
              <a:gd name="adj" fmla="val 104146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>
            <a:off x="1285852" y="1643050"/>
            <a:ext cx="2071670" cy="1714512"/>
          </a:xfrm>
          <a:prstGeom prst="chevron">
            <a:avLst>
              <a:gd name="adj" fmla="val 10210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>
            <a:off x="1285852" y="3357562"/>
            <a:ext cx="2071670" cy="1643074"/>
          </a:xfrm>
          <a:prstGeom prst="chevron">
            <a:avLst>
              <a:gd name="adj" fmla="val 104145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0800000">
            <a:off x="5857884" y="0"/>
            <a:ext cx="2071670" cy="1643050"/>
          </a:xfrm>
          <a:prstGeom prst="chevron">
            <a:avLst>
              <a:gd name="adj" fmla="val 104145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0800000">
            <a:off x="5857884" y="1643050"/>
            <a:ext cx="2071670" cy="1714512"/>
          </a:xfrm>
          <a:prstGeom prst="chevron">
            <a:avLst>
              <a:gd name="adj" fmla="val 10026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0800000">
            <a:off x="5857884" y="3357562"/>
            <a:ext cx="2071670" cy="1643074"/>
          </a:xfrm>
          <a:prstGeom prst="chevron">
            <a:avLst>
              <a:gd name="adj" fmla="val 104146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0800000">
            <a:off x="4714876" y="0"/>
            <a:ext cx="2071670" cy="1643050"/>
          </a:xfrm>
          <a:prstGeom prst="chevron">
            <a:avLst>
              <a:gd name="adj" fmla="val 10126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0800000">
            <a:off x="4643438" y="1643050"/>
            <a:ext cx="2071670" cy="1714512"/>
          </a:xfrm>
          <a:prstGeom prst="chevron">
            <a:avLst>
              <a:gd name="adj" fmla="val 99348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0800000">
            <a:off x="4643438" y="3357562"/>
            <a:ext cx="2071670" cy="1643074"/>
          </a:xfrm>
          <a:prstGeom prst="chevron">
            <a:avLst>
              <a:gd name="adj" fmla="val 102226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>
            <a:off x="2571736" y="0"/>
            <a:ext cx="2071670" cy="1643050"/>
          </a:xfrm>
          <a:prstGeom prst="chevron">
            <a:avLst>
              <a:gd name="adj" fmla="val 10222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>
            <a:off x="2571736" y="1643050"/>
            <a:ext cx="2071670" cy="1714512"/>
          </a:xfrm>
          <a:prstGeom prst="chevron">
            <a:avLst>
              <a:gd name="adj" fmla="val 101187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Cheurón"/>
          <p:cNvSpPr/>
          <p:nvPr/>
        </p:nvSpPr>
        <p:spPr>
          <a:xfrm>
            <a:off x="2571736" y="3357562"/>
            <a:ext cx="2071670" cy="1643074"/>
          </a:xfrm>
          <a:prstGeom prst="chevron">
            <a:avLst>
              <a:gd name="adj" fmla="val 105106"/>
            </a:avLst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1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3714758"/>
            <a:ext cx="2257425" cy="638175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-285784" y="-142894"/>
            <a:ext cx="9715568" cy="5786478"/>
          </a:xfrm>
          <a:prstGeom prst="rect">
            <a:avLst/>
          </a:prstGeom>
          <a:gradFill flip="none" rotWithShape="1">
            <a:gsLst>
              <a:gs pos="55000">
                <a:srgbClr val="FF0000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5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4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4000"/>
                            </p:stCondLst>
                            <p:childTnLst>
                              <p:par>
                                <p:cTn id="24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2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Presentación en pantalla (16:9)</PresentationFormat>
  <Paragraphs>5</Paragraphs>
  <Slides>44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185</cp:revision>
  <dcterms:created xsi:type="dcterms:W3CDTF">2018-05-13T16:39:04Z</dcterms:created>
  <dcterms:modified xsi:type="dcterms:W3CDTF">2018-05-16T14:51:43Z</dcterms:modified>
</cp:coreProperties>
</file>