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13" r:id="rId3"/>
    <p:sldId id="256" r:id="rId4"/>
    <p:sldId id="286" r:id="rId5"/>
    <p:sldId id="295" r:id="rId6"/>
    <p:sldId id="293" r:id="rId7"/>
    <p:sldId id="294" r:id="rId8"/>
    <p:sldId id="296" r:id="rId9"/>
    <p:sldId id="292" r:id="rId10"/>
    <p:sldId id="290" r:id="rId11"/>
    <p:sldId id="289" r:id="rId12"/>
    <p:sldId id="288" r:id="rId13"/>
    <p:sldId id="287" r:id="rId14"/>
    <p:sldId id="285" r:id="rId15"/>
    <p:sldId id="283" r:id="rId16"/>
    <p:sldId id="284" r:id="rId17"/>
    <p:sldId id="282" r:id="rId18"/>
    <p:sldId id="272" r:id="rId19"/>
    <p:sldId id="280" r:id="rId20"/>
    <p:sldId id="279" r:id="rId21"/>
    <p:sldId id="278" r:id="rId22"/>
    <p:sldId id="277" r:id="rId23"/>
    <p:sldId id="276" r:id="rId24"/>
    <p:sldId id="275" r:id="rId25"/>
    <p:sldId id="273" r:id="rId26"/>
    <p:sldId id="274" r:id="rId27"/>
    <p:sldId id="271" r:id="rId28"/>
    <p:sldId id="270" r:id="rId29"/>
    <p:sldId id="269" r:id="rId30"/>
    <p:sldId id="265" r:id="rId31"/>
    <p:sldId id="266" r:id="rId32"/>
    <p:sldId id="307" r:id="rId33"/>
    <p:sldId id="305" r:id="rId34"/>
    <p:sldId id="303" r:id="rId35"/>
    <p:sldId id="302" r:id="rId36"/>
    <p:sldId id="304" r:id="rId37"/>
    <p:sldId id="301" r:id="rId38"/>
    <p:sldId id="299" r:id="rId39"/>
    <p:sldId id="315" r:id="rId40"/>
    <p:sldId id="314" r:id="rId41"/>
    <p:sldId id="309" r:id="rId42"/>
    <p:sldId id="311" r:id="rId43"/>
    <p:sldId id="262" r:id="rId44"/>
    <p:sldId id="312" r:id="rId45"/>
    <p:sldId id="261" r:id="rId46"/>
    <p:sldId id="260" r:id="rId47"/>
    <p:sldId id="316" r:id="rId48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aMDYftPQr5bfWMIo1DmRQ" hashData="uYHZ4fqQ4HAYp5zRFDPdUUEdxB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5EC"/>
    <a:srgbClr val="D175A3"/>
    <a:srgbClr val="760057"/>
    <a:srgbClr val="9E006D"/>
    <a:srgbClr val="AC2900"/>
    <a:srgbClr val="006600"/>
    <a:srgbClr val="BD1954"/>
    <a:srgbClr val="990033"/>
    <a:srgbClr val="57257D"/>
    <a:srgbClr val="D6009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78" y="-12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35060-72DB-4D4A-B496-2E0F0B7F8F18}" type="datetimeFigureOut">
              <a:rPr lang="es-ES" smtClean="0"/>
              <a:pPr/>
              <a:t>03/08/2015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2EE7C-B19B-4861-81F3-F5B9DF2952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35060-72DB-4D4A-B496-2E0F0B7F8F18}" type="datetimeFigureOut">
              <a:rPr lang="es-ES" smtClean="0"/>
              <a:pPr/>
              <a:t>03/08/2015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2EE7C-B19B-4861-81F3-F5B9DF2952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35060-72DB-4D4A-B496-2E0F0B7F8F18}" type="datetimeFigureOut">
              <a:rPr lang="es-ES" smtClean="0"/>
              <a:pPr/>
              <a:t>03/08/2015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2EE7C-B19B-4861-81F3-F5B9DF2952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35060-72DB-4D4A-B496-2E0F0B7F8F18}" type="datetimeFigureOut">
              <a:rPr lang="es-ES" smtClean="0"/>
              <a:pPr/>
              <a:t>03/08/2015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2EE7C-B19B-4861-81F3-F5B9DF2952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35060-72DB-4D4A-B496-2E0F0B7F8F18}" type="datetimeFigureOut">
              <a:rPr lang="es-ES" smtClean="0"/>
              <a:pPr/>
              <a:t>03/08/2015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2EE7C-B19B-4861-81F3-F5B9DF2952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35060-72DB-4D4A-B496-2E0F0B7F8F18}" type="datetimeFigureOut">
              <a:rPr lang="es-ES" smtClean="0"/>
              <a:pPr/>
              <a:t>03/08/2015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2EE7C-B19B-4861-81F3-F5B9DF2952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35060-72DB-4D4A-B496-2E0F0B7F8F18}" type="datetimeFigureOut">
              <a:rPr lang="es-ES" smtClean="0"/>
              <a:pPr/>
              <a:t>03/08/2015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2EE7C-B19B-4861-81F3-F5B9DF2952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35060-72DB-4D4A-B496-2E0F0B7F8F18}" type="datetimeFigureOut">
              <a:rPr lang="es-ES" smtClean="0"/>
              <a:pPr/>
              <a:t>03/08/2015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2EE7C-B19B-4861-81F3-F5B9DF2952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35060-72DB-4D4A-B496-2E0F0B7F8F18}" type="datetimeFigureOut">
              <a:rPr lang="es-ES" smtClean="0"/>
              <a:pPr/>
              <a:t>03/08/2015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2EE7C-B19B-4861-81F3-F5B9DF2952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35060-72DB-4D4A-B496-2E0F0B7F8F18}" type="datetimeFigureOut">
              <a:rPr lang="es-ES" smtClean="0"/>
              <a:pPr/>
              <a:t>03/08/2015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2EE7C-B19B-4861-81F3-F5B9DF2952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35060-72DB-4D4A-B496-2E0F0B7F8F18}" type="datetimeFigureOut">
              <a:rPr lang="es-ES" smtClean="0"/>
              <a:pPr/>
              <a:t>03/08/2015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2EE7C-B19B-4861-81F3-F5B9DF2952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435060-72DB-4D4A-B496-2E0F0B7F8F18}" type="datetimeFigureOut">
              <a:rPr lang="es-ES" smtClean="0"/>
              <a:pPr/>
              <a:t>03/08/2015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A2EE7C-B19B-4861-81F3-F5B9DF2952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5.png"/><Relationship Id="rId18" Type="http://schemas.openxmlformats.org/officeDocument/2006/relationships/image" Target="../media/image5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1.png"/><Relationship Id="rId11" Type="http://schemas.openxmlformats.org/officeDocument/2006/relationships/image" Target="../media/image5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0.png"/><Relationship Id="rId9" Type="http://schemas.openxmlformats.org/officeDocument/2006/relationships/image" Target="../media/image5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F0B6F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tapetus_pl.phpj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56475"/>
          </a:xfrm>
          <a:prstGeom prst="rect">
            <a:avLst/>
          </a:prstGeom>
        </p:spPr>
      </p:pic>
      <p:pic>
        <p:nvPicPr>
          <p:cNvPr id="9" name="8 Imagen" descr="tapetus_pl.phpj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56475"/>
          </a:xfrm>
          <a:prstGeom prst="rect">
            <a:avLst/>
          </a:prstGeom>
        </p:spPr>
      </p:pic>
      <p:pic>
        <p:nvPicPr>
          <p:cNvPr id="12" name="11 Imagen" descr="g-gif-update.php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D5E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214296"/>
            <a:ext cx="4214842" cy="923925"/>
          </a:xfrm>
          <a:prstGeom prst="rect">
            <a:avLst/>
          </a:prstGeom>
        </p:spPr>
      </p:pic>
      <p:pic>
        <p:nvPicPr>
          <p:cNvPr id="13" name="12 Imagen" descr="g-gif-update.phpG.gif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D5E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86182" y="1857370"/>
            <a:ext cx="1685925" cy="876300"/>
          </a:xfrm>
          <a:prstGeom prst="rect">
            <a:avLst/>
          </a:prstGeom>
        </p:spPr>
      </p:pic>
      <p:pic>
        <p:nvPicPr>
          <p:cNvPr id="14" name="13 Imagen" descr="g-gif-update.phpO.gif"/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FFD5E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357818" y="3214692"/>
            <a:ext cx="2819400" cy="923925"/>
          </a:xfrm>
          <a:prstGeom prst="rect">
            <a:avLst/>
          </a:prstGeom>
        </p:spPr>
      </p:pic>
      <p:sp>
        <p:nvSpPr>
          <p:cNvPr id="15" name="14 CuadroTexto"/>
          <p:cNvSpPr txBox="1"/>
          <p:nvPr/>
        </p:nvSpPr>
        <p:spPr>
          <a:xfrm>
            <a:off x="214282" y="3786196"/>
            <a:ext cx="1670650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_tradnl" sz="12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Tema  Musical: Mi Árbol Y Yo</a:t>
            </a:r>
          </a:p>
          <a:p>
            <a:r>
              <a:rPr lang="es-ES_tradnl" sz="12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Interpreta : Alberto </a:t>
            </a:r>
            <a:r>
              <a:rPr lang="es-ES_tradnl" sz="1200" b="1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Cortéz</a:t>
            </a:r>
            <a:endParaRPr lang="es-ES_tradnl" sz="12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ES" sz="12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214282" y="4214824"/>
            <a:ext cx="2962671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_tradnl" sz="2000" b="1" dirty="0" smtClean="0">
                <a:ln w="3175">
                  <a:noFill/>
                </a:ln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Esta es una creación de Raquel</a:t>
            </a:r>
            <a:endParaRPr lang="es-ES" sz="2000" b="1" dirty="0">
              <a:ln w="3175">
                <a:noFill/>
              </a:ln>
              <a:gradFill flip="none" rotWithShape="1"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advTm="27000">
    <p:sndAc>
      <p:stSnd loop="1">
        <p:snd r:embed="rId2" name="Alberto Cortez- Mi Arbol y y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000"/>
                            </p:stCondLst>
                            <p:childTnLst>
                              <p:par>
                                <p:cTn id="3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3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0"/>
                            </p:stCondLst>
                            <p:childTnLst>
                              <p:par>
                                <p:cTn id="4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pic>
        <p:nvPicPr>
          <p:cNvPr id="6" name="5 Imagen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-almendros-en-fl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8465" cy="5143500"/>
          </a:xfrm>
          <a:prstGeom prst="rect">
            <a:avLst/>
          </a:prstGeom>
        </p:spPr>
      </p:pic>
      <p:pic>
        <p:nvPicPr>
          <p:cNvPr id="6" name="5 Imagen" descr="6-almendros-en-fl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solidFill>
            <a:srgbClr val="760057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53-6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pic>
        <p:nvPicPr>
          <p:cNvPr id="7" name="6 Imagen" descr="453-6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1311_kanal_sakura_ogni_2048x1536_%28www.GdeFon.ru%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pic>
        <p:nvPicPr>
          <p:cNvPr id="6" name="5 Imagen" descr="71311_kanal_sakura_ogni_2048x1536_%28www.GdeFon.ru%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958-tutom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pic>
        <p:nvPicPr>
          <p:cNvPr id="6" name="5 Imagen" descr="0958-tutom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7432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7432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007600">
                  <a:shade val="67500"/>
                  <a:satMod val="115000"/>
                </a:srgbClr>
              </a:gs>
              <a:gs pos="100000">
                <a:srgbClr val="007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3_1086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pic>
        <p:nvPicPr>
          <p:cNvPr id="6" name="5 Imagen" descr="203_1086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3312_164192993724665_2010700856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pic>
        <p:nvPicPr>
          <p:cNvPr id="5" name="4 Imagen" descr="133312_164192993724665_2010700856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9409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pic>
        <p:nvPicPr>
          <p:cNvPr id="5" name="4 Imagen" descr="239409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0280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pic>
        <p:nvPicPr>
          <p:cNvPr id="5" name="4 Imagen" descr="240280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AC2900">
                  <a:shade val="67500"/>
                  <a:satMod val="115000"/>
                </a:srgbClr>
              </a:gs>
              <a:gs pos="100000">
                <a:srgbClr val="AC29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6242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pic>
        <p:nvPicPr>
          <p:cNvPr id="5" name="4 Imagen" descr="246242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9236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pic>
        <p:nvPicPr>
          <p:cNvPr id="5" name="4 Imagen" descr="249236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0879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pic>
        <p:nvPicPr>
          <p:cNvPr id="5" name="4 Imagen" descr="250879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D175A3">
                  <a:shade val="67500"/>
                  <a:satMod val="115000"/>
                </a:srgbClr>
              </a:gs>
              <a:gs pos="100000">
                <a:srgbClr val="D175A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8047945_WUXG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4 Imagen" descr="08047945_WUXG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1801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pic>
        <p:nvPicPr>
          <p:cNvPr id="5" name="4 Imagen" descr="251801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41023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pic>
        <p:nvPicPr>
          <p:cNvPr id="5" name="4 Imagen" descr="441023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72264569_0_3a568_acde591e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5" y="0"/>
            <a:ext cx="9148465" cy="5143500"/>
          </a:xfrm>
          <a:prstGeom prst="rect">
            <a:avLst/>
          </a:prstGeom>
        </p:spPr>
      </p:pic>
      <p:pic>
        <p:nvPicPr>
          <p:cNvPr id="5" name="4 Imagen" descr="1272264569_0_3a568_acde591e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D175A3">
                  <a:shade val="67500"/>
                  <a:satMod val="115000"/>
                </a:srgbClr>
              </a:gs>
              <a:gs pos="100000">
                <a:srgbClr val="D175A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boles-en-flor,-acera,-arbustos-1747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pic>
        <p:nvPicPr>
          <p:cNvPr id="5" name="4 Imagen" descr="arboles-en-flor,-acera,-arbustos-1747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boles-en-flor,-camino,-escalera-2049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pic>
        <p:nvPicPr>
          <p:cNvPr id="5" name="4 Imagen" descr="arboles-en-flor,-camino,-escalera-2049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760057">
                  <a:shade val="67500"/>
                  <a:satMod val="115000"/>
                </a:srgbClr>
              </a:gs>
              <a:gs pos="100000">
                <a:srgbClr val="760057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koboev.Ru_cvetuschaya_arka_sakur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5" name="4 Imagen" descr="Bankoboev.Ru_cvetuschaya_arka_sakur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autiful-blossoming-tree-1920-1080-70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5" name="4 Imagen" descr="beautiful-blossoming-tree-1920-1080-70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920065">
                  <a:shade val="67500"/>
                  <a:satMod val="115000"/>
                </a:srgbClr>
              </a:gs>
              <a:gs pos="100000">
                <a:srgbClr val="920065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rsis-siliquastrum-arbol-del-amor-o-de-judea-muy-bellos-17444-MLA20137796899_072014-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pic>
        <p:nvPicPr>
          <p:cNvPr id="5" name="4 Imagen" descr="cersis-siliquastrum-arbol-del-amor-o-de-judea-muy-bellos-17444-MLA20137796899_072014-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57257D">
                  <a:shade val="67500"/>
                  <a:satMod val="115000"/>
                </a:srgbClr>
              </a:gs>
              <a:gs pos="100000">
                <a:srgbClr val="57257D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9925f5de1c59b6300c96649972c19d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8465" cy="5143500"/>
          </a:xfrm>
          <a:prstGeom prst="rect">
            <a:avLst/>
          </a:prstGeom>
        </p:spPr>
      </p:pic>
      <p:pic>
        <p:nvPicPr>
          <p:cNvPr id="5" name="4 Imagen" descr="d9925f5de1c59b6300c96649972c19d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760057">
                  <a:shade val="30000"/>
                  <a:satMod val="115000"/>
                </a:srgbClr>
              </a:gs>
              <a:gs pos="50000">
                <a:srgbClr val="760057">
                  <a:shade val="67500"/>
                  <a:satMod val="115000"/>
                </a:srgbClr>
              </a:gs>
              <a:gs pos="100000">
                <a:srgbClr val="760057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10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pic>
        <p:nvPicPr>
          <p:cNvPr id="5" name="4 Imagen" descr="DSC010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revya-v-cvetu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pic>
        <p:nvPicPr>
          <p:cNvPr id="5" name="4 Imagen" descr="derevya-v-cvetu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BD1954">
                  <a:shade val="30000"/>
                  <a:satMod val="115000"/>
                </a:srgbClr>
              </a:gs>
              <a:gs pos="50000">
                <a:srgbClr val="BD1954">
                  <a:shade val="67500"/>
                  <a:satMod val="115000"/>
                </a:srgbClr>
              </a:gs>
              <a:gs pos="100000">
                <a:srgbClr val="BD1954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itefon.ru_11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pic>
        <p:nvPicPr>
          <p:cNvPr id="5" name="4 Imagen" descr="elitefon.ru_11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itefon.ru_164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pic>
        <p:nvPicPr>
          <p:cNvPr id="5" name="4 Imagen" descr="elitefon.ru_164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amboyan-delonix-regia-semillas-arboles-flores-12800-MLM20065541482_032014-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97" y="0"/>
            <a:ext cx="9124703" cy="5143500"/>
          </a:xfrm>
          <a:prstGeom prst="rect">
            <a:avLst/>
          </a:prstGeom>
        </p:spPr>
      </p:pic>
      <p:pic>
        <p:nvPicPr>
          <p:cNvPr id="5" name="4 Imagen" descr="flamboyan-delonix-regia-semillas-arboles-flores-12800-MLM20065541482_032014-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4703" cy="51435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D175A3">
                  <a:shade val="30000"/>
                  <a:satMod val="115000"/>
                </a:srgbClr>
              </a:gs>
              <a:gs pos="50000">
                <a:srgbClr val="D175A3">
                  <a:shade val="67500"/>
                  <a:satMod val="115000"/>
                </a:srgbClr>
              </a:gs>
              <a:gs pos="100000">
                <a:srgbClr val="D175A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ndo-Paisaje-Almendros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5" name="4 Imagen" descr="Fondo-Paisaje-Almendros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accent1">
                  <a:lumMod val="50000"/>
                  <a:shade val="30000"/>
                  <a:satMod val="115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wers_on_appletree_new_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pic>
        <p:nvPicPr>
          <p:cNvPr id="5" name="4 Imagen" descr="flowers_on_appletree_new_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q-wallpapers_ru_nature_52903_192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pic>
        <p:nvPicPr>
          <p:cNvPr id="5" name="4 Imagen" descr="hq-wallpapers_ru_nature_52903_192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uxfon.com-44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5" name="4 Imagen" descr="luxfon.com-44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stol.com.ua-320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5" name="4 Imagen" descr="nastol.com.ua-320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BD1954">
                  <a:shade val="67500"/>
                  <a:satMod val="115000"/>
                </a:srgbClr>
              </a:gs>
              <a:gs pos="100000">
                <a:srgbClr val="BD1954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ture___Seasons___Spring__Tree_with_spring_flowers_065840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5" name="4 Imagen" descr="Nature___Seasons___Spring__Tree_with_spring_flowers_065840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rzo20060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pic>
        <p:nvPicPr>
          <p:cNvPr id="5" name="4 Imagen" descr="marzo20060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ture-wallpapers-nature-wallpapers-desktop-beautiful-widscreen-autumn-hdwallpaper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pic>
        <p:nvPicPr>
          <p:cNvPr id="5" name="4 Imagen" descr="nature-wallpapers-nature-wallpapers-desktop-beautiful-widscreen-autumn-hdwallpaper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kaz_obrazek.php.jpg"/>
          <p:cNvPicPr>
            <a:picLocks noChangeAspect="1"/>
          </p:cNvPicPr>
          <p:nvPr/>
        </p:nvPicPr>
        <p:blipFill>
          <a:blip r:embed="rId2"/>
          <a:srcRect t="4166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pic>
        <p:nvPicPr>
          <p:cNvPr id="5" name="4 Imagen" descr="pokaz_obrazek.php.jpg"/>
          <p:cNvPicPr>
            <a:picLocks noChangeAspect="1"/>
          </p:cNvPicPr>
          <p:nvPr/>
        </p:nvPicPr>
        <p:blipFill>
          <a:blip r:embed="rId2"/>
          <a:srcRect t="2759"/>
          <a:stretch>
            <a:fillRect/>
          </a:stretch>
        </p:blipFill>
        <p:spPr>
          <a:xfrm>
            <a:off x="0" y="0"/>
            <a:ext cx="9136568" cy="5286376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BD1954">
                  <a:shade val="67500"/>
                  <a:satMod val="115000"/>
                </a:srgbClr>
              </a:gs>
              <a:gs pos="100000">
                <a:srgbClr val="BD1954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apetus_pl.phpdr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pic>
        <p:nvPicPr>
          <p:cNvPr id="5" name="4 Imagen" descr="tapetus_pl.phpdr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apetus_pl.phpg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pic>
        <p:nvPicPr>
          <p:cNvPr id="5" name="4 Imagen" descr="tapetus_pl.phpg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apetus_pl.phpui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pic>
        <p:nvPicPr>
          <p:cNvPr id="5" name="4 Imagen" descr="tapetus_pl.phpui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9E006D">
                  <a:shade val="67500"/>
                  <a:satMod val="115000"/>
                </a:srgbClr>
              </a:gs>
              <a:gs pos="100000">
                <a:srgbClr val="9E006D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apetus_pl.php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04"/>
            <a:ext cx="9144000" cy="5134296"/>
          </a:xfrm>
          <a:prstGeom prst="rect">
            <a:avLst/>
          </a:prstGeom>
        </p:spPr>
      </p:pic>
      <p:pic>
        <p:nvPicPr>
          <p:cNvPr id="5" name="4 Imagen" descr="tapetus_pl.php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04"/>
            <a:ext cx="9144000" cy="5134296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760057">
                  <a:shade val="30000"/>
                  <a:satMod val="115000"/>
                </a:srgbClr>
              </a:gs>
              <a:gs pos="50000">
                <a:srgbClr val="760057">
                  <a:shade val="67500"/>
                  <a:satMod val="115000"/>
                </a:srgbClr>
              </a:gs>
              <a:gs pos="100000">
                <a:srgbClr val="760057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apetus_pl.phpxzgfn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pic>
        <p:nvPicPr>
          <p:cNvPr id="5" name="4 Imagen" descr="tapetus_pl.phpxzgfn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solidFill>
            <a:schemeClr val="accent1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apetus_pl.phpkdf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pic>
        <p:nvPicPr>
          <p:cNvPr id="5" name="4 Imagen" descr="tapetus_pl.phpkdf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n3vf4bi67t1r81c8d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pic>
        <p:nvPicPr>
          <p:cNvPr id="5" name="4 Imagen" descr="tumblr_n3vf4bi67t1r81c8d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solidFill>
            <a:schemeClr val="accent4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sna_reka_derevya_cvetut_1680x10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pic>
        <p:nvPicPr>
          <p:cNvPr id="5" name="4 Imagen" descr="vesna_reka_derevya_cvetut_1680x10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pic>
        <p:nvPicPr>
          <p:cNvPr id="12290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406498">
            <a:off x="5611088" y="3494592"/>
            <a:ext cx="2324100" cy="1476375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</Words>
  <Application>Microsoft Office PowerPoint</Application>
  <PresentationFormat>Presentación en pantalla (16:9)</PresentationFormat>
  <Paragraphs>6</Paragraphs>
  <Slides>46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46</cp:revision>
  <dcterms:created xsi:type="dcterms:W3CDTF">2015-07-25T14:50:16Z</dcterms:created>
  <dcterms:modified xsi:type="dcterms:W3CDTF">2015-08-03T20:19:51Z</dcterms:modified>
</cp:coreProperties>
</file>