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9" r:id="rId3"/>
    <p:sldId id="256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8" r:id="rId23"/>
    <p:sldId id="269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59" r:id="rId33"/>
    <p:sldId id="288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mYOFevfOZuB+Cb7ozegcA==" hashData="MH8pHQ87UXho7pgAj0hLeiMi1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33FEF-AB2C-4AE6-A96A-CA42933CAC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0A8EF-42E4-443B-9770-BBF79FF58E5A}" type="datetimeFigureOut">
              <a:rPr lang="es-ES" smtClean="0"/>
              <a:pPr/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94F565-F904-4DF5-869A-BF8F3A4998B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marcos rusos últimos\55c44f1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157192"/>
            <a:ext cx="2828925" cy="43815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869160"/>
            <a:ext cx="720080" cy="801659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cooltext139663203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1124744"/>
            <a:ext cx="4724400" cy="685800"/>
          </a:xfrm>
          <a:prstGeom prst="rect">
            <a:avLst/>
          </a:prstGeom>
          <a:noFill/>
        </p:spPr>
      </p:pic>
      <p:pic>
        <p:nvPicPr>
          <p:cNvPr id="1033" name="Picture 9" descr="http://www.smiliz.fr/glitters/img.php?f=ARIBLK&amp;t=50&amp;txt=ANIMALES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2708920"/>
            <a:ext cx="3810000" cy="600075"/>
          </a:xfrm>
          <a:prstGeom prst="rect">
            <a:avLst/>
          </a:prstGeom>
          <a:noFill/>
        </p:spPr>
      </p:pic>
      <p:pic>
        <p:nvPicPr>
          <p:cNvPr id="1035" name="Picture 11" descr="http://www.smiliz.fr/glitters/img.php?f=ARIBLK&amp;t=50&amp;txt=SALVAJES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3645024"/>
            <a:ext cx="3733800" cy="6000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abba - aba - california dreami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96826299_0d1e9e4c81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08912" cy="6192688"/>
          </a:xfrm>
          <a:prstGeom prst="rect">
            <a:avLst/>
          </a:prstGeom>
        </p:spPr>
      </p:pic>
      <p:pic>
        <p:nvPicPr>
          <p:cNvPr id="1026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6826371_01fe1b99b7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90500"/>
            <a:ext cx="8352928" cy="6477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24_computerdesktopwallpaperscollection660_1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26_computerdesktopwallpaperscollection662_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28_computerdesktopwallpaperscollection653_0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31_computerdesktopwallpaperscollection653_1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43_computerdesktopwallpaperscollection653_0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65_computerdesktopwallpaperscollection661_0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68_computerdesktopwallpaperscollection658_0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73_computerdesktopwallpaperscollection660_0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496944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91_computerdesktopwallpaperscollection661_06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96_computerdesktopwallpaperscollection623_0008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19_computerdesktopwallpaperscollection639_0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22_computerdesktopwallpaperscollection639_09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74846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26_computerdesktopwallpaperscollection623_000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33_computerdesktopwallpaperscollection638_1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40_computerdesktopwallpaperscollection638_0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20891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42_computerdesktopwallpaperscollection632_0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53_computerdesktopwallpaperscollection632_0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57_computerdesktopwallpaperscollection639_08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676456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68_computerdesktopwallpaperscollection632_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70_computerdesktopwallpaperscollection643_0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62_vetton_ru_5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424936" cy="65024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69_vetton_ru_3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83_vetton_ru_47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86_vetton_ru_9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220_vetton_ru_47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747462_computerdesktopwallpaperscollection787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747490_computerdesktopwallpaperscollection793-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45638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4388_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40</Words>
  <Application>Microsoft Office PowerPoint</Application>
  <PresentationFormat>Presentación en pantalla (4:3)</PresentationFormat>
  <Paragraphs>15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2014-01-27T21:34:28Z</dcterms:created>
  <dcterms:modified xsi:type="dcterms:W3CDTF">2014-01-27T22:27:16Z</dcterms:modified>
</cp:coreProperties>
</file>