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0" r:id="rId3"/>
    <p:sldId id="256" r:id="rId4"/>
    <p:sldId id="287" r:id="rId5"/>
    <p:sldId id="286" r:id="rId6"/>
    <p:sldId id="289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8" r:id="rId24"/>
    <p:sldId id="269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291" r:id="rId35"/>
    <p:sldId id="295" r:id="rId36"/>
    <p:sldId id="294" r:id="rId37"/>
    <p:sldId id="293" r:id="rId38"/>
    <p:sldId id="292" r:id="rId39"/>
    <p:sldId id="288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4d0enhXZ5Rt/PSA0nhyfQ==" hashData="0cGqAOj4OFiFipOhTyKPf78QC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33FEF-AB2C-4AE6-A96A-CA42933CAC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0A8EF-42E4-443B-9770-BBF79FF58E5A}" type="datetimeFigureOut">
              <a:rPr lang="es-ES" smtClean="0"/>
              <a:pPr/>
              <a:t>16/03/2014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A83E6-D34C-4426-9B38-9D041449F73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94F565-F904-4DF5-869A-BF8F3A4998B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2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4318e066aa_96868442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8640960" cy="633670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  <p:pic>
        <p:nvPicPr>
          <p:cNvPr id="38914" name="Picture 2" descr="http://es.bloggif.com/tmp/bd7e4b97fe9e1a818da8f6450065d6e1/text.gif?139497110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1988840"/>
            <a:ext cx="5095875" cy="704851"/>
          </a:xfrm>
          <a:prstGeom prst="rect">
            <a:avLst/>
          </a:prstGeom>
          <a:noFill/>
        </p:spPr>
      </p:pic>
      <p:pic>
        <p:nvPicPr>
          <p:cNvPr id="38916" name="Picture 4" descr="http://es.bloggif.com/tmp/bd7e4b97fe9e1a818da8f6450065d6e1/text.gif?139497113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284984"/>
            <a:ext cx="2609850" cy="685800"/>
          </a:xfrm>
          <a:prstGeom prst="rect">
            <a:avLst/>
          </a:prstGeom>
          <a:noFill/>
        </p:spPr>
      </p:pic>
      <p:pic>
        <p:nvPicPr>
          <p:cNvPr id="38918" name="Picture 6" descr="http://es.bloggif.com/tmp/bd7e4b97fe9e1a818da8f6450065d6e1/text.gif?139497116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4509120"/>
            <a:ext cx="5514975" cy="704851"/>
          </a:xfrm>
          <a:prstGeom prst="rect">
            <a:avLst/>
          </a:prstGeom>
          <a:noFill/>
        </p:spPr>
      </p:pic>
      <p:pic>
        <p:nvPicPr>
          <p:cNvPr id="38920" name="Picture 8" descr="http://es.bloggif.com/tmp/bd7e4b97fe9e1a818da8f6450065d6e1/text.gif?139497121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71800" y="1052736"/>
            <a:ext cx="3524250" cy="381001"/>
          </a:xfrm>
          <a:prstGeom prst="rect">
            <a:avLst/>
          </a:prstGeom>
          <a:noFill/>
        </p:spPr>
      </p:pic>
      <p:pic>
        <p:nvPicPr>
          <p:cNvPr id="38922" name="Picture 10" descr="http://es.bloggif.com/tmp/6c266f5fa8a59d4e25ce215807a4d08a/text.gif?1394972112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589240"/>
            <a:ext cx="2809875" cy="438151"/>
          </a:xfrm>
          <a:prstGeom prst="rect">
            <a:avLst/>
          </a:prstGeom>
          <a:noFill/>
        </p:spPr>
      </p:pic>
      <p:pic>
        <p:nvPicPr>
          <p:cNvPr id="38923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75656" y="5445224"/>
            <a:ext cx="760214" cy="72769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  <p:sndAc>
      <p:stSnd>
        <p:snd r:embed="rId2" name="el hipopotamo y el perro baila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96826299_0d1e9e4c817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08912" cy="6192688"/>
          </a:xfrm>
          <a:prstGeom prst="rect">
            <a:avLst/>
          </a:prstGeom>
        </p:spPr>
      </p:pic>
      <p:pic>
        <p:nvPicPr>
          <p:cNvPr id="1026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96826371_01fe1b99b72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90500"/>
            <a:ext cx="8352928" cy="6477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4_computerdesktopwallpaperscollection660_14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ZZZZultimisimo\59689872_9140433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136904" cy="6048672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6_computerdesktopwallpaperscollection662_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28_computerdesktopwallpaperscollection653_0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31_computerdesktopwallpaperscollection653_1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43_computerdesktopwallpaperscollection653_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65_computerdesktopwallpaperscollection661_05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68_computerdesktopwallpaperscollection658_0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73_computerdesktopwallpaperscollection660_0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76672"/>
            <a:ext cx="849694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91_computerdesktopwallpaperscollection661_06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196_computerdesktopwallpaperscollection623_0008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19_computerdesktopwallpaperscollection639_0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22_computerdesktopwallpaperscollection639_09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26_computerdesktopwallpaperscollection623_0004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33_computerdesktopwallpaperscollection638_1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40_computerdesktopwallpaperscollection638_0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20891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42_computerdesktopwallpaperscollection632_0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53_computerdesktopwallpaperscollection632_0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57_computerdesktopwallpaperscollection639_08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676456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68_computerdesktopwallpaperscollection632_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1663270_computerdesktopwallpaperscollection643_0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914400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62_vetton_ru_5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24936" cy="65024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69_vetton_ru_3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83_vetton_ru_4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186_vetton_ru_9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5963220_vetton_ru_4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7462_computerdesktopwallpaperscollection787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2656"/>
            <a:ext cx="914400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5747490_computerdesktopwallpaperscollection793-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45638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794388_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11f346_2706aeb0_-4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4191000" cy="6048672"/>
          </a:xfrm>
          <a:prstGeom prst="rect">
            <a:avLst/>
          </a:prstGeom>
        </p:spPr>
      </p:pic>
      <p:pic>
        <p:nvPicPr>
          <p:cNvPr id="5" name="4 Imagen" descr="110455584_large_gifki_s_zhivotnimi_00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04664"/>
            <a:ext cx="4136107" cy="6048672"/>
          </a:xfrm>
          <a:prstGeom prst="rect">
            <a:avLst/>
          </a:prstGeom>
        </p:spPr>
      </p:pic>
      <p:pic>
        <p:nvPicPr>
          <p:cNvPr id="2050" name="Picture 2" descr="C:\Users\Usuario\Desktop\descargas\zzzzzzzzMARCOS\texturas gifs grandes y poco pesadas\0_23e7f_f09c102d_L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1999" y="0"/>
            <a:ext cx="72007" cy="68580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4698_72ab3750_-2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80920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4201835_large_82734259_large_yellow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adf0a967e4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81000"/>
            <a:ext cx="813690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FUTUROS TRABAJOS\IGUANAS\0_d21ae_abb4a86c_orig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208912" cy="6048672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1" y="-1143000"/>
            <a:ext cx="6857999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40</Words>
  <Application>Microsoft Office PowerPoint</Application>
  <PresentationFormat>Presentación en pantalla (4:3)</PresentationFormat>
  <Paragraphs>15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2014-01-27T21:34:28Z</dcterms:created>
  <dcterms:modified xsi:type="dcterms:W3CDTF">2014-03-16T12:28:03Z</dcterms:modified>
</cp:coreProperties>
</file>