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71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74" r:id="rId15"/>
    <p:sldId id="273" r:id="rId16"/>
    <p:sldId id="272" r:id="rId17"/>
    <p:sldId id="261" r:id="rId18"/>
    <p:sldId id="276" r:id="rId19"/>
    <p:sldId id="277" r:id="rId20"/>
    <p:sldId id="275" r:id="rId21"/>
    <p:sldId id="259" r:id="rId22"/>
    <p:sldId id="278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kbBqCglBElpv+RRf/CKtw==" hashData="8XxjM6Vm5dnNj9Vl6r541pTgAI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F1C73-C29A-4217-AC5A-D2BB6D3CE545}" type="datetimeFigureOut">
              <a:rPr lang="es-ES" smtClean="0"/>
              <a:pPr/>
              <a:t>08/09/2014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D1232-6E85-4937-A9C4-0A666D9E4F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F1C73-C29A-4217-AC5A-D2BB6D3CE545}" type="datetimeFigureOut">
              <a:rPr lang="es-ES" smtClean="0"/>
              <a:pPr/>
              <a:t>08/09/2014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D1232-6E85-4937-A9C4-0A666D9E4F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F1C73-C29A-4217-AC5A-D2BB6D3CE545}" type="datetimeFigureOut">
              <a:rPr lang="es-ES" smtClean="0"/>
              <a:pPr/>
              <a:t>08/09/2014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D1232-6E85-4937-A9C4-0A666D9E4F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F1C73-C29A-4217-AC5A-D2BB6D3CE545}" type="datetimeFigureOut">
              <a:rPr lang="es-ES" smtClean="0"/>
              <a:pPr/>
              <a:t>08/09/2014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D1232-6E85-4937-A9C4-0A666D9E4F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F1C73-C29A-4217-AC5A-D2BB6D3CE545}" type="datetimeFigureOut">
              <a:rPr lang="es-ES" smtClean="0"/>
              <a:pPr/>
              <a:t>08/09/2014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D1232-6E85-4937-A9C4-0A666D9E4F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F1C73-C29A-4217-AC5A-D2BB6D3CE545}" type="datetimeFigureOut">
              <a:rPr lang="es-ES" smtClean="0"/>
              <a:pPr/>
              <a:t>08/09/2014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D1232-6E85-4937-A9C4-0A666D9E4F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F1C73-C29A-4217-AC5A-D2BB6D3CE545}" type="datetimeFigureOut">
              <a:rPr lang="es-ES" smtClean="0"/>
              <a:pPr/>
              <a:t>08/09/2014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D1232-6E85-4937-A9C4-0A666D9E4F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F1C73-C29A-4217-AC5A-D2BB6D3CE545}" type="datetimeFigureOut">
              <a:rPr lang="es-ES" smtClean="0"/>
              <a:pPr/>
              <a:t>08/09/2014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D1232-6E85-4937-A9C4-0A666D9E4F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F1C73-C29A-4217-AC5A-D2BB6D3CE545}" type="datetimeFigureOut">
              <a:rPr lang="es-ES" smtClean="0"/>
              <a:pPr/>
              <a:t>08/09/2014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D1232-6E85-4937-A9C4-0A666D9E4F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F1C73-C29A-4217-AC5A-D2BB6D3CE545}" type="datetimeFigureOut">
              <a:rPr lang="es-ES" smtClean="0"/>
              <a:pPr/>
              <a:t>08/09/2014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D1232-6E85-4937-A9C4-0A666D9E4F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F1C73-C29A-4217-AC5A-D2BB6D3CE545}" type="datetimeFigureOut">
              <a:rPr lang="es-ES" smtClean="0"/>
              <a:pPr/>
              <a:t>08/09/2014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D1232-6E85-4937-A9C4-0A666D9E4F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0B571-C6DC-42F2-B86A-141425F8185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F1C73-C29A-4217-AC5A-D2BB6D3CE545}" type="datetimeFigureOut">
              <a:rPr lang="es-ES" smtClean="0"/>
              <a:pPr/>
              <a:t>08/09/2014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4D1232-6E85-4937-A9C4-0A666D9E4F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EADC5DA-4B70-472B-BE3C-D5898C62342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7.png"/><Relationship Id="rId7" Type="http://schemas.openxmlformats.org/officeDocument/2006/relationships/image" Target="../media/image2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Users\Usuario\Desktop\descargas\SEPARADORES GIF\SEPARADORES PNG\Nueva carpeta\0_8c1e5_c6b40698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276225"/>
          </a:xfrm>
          <a:prstGeom prst="rect">
            <a:avLst/>
          </a:prstGeom>
          <a:noFill/>
        </p:spPr>
      </p:pic>
      <p:pic>
        <p:nvPicPr>
          <p:cNvPr id="24" name="Picture 7" descr="C:\Users\Usuario\Desktop\descargas\SEPARADORES GIF\SEPARADORES PNG\Nueva carpeta\0_8c1e5_c6b40698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276225"/>
          </a:xfrm>
          <a:prstGeom prst="rect">
            <a:avLst/>
          </a:prstGeom>
          <a:noFill/>
        </p:spPr>
      </p:pic>
      <p:pic>
        <p:nvPicPr>
          <p:cNvPr id="25" name="Picture 7" descr="C:\Users\Usuario\Desktop\descargas\SEPARADORES GIF\SEPARADORES PNG\Nueva carpeta\0_8c1e5_c6b40698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3242" y="3303246"/>
            <a:ext cx="6858001" cy="251522"/>
          </a:xfrm>
          <a:prstGeom prst="rect">
            <a:avLst/>
          </a:prstGeom>
          <a:noFill/>
        </p:spPr>
      </p:pic>
      <p:pic>
        <p:nvPicPr>
          <p:cNvPr id="26" name="Picture 7" descr="C:\Users\Usuario\Desktop\descargas\SEPARADORES GIF\SEPARADORES PNG\Nueva carpeta\0_8c1e5_c6b40698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81775"/>
            <a:ext cx="4762500" cy="276225"/>
          </a:xfrm>
          <a:prstGeom prst="rect">
            <a:avLst/>
          </a:prstGeom>
          <a:noFill/>
        </p:spPr>
      </p:pic>
      <p:pic>
        <p:nvPicPr>
          <p:cNvPr id="27" name="Picture 7" descr="C:\Users\Usuario\Desktop\descargas\SEPARADORES GIF\SEPARADORES PNG\Nueva carpeta\0_8c1e5_c6b40698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6581775"/>
            <a:ext cx="4762500" cy="276225"/>
          </a:xfrm>
          <a:prstGeom prst="rect">
            <a:avLst/>
          </a:prstGeom>
          <a:noFill/>
        </p:spPr>
      </p:pic>
      <p:pic>
        <p:nvPicPr>
          <p:cNvPr id="28" name="Picture 7" descr="C:\Users\Usuario\Desktop\descargas\SEPARADORES GIF\SEPARADORES PNG\Nueva carpeta\0_8c1e5_c6b40698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89239" y="3303240"/>
            <a:ext cx="6858001" cy="251522"/>
          </a:xfrm>
          <a:prstGeom prst="rect">
            <a:avLst/>
          </a:prstGeom>
          <a:noFill/>
        </p:spPr>
      </p:pic>
      <p:pic>
        <p:nvPicPr>
          <p:cNvPr id="23554" name="Picture 2" descr="http://es.bloggif.com/tmp/bf45038720640623869c0ed61681ef35/text.gif?141018358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1556792"/>
            <a:ext cx="7162800" cy="1076326"/>
          </a:xfrm>
          <a:prstGeom prst="rect">
            <a:avLst/>
          </a:prstGeom>
          <a:noFill/>
        </p:spPr>
      </p:pic>
      <p:pic>
        <p:nvPicPr>
          <p:cNvPr id="23556" name="Picture 4" descr="http://es.bloggif.com/tmp/bf45038720640623869c0ed61681ef35/text.gif?141018362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3140968"/>
            <a:ext cx="1238250" cy="762000"/>
          </a:xfrm>
          <a:prstGeom prst="rect">
            <a:avLst/>
          </a:prstGeom>
          <a:noFill/>
        </p:spPr>
      </p:pic>
      <p:pic>
        <p:nvPicPr>
          <p:cNvPr id="23558" name="Picture 6" descr="http://es.bloggif.com/tmp/bf45038720640623869c0ed61681ef35/text.gif?1410183657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4365104"/>
            <a:ext cx="7560840" cy="108012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ZNECESARIO PARA PPS\fff66a26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5517232"/>
            <a:ext cx="847725" cy="942975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ZNECESARIO PARA PPS\glitterfy3082119T539B8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63688" y="548680"/>
            <a:ext cx="5676900" cy="447675"/>
          </a:xfrm>
          <a:prstGeom prst="rect">
            <a:avLst/>
          </a:prstGeom>
          <a:noFill/>
        </p:spPr>
      </p:pic>
      <p:pic>
        <p:nvPicPr>
          <p:cNvPr id="13" name="Picture 4" descr="C:\Users\Usuario\Desktop\descargas\ZNECESARIO PARA PPS\Glit__.substr($img_name,0,10)._[6] (2)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940152" y="5877272"/>
            <a:ext cx="2828925" cy="43815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  <p:sndAc>
      <p:stSnd>
        <p:snd r:embed="rId2" name="Kenny G - Forever In Lov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7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b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40</Words>
  <Application>Microsoft Office PowerPoint</Application>
  <PresentationFormat>Presentación en pantalla (4:3)</PresentationFormat>
  <Paragraphs>15</Paragraphs>
  <Slides>21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4</cp:revision>
  <dcterms:created xsi:type="dcterms:W3CDTF">2014-09-08T12:56:25Z</dcterms:created>
  <dcterms:modified xsi:type="dcterms:W3CDTF">2014-09-08T13:51:27Z</dcterms:modified>
</cp:coreProperties>
</file>