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95" r:id="rId3"/>
    <p:sldId id="305" r:id="rId4"/>
    <p:sldId id="280" r:id="rId5"/>
    <p:sldId id="288" r:id="rId6"/>
    <p:sldId id="287" r:id="rId7"/>
    <p:sldId id="256" r:id="rId8"/>
    <p:sldId id="257" r:id="rId9"/>
    <p:sldId id="286" r:id="rId10"/>
    <p:sldId id="289" r:id="rId11"/>
    <p:sldId id="285" r:id="rId12"/>
    <p:sldId id="283" r:id="rId13"/>
    <p:sldId id="284" r:id="rId14"/>
    <p:sldId id="282" r:id="rId15"/>
    <p:sldId id="281" r:id="rId16"/>
    <p:sldId id="279" r:id="rId17"/>
    <p:sldId id="278" r:id="rId18"/>
    <p:sldId id="277" r:id="rId19"/>
    <p:sldId id="276" r:id="rId20"/>
    <p:sldId id="275" r:id="rId21"/>
    <p:sldId id="274" r:id="rId22"/>
    <p:sldId id="273" r:id="rId23"/>
    <p:sldId id="270" r:id="rId24"/>
    <p:sldId id="271" r:id="rId25"/>
    <p:sldId id="269" r:id="rId26"/>
    <p:sldId id="272" r:id="rId27"/>
    <p:sldId id="267" r:id="rId28"/>
    <p:sldId id="266" r:id="rId29"/>
    <p:sldId id="265" r:id="rId30"/>
    <p:sldId id="264" r:id="rId31"/>
    <p:sldId id="263" r:id="rId32"/>
    <p:sldId id="262" r:id="rId33"/>
    <p:sldId id="302" r:id="rId34"/>
    <p:sldId id="301" r:id="rId35"/>
    <p:sldId id="300" r:id="rId36"/>
    <p:sldId id="298" r:id="rId37"/>
    <p:sldId id="297" r:id="rId38"/>
    <p:sldId id="296" r:id="rId39"/>
    <p:sldId id="294" r:id="rId40"/>
    <p:sldId id="293" r:id="rId41"/>
    <p:sldId id="292" r:id="rId42"/>
    <p:sldId id="291" r:id="rId43"/>
    <p:sldId id="290" r:id="rId44"/>
    <p:sldId id="261" r:id="rId45"/>
    <p:sldId id="308" r:id="rId46"/>
    <p:sldId id="304" r:id="rId47"/>
    <p:sldId id="307" r:id="rId48"/>
    <p:sldId id="306" r:id="rId49"/>
    <p:sldId id="310" r:id="rId50"/>
    <p:sldId id="268" r:id="rId51"/>
    <p:sldId id="311" r:id="rId5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/MFBtm9VaKRoqV2UqZLWcw" hashData="DKkNtR3ywDkhtEEIZpNIU3M25Y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786034"/>
    <a:srgbClr val="A08D48"/>
    <a:srgbClr val="008E40"/>
    <a:srgbClr val="793905"/>
    <a:srgbClr val="4C3300"/>
    <a:srgbClr val="663300"/>
    <a:srgbClr val="37441C"/>
    <a:srgbClr val="4B3415"/>
    <a:srgbClr val="004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212" autoAdjust="0"/>
    <p:restoredTop sz="94660"/>
  </p:normalViewPr>
  <p:slideViewPr>
    <p:cSldViewPr>
      <p:cViewPr>
        <p:scale>
          <a:sx n="50" d="100"/>
          <a:sy n="50" d="100"/>
        </p:scale>
        <p:origin x="-666" y="-5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A4461-8792-44BA-8AC0-84929701B024}" type="datetimeFigureOut">
              <a:rPr lang="es-ES" smtClean="0"/>
              <a:pPr/>
              <a:t>19/02/2015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CFFD5-B434-469D-9B4E-111D1EBA8F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A4461-8792-44BA-8AC0-84929701B024}" type="datetimeFigureOut">
              <a:rPr lang="es-ES" smtClean="0"/>
              <a:pPr/>
              <a:t>19/02/2015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CFFD5-B434-469D-9B4E-111D1EBA8F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A4461-8792-44BA-8AC0-84929701B024}" type="datetimeFigureOut">
              <a:rPr lang="es-ES" smtClean="0"/>
              <a:pPr/>
              <a:t>19/02/2015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CFFD5-B434-469D-9B4E-111D1EBA8F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A4461-8792-44BA-8AC0-84929701B024}" type="datetimeFigureOut">
              <a:rPr lang="es-ES" smtClean="0"/>
              <a:pPr/>
              <a:t>19/02/2015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CFFD5-B434-469D-9B4E-111D1EBA8F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A4461-8792-44BA-8AC0-84929701B024}" type="datetimeFigureOut">
              <a:rPr lang="es-ES" smtClean="0"/>
              <a:pPr/>
              <a:t>19/02/2015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CFFD5-B434-469D-9B4E-111D1EBA8F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A4461-8792-44BA-8AC0-84929701B024}" type="datetimeFigureOut">
              <a:rPr lang="es-ES" smtClean="0"/>
              <a:pPr/>
              <a:t>19/02/2015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CFFD5-B434-469D-9B4E-111D1EBA8F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A4461-8792-44BA-8AC0-84929701B024}" type="datetimeFigureOut">
              <a:rPr lang="es-ES" smtClean="0"/>
              <a:pPr/>
              <a:t>19/02/2015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CFFD5-B434-469D-9B4E-111D1EBA8F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A4461-8792-44BA-8AC0-84929701B024}" type="datetimeFigureOut">
              <a:rPr lang="es-ES" smtClean="0"/>
              <a:pPr/>
              <a:t>19/02/2015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CFFD5-B434-469D-9B4E-111D1EBA8F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A4461-8792-44BA-8AC0-84929701B024}" type="datetimeFigureOut">
              <a:rPr lang="es-ES" smtClean="0"/>
              <a:pPr/>
              <a:t>19/02/2015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CFFD5-B434-469D-9B4E-111D1EBA8F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A4461-8792-44BA-8AC0-84929701B024}" type="datetimeFigureOut">
              <a:rPr lang="es-ES" smtClean="0"/>
              <a:pPr/>
              <a:t>19/02/2015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CFFD5-B434-469D-9B4E-111D1EBA8F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A4461-8792-44BA-8AC0-84929701B024}" type="datetimeFigureOut">
              <a:rPr lang="es-ES" smtClean="0"/>
              <a:pPr/>
              <a:t>19/02/2015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CFFD5-B434-469D-9B4E-111D1EBA8F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CA4461-8792-44BA-8AC0-84929701B024}" type="datetimeFigureOut">
              <a:rPr lang="es-ES" smtClean="0"/>
              <a:pPr/>
              <a:t>19/02/2015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6CFFD5-B434-469D-9B4E-111D1EBA8F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openxmlformats.org/officeDocument/2006/relationships/image" Target="../media/image37.jpeg"/><Relationship Id="rId7" Type="http://schemas.openxmlformats.org/officeDocument/2006/relationships/image" Target="../media/image41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eg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eg"/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jpeg"/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jpeg"/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eg"/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jpeg"/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jpeg"/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jpeg"/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3.png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7.png"/><Relationship Id="rId13" Type="http://schemas.openxmlformats.org/officeDocument/2006/relationships/hyperlink" Target="https://plus.google.com/+Mispps/" TargetMode="External"/><Relationship Id="rId3" Type="http://schemas.openxmlformats.org/officeDocument/2006/relationships/image" Target="../media/image124.png"/><Relationship Id="rId7" Type="http://schemas.openxmlformats.org/officeDocument/2006/relationships/image" Target="../media/image126.png"/><Relationship Id="rId12" Type="http://schemas.openxmlformats.org/officeDocument/2006/relationships/image" Target="../media/image129.png"/><Relationship Id="rId17" Type="http://schemas.openxmlformats.org/officeDocument/2006/relationships/image" Target="../media/image132.png"/><Relationship Id="rId2" Type="http://schemas.openxmlformats.org/officeDocument/2006/relationships/slideLayout" Target="../slideLayouts/slideLayout12.xml"/><Relationship Id="rId16" Type="http://schemas.openxmlformats.org/officeDocument/2006/relationships/image" Target="../media/image131.png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hyperlink" Target="http://www.mispps.com/boletin.html" TargetMode="External"/><Relationship Id="rId11" Type="http://schemas.openxmlformats.org/officeDocument/2006/relationships/hyperlink" Target="https://twitter.com/mispps" TargetMode="External"/><Relationship Id="rId5" Type="http://schemas.openxmlformats.org/officeDocument/2006/relationships/image" Target="../media/image125.png"/><Relationship Id="rId15" Type="http://schemas.openxmlformats.org/officeDocument/2006/relationships/hyperlink" Target="https://vk.com/mispps" TargetMode="External"/><Relationship Id="rId10" Type="http://schemas.openxmlformats.org/officeDocument/2006/relationships/image" Target="../media/image128.pn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s://www.facebook.com/mispps" TargetMode="External"/><Relationship Id="rId14" Type="http://schemas.openxmlformats.org/officeDocument/2006/relationships/image" Target="../media/image1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4C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.jp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7" name="6 Imagen" descr="GMICImage.jpg"/>
          <p:cNvPicPr>
            <a:picLocks noChangeAspect="1"/>
          </p:cNvPicPr>
          <p:nvPr/>
        </p:nvPicPr>
        <p:blipFill>
          <a:blip r:embed="rId4">
            <a:lum contrast="10000"/>
          </a:blip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0" y="6119336"/>
            <a:ext cx="1847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sz="1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02" name="Picture 2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500167" y="5546570"/>
            <a:ext cx="2786082" cy="439909"/>
          </a:xfrm>
          <a:prstGeom prst="rect">
            <a:avLst/>
          </a:prstGeom>
          <a:noFill/>
        </p:spPr>
      </p:pic>
      <p:pic>
        <p:nvPicPr>
          <p:cNvPr id="51206" name="Picture 6" descr="Rendered Image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5572132" y="357166"/>
            <a:ext cx="3252783" cy="657226"/>
          </a:xfrm>
          <a:prstGeom prst="rect">
            <a:avLst/>
          </a:prstGeom>
          <a:noFill/>
        </p:spPr>
      </p:pic>
      <p:pic>
        <p:nvPicPr>
          <p:cNvPr id="51208" name="Picture 8" descr="Rendered Image"/>
          <p:cNvPicPr>
            <a:picLocks noChangeAspect="1" noChangeArrowheads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6357950" y="1357298"/>
            <a:ext cx="1581150" cy="647700"/>
          </a:xfrm>
          <a:prstGeom prst="rect">
            <a:avLst/>
          </a:prstGeom>
          <a:noFill/>
        </p:spPr>
      </p:pic>
      <p:pic>
        <p:nvPicPr>
          <p:cNvPr id="51210" name="Picture 10" descr="Rendered Image"/>
          <p:cNvPicPr>
            <a:picLocks noChangeAspect="1" noChangeArrowheads="1"/>
          </p:cNvPicPr>
          <p:nvPr/>
        </p:nvPicPr>
        <p:blipFill>
          <a:blip r:embed="rId8">
            <a:lum contrast="20000"/>
          </a:blip>
          <a:srcRect/>
          <a:stretch>
            <a:fillRect/>
          </a:stretch>
        </p:blipFill>
        <p:spPr bwMode="auto">
          <a:xfrm>
            <a:off x="5715008" y="2357430"/>
            <a:ext cx="3057525" cy="657226"/>
          </a:xfrm>
          <a:prstGeom prst="rect">
            <a:avLst/>
          </a:prstGeom>
          <a:noFill/>
        </p:spPr>
      </p:pic>
    </p:spTree>
  </p:cSld>
  <p:clrMapOvr>
    <a:masterClrMapping/>
  </p:clrMapOvr>
  <p:transition advTm="22000">
    <p:sndAc>
      <p:stSnd loop="1">
        <p:snd r:embed="rId2" name="Sunset Ceremony - David &amp; Steve Gordo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2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1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1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2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51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1" dur="2000"/>
                                        <p:tgtEl>
                                          <p:spTgt spid="51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8603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54.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44658"/>
          </a:xfrm>
          <a:prstGeom prst="rect">
            <a:avLst/>
          </a:prstGeom>
        </p:spPr>
      </p:pic>
      <p:pic>
        <p:nvPicPr>
          <p:cNvPr id="6" name="5 Imagen" descr="4._0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1138553"/>
          </a:xfrm>
          <a:prstGeom prst="rect">
            <a:avLst/>
          </a:prstGeom>
          <a:ln>
            <a:noFill/>
          </a:ln>
        </p:spPr>
      </p:pic>
      <p:pic>
        <p:nvPicPr>
          <p:cNvPr id="7" name="6 Imagen" descr="4._00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071546"/>
            <a:ext cx="9144000" cy="1138553"/>
          </a:xfrm>
          <a:prstGeom prst="rect">
            <a:avLst/>
          </a:prstGeom>
          <a:ln>
            <a:noFill/>
          </a:ln>
        </p:spPr>
      </p:pic>
      <p:pic>
        <p:nvPicPr>
          <p:cNvPr id="8" name="7 Imagen" descr="4._003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214554"/>
            <a:ext cx="9144000" cy="1138553"/>
          </a:xfrm>
          <a:prstGeom prst="rect">
            <a:avLst/>
          </a:prstGeom>
          <a:ln>
            <a:noFill/>
          </a:ln>
        </p:spPr>
      </p:pic>
      <p:pic>
        <p:nvPicPr>
          <p:cNvPr id="9" name="8 Imagen" descr="4._004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3357562"/>
            <a:ext cx="9144000" cy="1138553"/>
          </a:xfrm>
          <a:prstGeom prst="rect">
            <a:avLst/>
          </a:prstGeom>
          <a:ln>
            <a:noFill/>
          </a:ln>
        </p:spPr>
      </p:pic>
      <p:pic>
        <p:nvPicPr>
          <p:cNvPr id="10" name="9 Imagen" descr="4._005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4572008"/>
            <a:ext cx="9144000" cy="1138553"/>
          </a:xfrm>
          <a:prstGeom prst="rect">
            <a:avLst/>
          </a:prstGeom>
          <a:ln>
            <a:noFill/>
          </a:ln>
        </p:spPr>
      </p:pic>
      <p:pic>
        <p:nvPicPr>
          <p:cNvPr id="11" name="10 Imagen" descr="4._006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5719447"/>
            <a:ext cx="9144000" cy="1138553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4C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6..jpg"/>
          <p:cNvPicPr>
            <a:picLocks noChangeAspect="1"/>
          </p:cNvPicPr>
          <p:nvPr/>
        </p:nvPicPr>
        <p:blipFill>
          <a:blip r:embed="rId3"/>
          <a:srcRect l="50000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6" name="5 Imagen" descr="6..jpg"/>
          <p:cNvPicPr>
            <a:picLocks noChangeAspect="1"/>
          </p:cNvPicPr>
          <p:nvPr/>
        </p:nvPicPr>
        <p:blipFill>
          <a:blip r:embed="rId3"/>
          <a:srcRect r="50000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93905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7..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2.2_001.jp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0"/>
            <a:ext cx="1518047" cy="6858000"/>
          </a:xfrm>
          <a:prstGeom prst="rect">
            <a:avLst/>
          </a:prstGeom>
          <a:ln>
            <a:noFill/>
          </a:ln>
        </p:spPr>
      </p:pic>
      <p:pic>
        <p:nvPicPr>
          <p:cNvPr id="7" name="6 Imagen" descr="2.2_002.jpg"/>
          <p:cNvPicPr>
            <a:picLocks noChangeAspect="1"/>
          </p:cNvPicPr>
          <p:nvPr/>
        </p:nvPicPr>
        <p:blipFill>
          <a:blip r:embed="rId4">
            <a:lum contrast="10000"/>
          </a:blip>
          <a:stretch>
            <a:fillRect/>
          </a:stretch>
        </p:blipFill>
        <p:spPr>
          <a:xfrm>
            <a:off x="1500166" y="0"/>
            <a:ext cx="1526977" cy="6858000"/>
          </a:xfrm>
          <a:prstGeom prst="rect">
            <a:avLst/>
          </a:prstGeom>
          <a:ln>
            <a:noFill/>
          </a:ln>
        </p:spPr>
      </p:pic>
      <p:pic>
        <p:nvPicPr>
          <p:cNvPr id="8" name="7 Imagen" descr="2.2_003.jpg"/>
          <p:cNvPicPr>
            <a:picLocks noChangeAspect="1"/>
          </p:cNvPicPr>
          <p:nvPr/>
        </p:nvPicPr>
        <p:blipFill>
          <a:blip r:embed="rId5">
            <a:lum contrast="10000"/>
          </a:blip>
          <a:stretch>
            <a:fillRect/>
          </a:stretch>
        </p:blipFill>
        <p:spPr>
          <a:xfrm>
            <a:off x="3000364" y="0"/>
            <a:ext cx="1526977" cy="6858000"/>
          </a:xfrm>
          <a:prstGeom prst="rect">
            <a:avLst/>
          </a:prstGeom>
          <a:ln>
            <a:noFill/>
          </a:ln>
        </p:spPr>
      </p:pic>
      <p:pic>
        <p:nvPicPr>
          <p:cNvPr id="9" name="8 Imagen" descr="2.2_004.jpg"/>
          <p:cNvPicPr>
            <a:picLocks noChangeAspect="1"/>
          </p:cNvPicPr>
          <p:nvPr/>
        </p:nvPicPr>
        <p:blipFill>
          <a:blip r:embed="rId6">
            <a:lum contrast="10000"/>
          </a:blip>
          <a:stretch>
            <a:fillRect/>
          </a:stretch>
        </p:blipFill>
        <p:spPr>
          <a:xfrm>
            <a:off x="4500562" y="0"/>
            <a:ext cx="1598415" cy="6858000"/>
          </a:xfrm>
          <a:prstGeom prst="rect">
            <a:avLst/>
          </a:prstGeom>
          <a:ln>
            <a:noFill/>
          </a:ln>
        </p:spPr>
      </p:pic>
      <p:pic>
        <p:nvPicPr>
          <p:cNvPr id="10" name="9 Imagen" descr="2.2_005.jpg"/>
          <p:cNvPicPr>
            <a:picLocks noChangeAspect="1"/>
          </p:cNvPicPr>
          <p:nvPr/>
        </p:nvPicPr>
        <p:blipFill>
          <a:blip r:embed="rId7">
            <a:lum contrast="10000"/>
          </a:blip>
          <a:stretch>
            <a:fillRect/>
          </a:stretch>
        </p:blipFill>
        <p:spPr>
          <a:xfrm>
            <a:off x="6072198" y="0"/>
            <a:ext cx="1526977" cy="6858000"/>
          </a:xfrm>
          <a:prstGeom prst="rect">
            <a:avLst/>
          </a:prstGeom>
          <a:ln>
            <a:noFill/>
          </a:ln>
        </p:spPr>
      </p:pic>
      <p:pic>
        <p:nvPicPr>
          <p:cNvPr id="11" name="10 Imagen" descr="2.2_006.jpg"/>
          <p:cNvPicPr>
            <a:picLocks noChangeAspect="1"/>
          </p:cNvPicPr>
          <p:nvPr/>
        </p:nvPicPr>
        <p:blipFill>
          <a:blip r:embed="rId8">
            <a:lum contrast="10000"/>
          </a:blip>
          <a:stretch>
            <a:fillRect/>
          </a:stretch>
        </p:blipFill>
        <p:spPr>
          <a:xfrm>
            <a:off x="7572396" y="0"/>
            <a:ext cx="1571604" cy="6858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29" cy="6858000"/>
          </a:xfrm>
          <a:prstGeom prst="rect">
            <a:avLst/>
          </a:prstGeom>
        </p:spPr>
      </p:pic>
      <p:pic>
        <p:nvPicPr>
          <p:cNvPr id="6" name="5 Imagen" descr="3._0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1141885"/>
          </a:xfrm>
          <a:prstGeom prst="rect">
            <a:avLst/>
          </a:prstGeom>
          <a:ln>
            <a:noFill/>
          </a:ln>
        </p:spPr>
      </p:pic>
      <p:pic>
        <p:nvPicPr>
          <p:cNvPr id="7" name="6 Imagen" descr="3._00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142984"/>
            <a:ext cx="9144000" cy="1284761"/>
          </a:xfrm>
          <a:prstGeom prst="rect">
            <a:avLst/>
          </a:prstGeom>
          <a:ln>
            <a:noFill/>
          </a:ln>
        </p:spPr>
      </p:pic>
      <p:pic>
        <p:nvPicPr>
          <p:cNvPr id="8" name="7 Imagen" descr="3._003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428869"/>
            <a:ext cx="9144000" cy="1143008"/>
          </a:xfrm>
          <a:prstGeom prst="rect">
            <a:avLst/>
          </a:prstGeom>
          <a:ln>
            <a:noFill/>
          </a:ln>
        </p:spPr>
      </p:pic>
      <p:pic>
        <p:nvPicPr>
          <p:cNvPr id="10" name="9 Imagen" descr="3._005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4643447"/>
            <a:ext cx="9144000" cy="1214446"/>
          </a:xfrm>
          <a:prstGeom prst="rect">
            <a:avLst/>
          </a:prstGeom>
          <a:ln>
            <a:noFill/>
          </a:ln>
        </p:spPr>
      </p:pic>
      <p:pic>
        <p:nvPicPr>
          <p:cNvPr id="11" name="10 Imagen" descr="3._004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3571876"/>
            <a:ext cx="9144000" cy="1141885"/>
          </a:xfrm>
          <a:prstGeom prst="rect">
            <a:avLst/>
          </a:prstGeom>
          <a:ln>
            <a:noFill/>
          </a:ln>
        </p:spPr>
      </p:pic>
      <p:pic>
        <p:nvPicPr>
          <p:cNvPr id="12" name="11 Imagen" descr="3._006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5857892"/>
            <a:ext cx="9144000" cy="1000108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6684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6684"/>
            <a:ext cx="9144000" cy="6858000"/>
          </a:xfrm>
          <a:solidFill>
            <a:srgbClr val="66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5" name="4 Imagen" descr="8..jpg"/>
          <p:cNvPicPr>
            <a:picLocks noChangeAspect="1"/>
          </p:cNvPicPr>
          <p:nvPr/>
        </p:nvPicPr>
        <p:blipFill>
          <a:blip r:embed="rId3"/>
          <a:srcRect l="4618" t="6966" r="5177" b="625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4C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6" name="5 Imagen" descr="5._001.jp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0"/>
            <a:ext cx="1518047" cy="6858000"/>
          </a:xfrm>
          <a:prstGeom prst="rect">
            <a:avLst/>
          </a:prstGeom>
          <a:ln>
            <a:noFill/>
          </a:ln>
        </p:spPr>
      </p:pic>
      <p:pic>
        <p:nvPicPr>
          <p:cNvPr id="7" name="6 Imagen" descr="5._002.jpg"/>
          <p:cNvPicPr>
            <a:picLocks noChangeAspect="1"/>
          </p:cNvPicPr>
          <p:nvPr/>
        </p:nvPicPr>
        <p:blipFill>
          <a:blip r:embed="rId4">
            <a:lum contrast="10000"/>
          </a:blip>
          <a:stretch>
            <a:fillRect/>
          </a:stretch>
        </p:blipFill>
        <p:spPr>
          <a:xfrm>
            <a:off x="1500166" y="0"/>
            <a:ext cx="1518047" cy="6858000"/>
          </a:xfrm>
          <a:prstGeom prst="rect">
            <a:avLst/>
          </a:prstGeom>
          <a:ln>
            <a:noFill/>
          </a:ln>
        </p:spPr>
      </p:pic>
      <p:pic>
        <p:nvPicPr>
          <p:cNvPr id="8" name="7 Imagen" descr="5._003.jpg"/>
          <p:cNvPicPr>
            <a:picLocks noChangeAspect="1"/>
          </p:cNvPicPr>
          <p:nvPr/>
        </p:nvPicPr>
        <p:blipFill>
          <a:blip r:embed="rId5">
            <a:lum contrast="10000"/>
          </a:blip>
          <a:stretch>
            <a:fillRect/>
          </a:stretch>
        </p:blipFill>
        <p:spPr>
          <a:xfrm>
            <a:off x="3000365" y="0"/>
            <a:ext cx="1500198" cy="6858000"/>
          </a:xfrm>
          <a:prstGeom prst="rect">
            <a:avLst/>
          </a:prstGeom>
          <a:ln>
            <a:noFill/>
          </a:ln>
        </p:spPr>
      </p:pic>
      <p:pic>
        <p:nvPicPr>
          <p:cNvPr id="9" name="8 Imagen" descr="5._004.jpg"/>
          <p:cNvPicPr>
            <a:picLocks noChangeAspect="1"/>
          </p:cNvPicPr>
          <p:nvPr/>
        </p:nvPicPr>
        <p:blipFill>
          <a:blip r:embed="rId6">
            <a:lum contrast="10000"/>
          </a:blip>
          <a:stretch>
            <a:fillRect/>
          </a:stretch>
        </p:blipFill>
        <p:spPr>
          <a:xfrm>
            <a:off x="4500562" y="0"/>
            <a:ext cx="1589485" cy="6858000"/>
          </a:xfrm>
          <a:prstGeom prst="rect">
            <a:avLst/>
          </a:prstGeom>
          <a:ln>
            <a:noFill/>
          </a:ln>
        </p:spPr>
      </p:pic>
      <p:pic>
        <p:nvPicPr>
          <p:cNvPr id="10" name="9 Imagen" descr="5._005.jpg"/>
          <p:cNvPicPr>
            <a:picLocks noChangeAspect="1"/>
          </p:cNvPicPr>
          <p:nvPr/>
        </p:nvPicPr>
        <p:blipFill>
          <a:blip r:embed="rId7">
            <a:lum contrast="10000"/>
          </a:blip>
          <a:stretch>
            <a:fillRect/>
          </a:stretch>
        </p:blipFill>
        <p:spPr>
          <a:xfrm>
            <a:off x="6072198" y="0"/>
            <a:ext cx="1571636" cy="6858000"/>
          </a:xfrm>
          <a:prstGeom prst="rect">
            <a:avLst/>
          </a:prstGeom>
          <a:ln>
            <a:noFill/>
          </a:ln>
        </p:spPr>
      </p:pic>
      <p:pic>
        <p:nvPicPr>
          <p:cNvPr id="11" name="10 Imagen" descr="5._006.jpg"/>
          <p:cNvPicPr>
            <a:picLocks noChangeAspect="1"/>
          </p:cNvPicPr>
          <p:nvPr/>
        </p:nvPicPr>
        <p:blipFill>
          <a:blip r:embed="rId8">
            <a:lum contrast="10000"/>
          </a:blip>
          <a:stretch>
            <a:fillRect/>
          </a:stretch>
        </p:blipFill>
        <p:spPr>
          <a:xfrm>
            <a:off x="7617023" y="0"/>
            <a:ext cx="1526977" cy="6858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9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9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9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9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9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4C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9..jpg"/>
          <p:cNvPicPr>
            <a:picLocks noChangeAspect="1"/>
          </p:cNvPicPr>
          <p:nvPr/>
        </p:nvPicPr>
        <p:blipFill>
          <a:blip r:embed="rId3"/>
          <a:srcRect r="3025" b="312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4C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1.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4B3415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0..jp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2.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3.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5" name="4 Imagen" descr="15.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>
              <a:lumMod val="8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6.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5" name="4 Imagen" descr="17.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>
              <a:lumMod val="8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8..jp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4C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5" name="4 Imagen" descr="19.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5" name="4 Imagen" descr="20..jp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8603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7" name="6 Imagen" descr="21..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8603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24...jp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5" name="4 Imagen" descr="23..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" y="0"/>
            <a:ext cx="9126141" cy="6858000"/>
          </a:xfrm>
          <a:prstGeom prst="rect">
            <a:avLst/>
          </a:prstGeom>
        </p:spPr>
      </p:pic>
      <p:pic>
        <p:nvPicPr>
          <p:cNvPr id="5" name="4 Imagen" descr="25..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" y="0"/>
            <a:ext cx="9126141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8603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pic>
        <p:nvPicPr>
          <p:cNvPr id="5" name="4 Imagen" descr="22..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37441C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7..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8.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5" name="4 Imagen" descr="29..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30..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1...jp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4C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5" name="4 Imagen" descr="32..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8603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5" name="4 Imagen" descr="33.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4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4..jp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8603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5" name="4 Imagen" descr="35..jp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8930" y="0"/>
            <a:ext cx="913507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8603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5" name="4 Imagen" descr="37..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6" name="5 Imagen" descr="39..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40..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8603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42.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8603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43..jpg"/>
          <p:cNvPicPr>
            <a:picLocks noChangeAspect="1"/>
          </p:cNvPicPr>
          <p:nvPr/>
        </p:nvPicPr>
        <p:blipFill>
          <a:blip r:embed="rId3"/>
          <a:srcRect l="3125" t="4329" r="5468" b="69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4C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GMICImage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93905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48.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49.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60000"/>
              <a:lumOff val="4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5" name="4 Imagen" descr="50.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60000"/>
              <a:lumOff val="4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7984"/>
          </a:xfrm>
          <a:prstGeom prst="rect">
            <a:avLst/>
          </a:prstGeom>
        </p:spPr>
      </p:pic>
      <p:pic>
        <p:nvPicPr>
          <p:cNvPr id="5" name="4 Imagen" descr="51.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7...jp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8E4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2.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1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53.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4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58..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4B3415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6..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6215074" y="5903893"/>
            <a:ext cx="266707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Tema musical : </a:t>
            </a:r>
            <a:r>
              <a:rPr lang="es-ES_tradnl" sz="14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Sunset</a:t>
            </a:r>
            <a:r>
              <a:rPr lang="es-ES_tradnl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14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Ceremony</a:t>
            </a:r>
            <a:endParaRPr lang="es-ES_tradnl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ES_tradnl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Interpreta: David &amp; Steve Gordon</a:t>
            </a:r>
          </a:p>
          <a:p>
            <a:endParaRPr lang="es-ES" sz="1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1400" dirty="0"/>
          </a:p>
        </p:txBody>
      </p:sp>
      <p:pic>
        <p:nvPicPr>
          <p:cNvPr id="1026" name="Picture 2" descr="Rendered Image"/>
          <p:cNvPicPr>
            <a:picLocks noChangeAspect="1" noChangeArrowheads="1"/>
          </p:cNvPicPr>
          <p:nvPr/>
        </p:nvPicPr>
        <p:blipFill>
          <a:blip r:embed="rId4">
            <a:lum bright="20000" contrast="40000"/>
          </a:blip>
          <a:srcRect/>
          <a:stretch>
            <a:fillRect/>
          </a:stretch>
        </p:blipFill>
        <p:spPr bwMode="auto">
          <a:xfrm rot="20322633">
            <a:off x="6260918" y="4443484"/>
            <a:ext cx="2324100" cy="1476375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00"/>
                            </p:stCondLst>
                            <p:childTnLst>
                              <p:par>
                                <p:cTn id="2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4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5"/>
          </p:cNvPr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41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40</Words>
  <Application>Microsoft Office PowerPoint</Application>
  <PresentationFormat>Presentación en pantalla (4:3)</PresentationFormat>
  <Paragraphs>5</Paragraphs>
  <Slides>50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50</vt:i4>
      </vt:variant>
    </vt:vector>
  </HeadingPairs>
  <TitlesOfParts>
    <vt:vector size="5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82</cp:revision>
  <dcterms:created xsi:type="dcterms:W3CDTF">2015-02-18T16:53:27Z</dcterms:created>
  <dcterms:modified xsi:type="dcterms:W3CDTF">2015-02-19T15:10:32Z</dcterms:modified>
</cp:coreProperties>
</file>