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313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cxIRrRLR9JLSOLcXyKSNA" hashData="lRHcNhgmeLzELCLFfxJKjWc32c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1" autoAdjust="0"/>
    <p:restoredTop sz="94660"/>
  </p:normalViewPr>
  <p:slideViewPr>
    <p:cSldViewPr>
      <p:cViewPr varScale="1">
        <p:scale>
          <a:sx n="66" d="100"/>
          <a:sy n="6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50927-2770-42A2-894E-6309AC8C02F7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ADE9-9E80-4306-AB14-488D49AAD4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50927-2770-42A2-894E-6309AC8C02F7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ADE9-9E80-4306-AB14-488D49AAD4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50927-2770-42A2-894E-6309AC8C02F7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ADE9-9E80-4306-AB14-488D49AAD4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50927-2770-42A2-894E-6309AC8C02F7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ADE9-9E80-4306-AB14-488D49AAD4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50927-2770-42A2-894E-6309AC8C02F7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ADE9-9E80-4306-AB14-488D49AAD4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50927-2770-42A2-894E-6309AC8C02F7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ADE9-9E80-4306-AB14-488D49AAD4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50927-2770-42A2-894E-6309AC8C02F7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ADE9-9E80-4306-AB14-488D49AAD4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50927-2770-42A2-894E-6309AC8C02F7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ADE9-9E80-4306-AB14-488D49AAD4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50927-2770-42A2-894E-6309AC8C02F7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ADE9-9E80-4306-AB14-488D49AAD4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50927-2770-42A2-894E-6309AC8C02F7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ADE9-9E80-4306-AB14-488D49AAD4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50927-2770-42A2-894E-6309AC8C02F7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ADE9-9E80-4306-AB14-488D49AAD4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58963F-795A-4006-B4AE-16B4FEA0C58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50927-2770-42A2-894E-6309AC8C02F7}" type="datetimeFigureOut">
              <a:rPr lang="es-ES" smtClean="0"/>
              <a:pPr/>
              <a:t>28/05/2013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EADE9-9E80-4306-AB14-488D49AAD4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BD189E-3172-462F-BB79-CA03E90FDEB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1.png"/><Relationship Id="rId7" Type="http://schemas.openxmlformats.org/officeDocument/2006/relationships/image" Target="../media/image7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lum bright="4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e047cb9.gif"/>
          <p:cNvPicPr>
            <a:picLocks noChangeAspect="1"/>
          </p:cNvPicPr>
          <p:nvPr/>
        </p:nvPicPr>
        <p:blipFill>
          <a:blip r:embed="rId4">
            <a:lum bright="20000" contrast="10000"/>
          </a:blip>
          <a:stretch>
            <a:fillRect/>
          </a:stretch>
        </p:blipFill>
        <p:spPr>
          <a:xfrm>
            <a:off x="1357290" y="-1049077"/>
            <a:ext cx="6572296" cy="790707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1285852" y="642918"/>
            <a:ext cx="285752" cy="4714908"/>
          </a:xfrm>
          <a:prstGeom prst="rect">
            <a:avLst/>
          </a:prstGeom>
          <a:blipFill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643834" y="642918"/>
            <a:ext cx="285752" cy="4714908"/>
          </a:xfrm>
          <a:prstGeom prst="rect">
            <a:avLst/>
          </a:prstGeom>
          <a:blipFill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2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3252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85720" y="214290"/>
            <a:ext cx="723900" cy="571501"/>
          </a:xfrm>
          <a:prstGeom prst="rect">
            <a:avLst/>
          </a:prstGeom>
          <a:noFill/>
        </p:spPr>
      </p:pic>
      <p:pic>
        <p:nvPicPr>
          <p:cNvPr id="53254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357158" y="1000108"/>
            <a:ext cx="628650" cy="571501"/>
          </a:xfrm>
          <a:prstGeom prst="rect">
            <a:avLst/>
          </a:prstGeom>
          <a:noFill/>
        </p:spPr>
      </p:pic>
      <p:pic>
        <p:nvPicPr>
          <p:cNvPr id="53256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00034" y="1714488"/>
            <a:ext cx="390525" cy="571501"/>
          </a:xfrm>
          <a:prstGeom prst="rect">
            <a:avLst/>
          </a:prstGeom>
          <a:noFill/>
        </p:spPr>
      </p:pic>
      <p:pic>
        <p:nvPicPr>
          <p:cNvPr id="53258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214282" y="2500306"/>
            <a:ext cx="942975" cy="571501"/>
          </a:xfrm>
          <a:prstGeom prst="rect">
            <a:avLst/>
          </a:prstGeom>
          <a:noFill/>
        </p:spPr>
      </p:pic>
      <p:pic>
        <p:nvPicPr>
          <p:cNvPr id="32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85720" y="3214686"/>
            <a:ext cx="723900" cy="571501"/>
          </a:xfrm>
          <a:prstGeom prst="rect">
            <a:avLst/>
          </a:prstGeom>
          <a:noFill/>
        </p:spPr>
      </p:pic>
      <p:pic>
        <p:nvPicPr>
          <p:cNvPr id="53260" name="Picture 12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428596" y="4000504"/>
            <a:ext cx="561975" cy="571501"/>
          </a:xfrm>
          <a:prstGeom prst="rect">
            <a:avLst/>
          </a:prstGeom>
          <a:noFill/>
        </p:spPr>
      </p:pic>
      <p:pic>
        <p:nvPicPr>
          <p:cNvPr id="53262" name="Picture 14" descr="Rendered Image"/>
          <p:cNvPicPr>
            <a:picLocks noChangeAspect="1" noChangeArrowheads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428596" y="4786322"/>
            <a:ext cx="590550" cy="571501"/>
          </a:xfrm>
          <a:prstGeom prst="rect">
            <a:avLst/>
          </a:prstGeom>
          <a:noFill/>
        </p:spPr>
      </p:pic>
      <p:pic>
        <p:nvPicPr>
          <p:cNvPr id="53264" name="Picture 16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357158" y="5572140"/>
            <a:ext cx="581025" cy="581026"/>
          </a:xfrm>
          <a:prstGeom prst="rect">
            <a:avLst/>
          </a:prstGeom>
          <a:noFill/>
        </p:spPr>
      </p:pic>
      <p:pic>
        <p:nvPicPr>
          <p:cNvPr id="53266" name="Picture 18" descr="Rendered Image"/>
          <p:cNvPicPr>
            <a:picLocks noChangeAspect="1" noChangeArrowheads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3643306" y="0"/>
            <a:ext cx="609600" cy="581026"/>
          </a:xfrm>
          <a:prstGeom prst="rect">
            <a:avLst/>
          </a:prstGeom>
          <a:noFill/>
        </p:spPr>
      </p:pic>
      <p:pic>
        <p:nvPicPr>
          <p:cNvPr id="53268" name="Picture 20" descr="Rendered Image"/>
          <p:cNvPicPr>
            <a:picLocks noChangeAspect="1" noChangeArrowheads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4143372" y="0"/>
            <a:ext cx="685800" cy="581026"/>
          </a:xfrm>
          <a:prstGeom prst="rect">
            <a:avLst/>
          </a:prstGeom>
          <a:noFill/>
        </p:spPr>
      </p:pic>
      <p:pic>
        <p:nvPicPr>
          <p:cNvPr id="38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786314" y="0"/>
            <a:ext cx="628650" cy="571501"/>
          </a:xfrm>
          <a:prstGeom prst="rect">
            <a:avLst/>
          </a:prstGeom>
          <a:noFill/>
        </p:spPr>
      </p:pic>
      <p:pic>
        <p:nvPicPr>
          <p:cNvPr id="39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8143900" y="285728"/>
            <a:ext cx="723900" cy="571501"/>
          </a:xfrm>
          <a:prstGeom prst="rect">
            <a:avLst/>
          </a:prstGeom>
          <a:noFill/>
        </p:spPr>
      </p:pic>
      <p:pic>
        <p:nvPicPr>
          <p:cNvPr id="40" name="Picture 18" descr="Rendered Image"/>
          <p:cNvPicPr>
            <a:picLocks noChangeAspect="1" noChangeArrowheads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8215338" y="1000108"/>
            <a:ext cx="609600" cy="581026"/>
          </a:xfrm>
          <a:prstGeom prst="rect">
            <a:avLst/>
          </a:prstGeom>
          <a:noFill/>
        </p:spPr>
      </p:pic>
      <p:pic>
        <p:nvPicPr>
          <p:cNvPr id="53270" name="Picture 22" descr="Rendered Image"/>
          <p:cNvPicPr>
            <a:picLocks noChangeAspect="1" noChangeArrowheads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8143900" y="1643050"/>
            <a:ext cx="676275" cy="571501"/>
          </a:xfrm>
          <a:prstGeom prst="rect">
            <a:avLst/>
          </a:prstGeom>
          <a:noFill/>
        </p:spPr>
      </p:pic>
      <p:pic>
        <p:nvPicPr>
          <p:cNvPr id="42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8286776" y="2357430"/>
            <a:ext cx="390525" cy="571501"/>
          </a:xfrm>
          <a:prstGeom prst="rect">
            <a:avLst/>
          </a:prstGeom>
          <a:noFill/>
        </p:spPr>
      </p:pic>
      <p:pic>
        <p:nvPicPr>
          <p:cNvPr id="43" name="Picture 22" descr="Rendered Image"/>
          <p:cNvPicPr>
            <a:picLocks noChangeAspect="1" noChangeArrowheads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8143900" y="3071810"/>
            <a:ext cx="676275" cy="571501"/>
          </a:xfrm>
          <a:prstGeom prst="rect">
            <a:avLst/>
          </a:prstGeom>
          <a:noFill/>
        </p:spPr>
      </p:pic>
      <p:pic>
        <p:nvPicPr>
          <p:cNvPr id="53272" name="Picture 24" descr="Rendered Image"/>
          <p:cNvPicPr>
            <a:picLocks noChangeAspect="1" noChangeArrowheads="1"/>
          </p:cNvPicPr>
          <p:nvPr/>
        </p:nvPicPr>
        <p:blipFill>
          <a:blip r:embed="rId16">
            <a:lum contrast="20000"/>
          </a:blip>
          <a:srcRect/>
          <a:stretch>
            <a:fillRect/>
          </a:stretch>
        </p:blipFill>
        <p:spPr bwMode="auto">
          <a:xfrm>
            <a:off x="8215338" y="3714752"/>
            <a:ext cx="619125" cy="571501"/>
          </a:xfrm>
          <a:prstGeom prst="rect">
            <a:avLst/>
          </a:prstGeom>
          <a:noFill/>
        </p:spPr>
      </p:pic>
      <p:pic>
        <p:nvPicPr>
          <p:cNvPr id="53274" name="Picture 26" descr="Rendered Image"/>
          <p:cNvPicPr>
            <a:picLocks noChangeAspect="1" noChangeArrowheads="1"/>
          </p:cNvPicPr>
          <p:nvPr/>
        </p:nvPicPr>
        <p:blipFill>
          <a:blip r:embed="rId17">
            <a:lum contrast="20000"/>
          </a:blip>
          <a:srcRect/>
          <a:stretch>
            <a:fillRect/>
          </a:stretch>
        </p:blipFill>
        <p:spPr bwMode="auto">
          <a:xfrm>
            <a:off x="8215338" y="4357694"/>
            <a:ext cx="676275" cy="571501"/>
          </a:xfrm>
          <a:prstGeom prst="rect">
            <a:avLst/>
          </a:prstGeom>
          <a:noFill/>
        </p:spPr>
      </p:pic>
      <p:pic>
        <p:nvPicPr>
          <p:cNvPr id="47" name="Picture 14" descr="Rendered Image"/>
          <p:cNvPicPr>
            <a:picLocks noChangeAspect="1" noChangeArrowheads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8215338" y="5143512"/>
            <a:ext cx="590550" cy="571501"/>
          </a:xfrm>
          <a:prstGeom prst="rect">
            <a:avLst/>
          </a:prstGeom>
          <a:noFill/>
        </p:spPr>
      </p:pic>
      <p:pic>
        <p:nvPicPr>
          <p:cNvPr id="50" name="Picture 16" descr="Rendered Image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8143900" y="5786454"/>
            <a:ext cx="581025" cy="581026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7151147" y="6357958"/>
            <a:ext cx="199285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</a:t>
            </a:r>
            <a:r>
              <a:rPr lang="es-ES" sz="11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Jaz-Pac</a:t>
            </a:r>
            <a:endParaRPr lang="es-E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sndAc>
      <p:stSnd loop="1">
        <p:snd r:embed="rId2" name="Live is Life - Op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3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53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53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53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3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6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41e07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3788"/>
            <a:ext cx="9144000" cy="5644212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a9063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9ef932b71f683df1d7ffb000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IMALES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449beba6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13 - 1.jpg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m_79226_5849655_3251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5000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l-viejo-Tom-a2860559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52931" cy="6858000"/>
          </a:xfr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323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665-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49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7831_pole_loshadi_koni_otnosheniya_3231x2097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0556_440511212666427_755357922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5000">
    <p:cover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7702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95001217_129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305448720_23b8cedc6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042" y="0"/>
            <a:ext cx="7003915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s___Beasts_Lions_relations_024549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126a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128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ditor-humor-funny-anim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vachi grosse fatigue humo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40c29f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474148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şını-Yatırma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9a74e6f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o-mae-filho-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-fight-humour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val 4 fers en l ai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18"/>
            <a:ext cx="9144000" cy="6833563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val insolite dent blan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4"/>
            <a:ext cx="9119540" cy="6857466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en insolite saut humo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437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azy horse insolite humo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oquer pomme cheval humo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ustiger_hind_mit_muffins_und_lockenwicklern-hd-wallpaper-kostenlos--1152x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980704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667018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iraffe-Lips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g 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nniest-Lion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nny-animals-animal-humor-29016351-1001-751-best-picture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llo-Gold-fhish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jxm5sm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mour cheval narine jet e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-A-Puppy-And-I-Feel-The-Vibes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-d13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urnal-du-matin-wallpaper-humo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riere loutre toilette humo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iwzkw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_Orangutan te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boik.ru_222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rito_con_mal_humor-1024x81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st71065_img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x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nds_of_chan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-humour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g-Cookie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s_685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85918" y="6072206"/>
            <a:ext cx="513595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atura MT Script Capitals" pitchFamily="66" charset="0"/>
              </a:rPr>
              <a:t>Jazmín – Francisco del Olmo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NIMALES CON ACTITUD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ANIMALES CON ACTITUDES</Template>
  <TotalTime>0</TotalTime>
  <Words>51</Words>
  <Application>Microsoft Office PowerPoint</Application>
  <PresentationFormat>Presentación en pantalla (4:3)</PresentationFormat>
  <Paragraphs>17</Paragraphs>
  <Slides>57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ANIMALES CON ACTITUDES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2013-05-29T01:25:37Z</dcterms:created>
  <dcterms:modified xsi:type="dcterms:W3CDTF">2013-05-29T01:27:20Z</dcterms:modified>
</cp:coreProperties>
</file>