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  <p:sldMasterId id="2147483672" r:id="rId2"/>
  </p:sldMasterIdLst>
  <p:sldIdLst>
    <p:sldId id="260" r:id="rId3"/>
    <p:sldId id="258" r:id="rId4"/>
    <p:sldId id="317" r:id="rId5"/>
    <p:sldId id="262" r:id="rId6"/>
    <p:sldId id="259" r:id="rId7"/>
    <p:sldId id="261" r:id="rId8"/>
    <p:sldId id="264" r:id="rId9"/>
    <p:sldId id="263" r:id="rId10"/>
    <p:sldId id="266" r:id="rId11"/>
    <p:sldId id="257" r:id="rId12"/>
    <p:sldId id="267" r:id="rId13"/>
    <p:sldId id="268" r:id="rId14"/>
    <p:sldId id="271" r:id="rId15"/>
    <p:sldId id="270" r:id="rId16"/>
    <p:sldId id="275" r:id="rId17"/>
    <p:sldId id="272" r:id="rId18"/>
    <p:sldId id="273" r:id="rId19"/>
    <p:sldId id="277" r:id="rId20"/>
    <p:sldId id="274" r:id="rId21"/>
    <p:sldId id="278" r:id="rId22"/>
    <p:sldId id="276" r:id="rId23"/>
    <p:sldId id="279" r:id="rId24"/>
    <p:sldId id="280" r:id="rId25"/>
    <p:sldId id="283" r:id="rId26"/>
    <p:sldId id="281" r:id="rId27"/>
    <p:sldId id="295" r:id="rId28"/>
    <p:sldId id="282" r:id="rId29"/>
    <p:sldId id="291" r:id="rId30"/>
    <p:sldId id="284" r:id="rId31"/>
    <p:sldId id="285" r:id="rId32"/>
    <p:sldId id="287" r:id="rId33"/>
    <p:sldId id="290" r:id="rId34"/>
    <p:sldId id="292" r:id="rId35"/>
    <p:sldId id="296" r:id="rId36"/>
    <p:sldId id="297" r:id="rId37"/>
    <p:sldId id="299" r:id="rId38"/>
    <p:sldId id="315" r:id="rId39"/>
    <p:sldId id="307" r:id="rId40"/>
    <p:sldId id="301" r:id="rId41"/>
    <p:sldId id="302" r:id="rId42"/>
    <p:sldId id="304" r:id="rId43"/>
    <p:sldId id="308" r:id="rId44"/>
    <p:sldId id="305" r:id="rId45"/>
    <p:sldId id="306" r:id="rId46"/>
    <p:sldId id="313" r:id="rId47"/>
    <p:sldId id="312" r:id="rId48"/>
    <p:sldId id="311" r:id="rId49"/>
    <p:sldId id="265" r:id="rId50"/>
    <p:sldId id="318" r:id="rId51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x8ktv1PQKH+kmwry/f/9w" hashData="IgugV8vkaiIR9p1A+CKrkDj/zd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663300"/>
    <a:srgbClr val="4F3121"/>
    <a:srgbClr val="EDCF85"/>
    <a:srgbClr val="7A4C32"/>
    <a:srgbClr val="CC6600"/>
    <a:srgbClr val="004620"/>
    <a:srgbClr val="FFCC00"/>
    <a:srgbClr val="00602B"/>
    <a:srgbClr val="0039A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79" autoAdjust="0"/>
    <p:restoredTop sz="92769" autoAdjust="0"/>
  </p:normalViewPr>
  <p:slideViewPr>
    <p:cSldViewPr>
      <p:cViewPr>
        <p:scale>
          <a:sx n="90" d="100"/>
          <a:sy n="90" d="100"/>
        </p:scale>
        <p:origin x="-2238" y="-96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28/06/2016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28/06/2016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28/06/2016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28/06/2016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28/06/2016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28/06/2016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28/06/2016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28/06/2016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28/06/2016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28/06/2016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28/06/2016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21F386-DA36-4EDE-9356-02CB72ACD2C7}" type="datetimeFigureOut">
              <a:rPr lang="es-ES" smtClean="0"/>
              <a:pPr/>
              <a:t>28/06/2016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4c25c9b61f66dc9febfb6dd8fb8f4cf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20" name="19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7108" name="Picture 4" descr="imagen renderizada"/>
          <p:cNvPicPr>
            <a:picLocks noChangeAspect="1" noChangeArrowheads="1"/>
          </p:cNvPicPr>
          <p:nvPr/>
        </p:nvPicPr>
        <p:blipFill>
          <a:blip r:embed="rId4">
            <a:lum bright="-20000" contrast="40000"/>
          </a:blip>
          <a:srcRect/>
          <a:stretch>
            <a:fillRect/>
          </a:stretch>
        </p:blipFill>
        <p:spPr bwMode="auto">
          <a:xfrm>
            <a:off x="5286381" y="2608471"/>
            <a:ext cx="3286148" cy="666872"/>
          </a:xfrm>
          <a:prstGeom prst="rect">
            <a:avLst/>
          </a:prstGeom>
          <a:noFill/>
        </p:spPr>
      </p:pic>
      <p:pic>
        <p:nvPicPr>
          <p:cNvPr id="47110" name="Picture 6" descr="imagen renderizada"/>
          <p:cNvPicPr>
            <a:picLocks noChangeAspect="1" noChangeArrowheads="1"/>
          </p:cNvPicPr>
          <p:nvPr/>
        </p:nvPicPr>
        <p:blipFill>
          <a:blip r:embed="rId5">
            <a:lum bright="-20000" contrast="40000"/>
          </a:blip>
          <a:srcRect/>
          <a:stretch>
            <a:fillRect/>
          </a:stretch>
        </p:blipFill>
        <p:spPr bwMode="auto">
          <a:xfrm>
            <a:off x="5072066" y="3549954"/>
            <a:ext cx="3786214" cy="612477"/>
          </a:xfrm>
          <a:prstGeom prst="rect">
            <a:avLst/>
          </a:prstGeom>
          <a:noFill/>
        </p:spPr>
      </p:pic>
      <p:pic>
        <p:nvPicPr>
          <p:cNvPr id="47112" name="Picture 8" descr="Rendered Image"/>
          <p:cNvPicPr>
            <a:picLocks noChangeAspect="1" noChangeArrowheads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/>
          <a:stretch>
            <a:fillRect/>
          </a:stretch>
        </p:blipFill>
        <p:spPr bwMode="auto">
          <a:xfrm>
            <a:off x="6072198" y="4429138"/>
            <a:ext cx="1714512" cy="260606"/>
          </a:xfrm>
          <a:prstGeom prst="rect">
            <a:avLst/>
          </a:prstGeom>
          <a:noFill/>
        </p:spPr>
      </p:pic>
      <p:pic>
        <p:nvPicPr>
          <p:cNvPr id="37" name="36 Imagen" descr="4c25c9b61f66dc9febfb6dd8fb8f4cf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23000">
    <p:sndAc>
      <p:stSnd loop="1">
        <p:snd r:embed="rId2" name="twenty_one_pilots-_Polarize_Audio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4000"/>
                            </p:stCondLst>
                            <p:childTnLst>
                              <p:par>
                                <p:cTn id="23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2" dur="3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3121"/>
            </a:gs>
            <a:gs pos="64999">
              <a:srgbClr val="F0EBD5"/>
            </a:gs>
            <a:gs pos="100000">
              <a:srgbClr val="D1C39F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1c2a834f2510767e611bb4db26ff2db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1" name="30 Luna"/>
          <p:cNvSpPr/>
          <p:nvPr/>
        </p:nvSpPr>
        <p:spPr>
          <a:xfrm>
            <a:off x="0" y="0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>
            <a:off x="571472" y="194808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>
            <a:off x="1214414" y="389640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>
            <a:off x="1857356" y="409123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>
            <a:off x="2643174" y="480562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>
            <a:off x="3428992" y="551998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>
            <a:off x="4214810" y="837750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>
            <a:off x="4857752" y="1052065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>
            <a:off x="5786446" y="1194940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>
            <a:off x="6572264" y="1337818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>
            <a:off x="7143768" y="1480692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>
            <a:off x="7786710" y="1695007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214346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F312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37 Imagen" descr="565cd0853e41ac30196f43a6c7f30a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sp>
        <p:nvSpPr>
          <p:cNvPr id="39" name="38 Luna"/>
          <p:cNvSpPr/>
          <p:nvPr/>
        </p:nvSpPr>
        <p:spPr>
          <a:xfrm rot="13438146">
            <a:off x="428200" y="113233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9223471">
            <a:off x="8073583" y="9308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8416338">
            <a:off x="409802" y="367943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983783">
            <a:off x="8047750" y="3698410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una"/>
          <p:cNvSpPr/>
          <p:nvPr/>
        </p:nvSpPr>
        <p:spPr>
          <a:xfrm rot="13438146">
            <a:off x="790555" y="517336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una"/>
          <p:cNvSpPr/>
          <p:nvPr/>
        </p:nvSpPr>
        <p:spPr>
          <a:xfrm rot="19382009">
            <a:off x="7766443" y="458131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una"/>
          <p:cNvSpPr/>
          <p:nvPr/>
        </p:nvSpPr>
        <p:spPr>
          <a:xfrm rot="1761480">
            <a:off x="7702852" y="359905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Luna"/>
          <p:cNvSpPr/>
          <p:nvPr/>
        </p:nvSpPr>
        <p:spPr>
          <a:xfrm rot="8672120">
            <a:off x="830337" y="353127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Luna"/>
          <p:cNvSpPr/>
          <p:nvPr/>
        </p:nvSpPr>
        <p:spPr>
          <a:xfrm rot="8672120">
            <a:off x="1206423" y="3333761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Luna"/>
          <p:cNvSpPr/>
          <p:nvPr/>
        </p:nvSpPr>
        <p:spPr>
          <a:xfrm rot="13205182">
            <a:off x="1141944" y="890983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Luna"/>
          <p:cNvSpPr/>
          <p:nvPr/>
        </p:nvSpPr>
        <p:spPr>
          <a:xfrm rot="19173878">
            <a:off x="7442750" y="816613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Luna"/>
          <p:cNvSpPr/>
          <p:nvPr/>
        </p:nvSpPr>
        <p:spPr>
          <a:xfrm rot="1908778">
            <a:off x="7341828" y="3462160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Luna"/>
          <p:cNvSpPr/>
          <p:nvPr/>
        </p:nvSpPr>
        <p:spPr>
          <a:xfrm rot="13205182">
            <a:off x="1497410" y="1244920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Luna"/>
          <p:cNvSpPr/>
          <p:nvPr/>
        </p:nvSpPr>
        <p:spPr>
          <a:xfrm rot="19203646">
            <a:off x="7113362" y="1169143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Luna"/>
          <p:cNvSpPr/>
          <p:nvPr/>
        </p:nvSpPr>
        <p:spPr>
          <a:xfrm rot="8794254">
            <a:off x="1660173" y="3173173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Luna"/>
          <p:cNvSpPr/>
          <p:nvPr/>
        </p:nvSpPr>
        <p:spPr>
          <a:xfrm rot="2007253">
            <a:off x="7018090" y="3316063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Luna"/>
          <p:cNvSpPr/>
          <p:nvPr/>
        </p:nvSpPr>
        <p:spPr>
          <a:xfrm rot="13205182">
            <a:off x="1819109" y="1525994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Luna"/>
          <p:cNvSpPr/>
          <p:nvPr/>
        </p:nvSpPr>
        <p:spPr>
          <a:xfrm rot="19442668">
            <a:off x="6825669" y="1444067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Luna"/>
          <p:cNvSpPr/>
          <p:nvPr/>
        </p:nvSpPr>
        <p:spPr>
          <a:xfrm rot="2042673">
            <a:off x="6695758" y="316766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Luna"/>
          <p:cNvSpPr/>
          <p:nvPr/>
        </p:nvSpPr>
        <p:spPr>
          <a:xfrm rot="8771553">
            <a:off x="1989626" y="3028544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Luna"/>
          <p:cNvSpPr/>
          <p:nvPr/>
        </p:nvSpPr>
        <p:spPr>
          <a:xfrm rot="13205182">
            <a:off x="2103992" y="1747208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Luna"/>
          <p:cNvSpPr/>
          <p:nvPr/>
        </p:nvSpPr>
        <p:spPr>
          <a:xfrm rot="8771553">
            <a:off x="2261771" y="2889809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Luna"/>
          <p:cNvSpPr/>
          <p:nvPr/>
        </p:nvSpPr>
        <p:spPr>
          <a:xfrm rot="19442668">
            <a:off x="6539996" y="1681079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Luna"/>
          <p:cNvSpPr/>
          <p:nvPr/>
        </p:nvSpPr>
        <p:spPr>
          <a:xfrm rot="2042673">
            <a:off x="6404881" y="3004386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Luna"/>
          <p:cNvSpPr/>
          <p:nvPr/>
        </p:nvSpPr>
        <p:spPr>
          <a:xfrm rot="13205182">
            <a:off x="2397917" y="2042241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Luna"/>
          <p:cNvSpPr/>
          <p:nvPr/>
        </p:nvSpPr>
        <p:spPr>
          <a:xfrm rot="19442668">
            <a:off x="6254244" y="1895394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Luna"/>
          <p:cNvSpPr/>
          <p:nvPr/>
        </p:nvSpPr>
        <p:spPr>
          <a:xfrm rot="8771553">
            <a:off x="2521987" y="2734613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Luna"/>
          <p:cNvSpPr/>
          <p:nvPr/>
        </p:nvSpPr>
        <p:spPr>
          <a:xfrm rot="19442668">
            <a:off x="5938199" y="2119534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Luna"/>
          <p:cNvSpPr/>
          <p:nvPr/>
        </p:nvSpPr>
        <p:spPr>
          <a:xfrm rot="2042673">
            <a:off x="6164099" y="2898369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CuadroTexto"/>
          <p:cNvSpPr txBox="1"/>
          <p:nvPr/>
        </p:nvSpPr>
        <p:spPr>
          <a:xfrm>
            <a:off x="2071670" y="4429138"/>
            <a:ext cx="24192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PE" dirty="0"/>
          </a:p>
        </p:txBody>
      </p:sp>
      <p:sp>
        <p:nvSpPr>
          <p:cNvPr id="69" name="68 Rectángulo"/>
          <p:cNvSpPr/>
          <p:nvPr/>
        </p:nvSpPr>
        <p:spPr>
          <a:xfrm>
            <a:off x="-214346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  <p:bldP spid="64" grpId="1" animBg="1"/>
      <p:bldP spid="64" grpId="2" animBg="1"/>
      <p:bldP spid="64" grpId="3" animBg="1"/>
      <p:bldP spid="64" grpId="4" animBg="1"/>
      <p:bldP spid="64" grpId="5" animBg="1"/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6" grpId="0" animBg="1"/>
      <p:bldP spid="66" grpId="1" animBg="1"/>
      <p:bldP spid="66" grpId="2" animBg="1"/>
      <p:bldP spid="66" grpId="3" animBg="1"/>
      <p:bldP spid="66" grpId="4" animBg="1"/>
      <p:bldP spid="66" grpId="5" animBg="1"/>
      <p:bldP spid="67" grpId="0" animBg="1"/>
      <p:bldP spid="67" grpId="1" animBg="1"/>
      <p:bldP spid="67" grpId="2" animBg="1"/>
      <p:bldP spid="67" grpId="3" animBg="1"/>
      <p:bldP spid="67" grpId="4" animBg="1"/>
      <p:bldP spid="67" grpId="5" animBg="1"/>
      <p:bldP spid="6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3121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23 Imagen" descr="5de9a84cbc9974bfa99f977e0da487c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5" name="24 Anillo"/>
          <p:cNvSpPr/>
          <p:nvPr/>
        </p:nvSpPr>
        <p:spPr>
          <a:xfrm>
            <a:off x="142860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00018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928646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357306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714464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143092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571752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928910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357538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3786198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4143356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4571984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000644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5357802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5786430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6215090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6572248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7000876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7429488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7858148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0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-214346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25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28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2" name="81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3" name="82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4" name="83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5" name="84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6" name="85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7" name="86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8" name="87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9" name="88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0" name="89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1" name="90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2" name="91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3" name="92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4" name="93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5" name="94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6" name="95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7" name="96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8" name="97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9" name="98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0" name="99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1" name="100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2" name="101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3" name="102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4" name="103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5" name="104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6" name="105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7" name="106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8" name="107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9" name="108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0" name="109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1" name="110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2" name="111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3" name="112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4" name="113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5" name="114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6" name="115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-214346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3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3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3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3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3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3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3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3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0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3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6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9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2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5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8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1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4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7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0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3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6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9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2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5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8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1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4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7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0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3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6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9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2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5" dur="3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8" dur="3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1" dur="3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4" dur="3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7" dur="3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0" dur="3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3" dur="3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6" dur="3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9" dur="3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82" grpId="0" animBg="1"/>
      <p:bldP spid="82" grpId="1" animBg="1"/>
      <p:bldP spid="82" grpId="2" animBg="1"/>
      <p:bldP spid="82" grpId="3" animBg="1"/>
      <p:bldP spid="82" grpId="4" animBg="1"/>
      <p:bldP spid="82" grpId="5" animBg="1"/>
      <p:bldP spid="83" grpId="0" animBg="1"/>
      <p:bldP spid="83" grpId="1" animBg="1"/>
      <p:bldP spid="83" grpId="2" animBg="1"/>
      <p:bldP spid="83" grpId="3" animBg="1"/>
      <p:bldP spid="83" grpId="4" animBg="1"/>
      <p:bldP spid="83" grpId="5" animBg="1"/>
      <p:bldP spid="84" grpId="0" animBg="1"/>
      <p:bldP spid="84" grpId="1" animBg="1"/>
      <p:bldP spid="84" grpId="2" animBg="1"/>
      <p:bldP spid="84" grpId="3" animBg="1"/>
      <p:bldP spid="84" grpId="4" animBg="1"/>
      <p:bldP spid="84" grpId="5" animBg="1"/>
      <p:bldP spid="85" grpId="0" animBg="1"/>
      <p:bldP spid="85" grpId="1" animBg="1"/>
      <p:bldP spid="85" grpId="2" animBg="1"/>
      <p:bldP spid="85" grpId="3" animBg="1"/>
      <p:bldP spid="85" grpId="4" animBg="1"/>
      <p:bldP spid="85" grpId="5" animBg="1"/>
      <p:bldP spid="86" grpId="0" animBg="1"/>
      <p:bldP spid="86" grpId="1" animBg="1"/>
      <p:bldP spid="86" grpId="2" animBg="1"/>
      <p:bldP spid="86" grpId="3" animBg="1"/>
      <p:bldP spid="86" grpId="4" animBg="1"/>
      <p:bldP spid="86" grpId="5" animBg="1"/>
      <p:bldP spid="87" grpId="0" animBg="1"/>
      <p:bldP spid="87" grpId="1" animBg="1"/>
      <p:bldP spid="87" grpId="2" animBg="1"/>
      <p:bldP spid="87" grpId="3" animBg="1"/>
      <p:bldP spid="87" grpId="4" animBg="1"/>
      <p:bldP spid="87" grpId="5" animBg="1"/>
      <p:bldP spid="88" grpId="0" animBg="1"/>
      <p:bldP spid="88" grpId="1" animBg="1"/>
      <p:bldP spid="88" grpId="2" animBg="1"/>
      <p:bldP spid="88" grpId="3" animBg="1"/>
      <p:bldP spid="88" grpId="4" animBg="1"/>
      <p:bldP spid="88" grpId="5" animBg="1"/>
      <p:bldP spid="89" grpId="0" animBg="1"/>
      <p:bldP spid="89" grpId="1" animBg="1"/>
      <p:bldP spid="89" grpId="2" animBg="1"/>
      <p:bldP spid="89" grpId="3" animBg="1"/>
      <p:bldP spid="89" grpId="4" animBg="1"/>
      <p:bldP spid="89" grpId="5" animBg="1"/>
      <p:bldP spid="90" grpId="0" animBg="1"/>
      <p:bldP spid="90" grpId="1" animBg="1"/>
      <p:bldP spid="90" grpId="2" animBg="1"/>
      <p:bldP spid="90" grpId="3" animBg="1"/>
      <p:bldP spid="90" grpId="4" animBg="1"/>
      <p:bldP spid="90" grpId="5" animBg="1"/>
      <p:bldP spid="91" grpId="0" animBg="1"/>
      <p:bldP spid="91" grpId="1" animBg="1"/>
      <p:bldP spid="91" grpId="2" animBg="1"/>
      <p:bldP spid="91" grpId="3" animBg="1"/>
      <p:bldP spid="91" grpId="4" animBg="1"/>
      <p:bldP spid="91" grpId="5" animBg="1"/>
      <p:bldP spid="92" grpId="0" animBg="1"/>
      <p:bldP spid="92" grpId="1" animBg="1"/>
      <p:bldP spid="92" grpId="2" animBg="1"/>
      <p:bldP spid="92" grpId="3" animBg="1"/>
      <p:bldP spid="92" grpId="4" animBg="1"/>
      <p:bldP spid="92" grpId="5" animBg="1"/>
      <p:bldP spid="93" grpId="0" animBg="1"/>
      <p:bldP spid="93" grpId="1" animBg="1"/>
      <p:bldP spid="93" grpId="2" animBg="1"/>
      <p:bldP spid="93" grpId="3" animBg="1"/>
      <p:bldP spid="93" grpId="4" animBg="1"/>
      <p:bldP spid="93" grpId="5" animBg="1"/>
      <p:bldP spid="94" grpId="0" animBg="1"/>
      <p:bldP spid="94" grpId="1" animBg="1"/>
      <p:bldP spid="94" grpId="2" animBg="1"/>
      <p:bldP spid="94" grpId="3" animBg="1"/>
      <p:bldP spid="94" grpId="4" animBg="1"/>
      <p:bldP spid="94" grpId="5" animBg="1"/>
      <p:bldP spid="95" grpId="0" animBg="1"/>
      <p:bldP spid="95" grpId="1" animBg="1"/>
      <p:bldP spid="95" grpId="2" animBg="1"/>
      <p:bldP spid="95" grpId="3" animBg="1"/>
      <p:bldP spid="95" grpId="4" animBg="1"/>
      <p:bldP spid="95" grpId="5" animBg="1"/>
      <p:bldP spid="96" grpId="0" animBg="1"/>
      <p:bldP spid="96" grpId="1" animBg="1"/>
      <p:bldP spid="96" grpId="2" animBg="1"/>
      <p:bldP spid="96" grpId="3" animBg="1"/>
      <p:bldP spid="96" grpId="4" animBg="1"/>
      <p:bldP spid="96" grpId="5" animBg="1"/>
      <p:bldP spid="97" grpId="0" animBg="1"/>
      <p:bldP spid="97" grpId="1" animBg="1"/>
      <p:bldP spid="97" grpId="2" animBg="1"/>
      <p:bldP spid="97" grpId="3" animBg="1"/>
      <p:bldP spid="97" grpId="4" animBg="1"/>
      <p:bldP spid="97" grpId="5" animBg="1"/>
      <p:bldP spid="98" grpId="0" animBg="1"/>
      <p:bldP spid="98" grpId="1" animBg="1"/>
      <p:bldP spid="98" grpId="2" animBg="1"/>
      <p:bldP spid="98" grpId="3" animBg="1"/>
      <p:bldP spid="98" grpId="4" animBg="1"/>
      <p:bldP spid="98" grpId="5" animBg="1"/>
      <p:bldP spid="99" grpId="0" animBg="1"/>
      <p:bldP spid="99" grpId="1" animBg="1"/>
      <p:bldP spid="99" grpId="2" animBg="1"/>
      <p:bldP spid="99" grpId="3" animBg="1"/>
      <p:bldP spid="99" grpId="4" animBg="1"/>
      <p:bldP spid="99" grpId="5" animBg="1"/>
      <p:bldP spid="100" grpId="0" animBg="1"/>
      <p:bldP spid="100" grpId="1" animBg="1"/>
      <p:bldP spid="100" grpId="2" animBg="1"/>
      <p:bldP spid="100" grpId="3" animBg="1"/>
      <p:bldP spid="100" grpId="4" animBg="1"/>
      <p:bldP spid="100" grpId="5" animBg="1"/>
      <p:bldP spid="101" grpId="0" animBg="1"/>
      <p:bldP spid="101" grpId="1" animBg="1"/>
      <p:bldP spid="101" grpId="2" animBg="1"/>
      <p:bldP spid="101" grpId="3" animBg="1"/>
      <p:bldP spid="101" grpId="4" animBg="1"/>
      <p:bldP spid="101" grpId="5" animBg="1"/>
      <p:bldP spid="102" grpId="0" animBg="1"/>
      <p:bldP spid="102" grpId="1" animBg="1"/>
      <p:bldP spid="102" grpId="2" animBg="1"/>
      <p:bldP spid="102" grpId="3" animBg="1"/>
      <p:bldP spid="102" grpId="4" animBg="1"/>
      <p:bldP spid="102" grpId="5" animBg="1"/>
      <p:bldP spid="103" grpId="0" animBg="1"/>
      <p:bldP spid="103" grpId="1" animBg="1"/>
      <p:bldP spid="103" grpId="2" animBg="1"/>
      <p:bldP spid="103" grpId="3" animBg="1"/>
      <p:bldP spid="103" grpId="4" animBg="1"/>
      <p:bldP spid="103" grpId="5" animBg="1"/>
      <p:bldP spid="104" grpId="0" animBg="1"/>
      <p:bldP spid="104" grpId="1" animBg="1"/>
      <p:bldP spid="104" grpId="2" animBg="1"/>
      <p:bldP spid="104" grpId="3" animBg="1"/>
      <p:bldP spid="104" grpId="4" animBg="1"/>
      <p:bldP spid="104" grpId="5" animBg="1"/>
      <p:bldP spid="105" grpId="0" animBg="1"/>
      <p:bldP spid="105" grpId="1" animBg="1"/>
      <p:bldP spid="105" grpId="2" animBg="1"/>
      <p:bldP spid="105" grpId="3" animBg="1"/>
      <p:bldP spid="105" grpId="4" animBg="1"/>
      <p:bldP spid="105" grpId="5" animBg="1"/>
      <p:bldP spid="106" grpId="0" animBg="1"/>
      <p:bldP spid="106" grpId="1" animBg="1"/>
      <p:bldP spid="106" grpId="2" animBg="1"/>
      <p:bldP spid="106" grpId="3" animBg="1"/>
      <p:bldP spid="106" grpId="4" animBg="1"/>
      <p:bldP spid="106" grpId="5" animBg="1"/>
      <p:bldP spid="107" grpId="0" animBg="1"/>
      <p:bldP spid="107" grpId="1" animBg="1"/>
      <p:bldP spid="107" grpId="2" animBg="1"/>
      <p:bldP spid="107" grpId="3" animBg="1"/>
      <p:bldP spid="107" grpId="4" animBg="1"/>
      <p:bldP spid="107" grpId="5" animBg="1"/>
      <p:bldP spid="108" grpId="0" animBg="1"/>
      <p:bldP spid="108" grpId="1" animBg="1"/>
      <p:bldP spid="108" grpId="2" animBg="1"/>
      <p:bldP spid="108" grpId="3" animBg="1"/>
      <p:bldP spid="108" grpId="4" animBg="1"/>
      <p:bldP spid="108" grpId="5" animBg="1"/>
      <p:bldP spid="109" grpId="0" animBg="1"/>
      <p:bldP spid="109" grpId="1" animBg="1"/>
      <p:bldP spid="109" grpId="2" animBg="1"/>
      <p:bldP spid="109" grpId="3" animBg="1"/>
      <p:bldP spid="109" grpId="4" animBg="1"/>
      <p:bldP spid="109" grpId="5" animBg="1"/>
      <p:bldP spid="110" grpId="0" animBg="1"/>
      <p:bldP spid="110" grpId="1" animBg="1"/>
      <p:bldP spid="110" grpId="2" animBg="1"/>
      <p:bldP spid="110" grpId="3" animBg="1"/>
      <p:bldP spid="110" grpId="4" animBg="1"/>
      <p:bldP spid="110" grpId="5" animBg="1"/>
      <p:bldP spid="111" grpId="0" animBg="1"/>
      <p:bldP spid="111" grpId="1" animBg="1"/>
      <p:bldP spid="111" grpId="2" animBg="1"/>
      <p:bldP spid="111" grpId="3" animBg="1"/>
      <p:bldP spid="111" grpId="4" animBg="1"/>
      <p:bldP spid="111" grpId="5" animBg="1"/>
      <p:bldP spid="112" grpId="0" animBg="1"/>
      <p:bldP spid="112" grpId="1" animBg="1"/>
      <p:bldP spid="112" grpId="2" animBg="1"/>
      <p:bldP spid="112" grpId="3" animBg="1"/>
      <p:bldP spid="112" grpId="4" animBg="1"/>
      <p:bldP spid="112" grpId="5" animBg="1"/>
      <p:bldP spid="113" grpId="0" animBg="1"/>
      <p:bldP spid="113" grpId="1" animBg="1"/>
      <p:bldP spid="113" grpId="2" animBg="1"/>
      <p:bldP spid="113" grpId="3" animBg="1"/>
      <p:bldP spid="113" grpId="4" animBg="1"/>
      <p:bldP spid="113" grpId="5" animBg="1"/>
      <p:bldP spid="114" grpId="0" animBg="1"/>
      <p:bldP spid="114" grpId="1" animBg="1"/>
      <p:bldP spid="114" grpId="2" animBg="1"/>
      <p:bldP spid="114" grpId="3" animBg="1"/>
      <p:bldP spid="114" grpId="4" animBg="1"/>
      <p:bldP spid="114" grpId="5" animBg="1"/>
      <p:bldP spid="115" grpId="0" animBg="1"/>
      <p:bldP spid="115" grpId="1" animBg="1"/>
      <p:bldP spid="115" grpId="2" animBg="1"/>
      <p:bldP spid="115" grpId="3" animBg="1"/>
      <p:bldP spid="115" grpId="4" animBg="1"/>
      <p:bldP spid="115" grpId="5" animBg="1"/>
      <p:bldP spid="116" grpId="0" animBg="1"/>
      <p:bldP spid="116" grpId="1" animBg="1"/>
      <p:bldP spid="116" grpId="2" animBg="1"/>
      <p:bldP spid="116" grpId="3" animBg="1"/>
      <p:bldP spid="116" grpId="4" animBg="1"/>
      <p:bldP spid="116" grpId="5" animBg="1"/>
      <p:bldP spid="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41 Imagen" descr="1ccf8c75a1ffcafdc1e6e88dc0cb70c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3" name="42 Rombo"/>
          <p:cNvSpPr/>
          <p:nvPr/>
        </p:nvSpPr>
        <p:spPr>
          <a:xfrm>
            <a:off x="1500166" y="0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4714876" y="0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1500166" y="285735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4714876" y="285735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ombo"/>
          <p:cNvSpPr/>
          <p:nvPr/>
        </p:nvSpPr>
        <p:spPr>
          <a:xfrm>
            <a:off x="1500166" y="571503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ombo"/>
          <p:cNvSpPr/>
          <p:nvPr/>
        </p:nvSpPr>
        <p:spPr>
          <a:xfrm>
            <a:off x="4714876" y="571503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ombo"/>
          <p:cNvSpPr/>
          <p:nvPr/>
        </p:nvSpPr>
        <p:spPr>
          <a:xfrm>
            <a:off x="1500166" y="857238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ombo"/>
          <p:cNvSpPr/>
          <p:nvPr/>
        </p:nvSpPr>
        <p:spPr>
          <a:xfrm>
            <a:off x="4714876" y="857238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ombo"/>
          <p:cNvSpPr/>
          <p:nvPr/>
        </p:nvSpPr>
        <p:spPr>
          <a:xfrm>
            <a:off x="1500166" y="1143009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ombo"/>
          <p:cNvSpPr/>
          <p:nvPr/>
        </p:nvSpPr>
        <p:spPr>
          <a:xfrm>
            <a:off x="4714876" y="1143009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ombo"/>
          <p:cNvSpPr/>
          <p:nvPr/>
        </p:nvSpPr>
        <p:spPr>
          <a:xfrm>
            <a:off x="1500166" y="1428741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ombo"/>
          <p:cNvSpPr/>
          <p:nvPr/>
        </p:nvSpPr>
        <p:spPr>
          <a:xfrm>
            <a:off x="4714876" y="1428741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ombo"/>
          <p:cNvSpPr/>
          <p:nvPr/>
        </p:nvSpPr>
        <p:spPr>
          <a:xfrm>
            <a:off x="1500166" y="1714512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ombo"/>
          <p:cNvSpPr/>
          <p:nvPr/>
        </p:nvSpPr>
        <p:spPr>
          <a:xfrm>
            <a:off x="4714876" y="1714512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ombo"/>
          <p:cNvSpPr/>
          <p:nvPr/>
        </p:nvSpPr>
        <p:spPr>
          <a:xfrm>
            <a:off x="1500166" y="2000247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ombo"/>
          <p:cNvSpPr/>
          <p:nvPr/>
        </p:nvSpPr>
        <p:spPr>
          <a:xfrm>
            <a:off x="4714876" y="2000247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ombo"/>
          <p:cNvSpPr/>
          <p:nvPr/>
        </p:nvSpPr>
        <p:spPr>
          <a:xfrm>
            <a:off x="1500166" y="2286015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ombo"/>
          <p:cNvSpPr/>
          <p:nvPr/>
        </p:nvSpPr>
        <p:spPr>
          <a:xfrm>
            <a:off x="4714876" y="2286015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ombo"/>
          <p:cNvSpPr/>
          <p:nvPr/>
        </p:nvSpPr>
        <p:spPr>
          <a:xfrm>
            <a:off x="1500166" y="2571750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ombo"/>
          <p:cNvSpPr/>
          <p:nvPr/>
        </p:nvSpPr>
        <p:spPr>
          <a:xfrm>
            <a:off x="4714876" y="2571750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ombo"/>
          <p:cNvSpPr/>
          <p:nvPr/>
        </p:nvSpPr>
        <p:spPr>
          <a:xfrm>
            <a:off x="1500166" y="2857520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ombo"/>
          <p:cNvSpPr/>
          <p:nvPr/>
        </p:nvSpPr>
        <p:spPr>
          <a:xfrm>
            <a:off x="4714876" y="2857520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ombo"/>
          <p:cNvSpPr/>
          <p:nvPr/>
        </p:nvSpPr>
        <p:spPr>
          <a:xfrm>
            <a:off x="1500166" y="3143253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ombo"/>
          <p:cNvSpPr/>
          <p:nvPr/>
        </p:nvSpPr>
        <p:spPr>
          <a:xfrm>
            <a:off x="4714876" y="3143253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ombo"/>
          <p:cNvSpPr/>
          <p:nvPr/>
        </p:nvSpPr>
        <p:spPr>
          <a:xfrm>
            <a:off x="1500166" y="3429023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ombo"/>
          <p:cNvSpPr/>
          <p:nvPr/>
        </p:nvSpPr>
        <p:spPr>
          <a:xfrm>
            <a:off x="4714876" y="3429023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ombo"/>
          <p:cNvSpPr/>
          <p:nvPr/>
        </p:nvSpPr>
        <p:spPr>
          <a:xfrm>
            <a:off x="1500166" y="3714759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ombo"/>
          <p:cNvSpPr/>
          <p:nvPr/>
        </p:nvSpPr>
        <p:spPr>
          <a:xfrm>
            <a:off x="4714876" y="3714759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ombo"/>
          <p:cNvSpPr/>
          <p:nvPr/>
        </p:nvSpPr>
        <p:spPr>
          <a:xfrm>
            <a:off x="1500166" y="4000527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ombo"/>
          <p:cNvSpPr/>
          <p:nvPr/>
        </p:nvSpPr>
        <p:spPr>
          <a:xfrm>
            <a:off x="4714876" y="4000527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ombo"/>
          <p:cNvSpPr/>
          <p:nvPr/>
        </p:nvSpPr>
        <p:spPr>
          <a:xfrm>
            <a:off x="1500166" y="4286262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ombo"/>
          <p:cNvSpPr/>
          <p:nvPr/>
        </p:nvSpPr>
        <p:spPr>
          <a:xfrm>
            <a:off x="4714876" y="4286262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ombo"/>
          <p:cNvSpPr/>
          <p:nvPr/>
        </p:nvSpPr>
        <p:spPr>
          <a:xfrm>
            <a:off x="1500166" y="4571997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ombo"/>
          <p:cNvSpPr/>
          <p:nvPr/>
        </p:nvSpPr>
        <p:spPr>
          <a:xfrm>
            <a:off x="4714876" y="4571997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ombo"/>
          <p:cNvSpPr/>
          <p:nvPr/>
        </p:nvSpPr>
        <p:spPr>
          <a:xfrm>
            <a:off x="1500166" y="4857765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ombo"/>
          <p:cNvSpPr/>
          <p:nvPr/>
        </p:nvSpPr>
        <p:spPr>
          <a:xfrm>
            <a:off x="4714876" y="4857765"/>
            <a:ext cx="3214710" cy="28573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-214346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3" grpId="1" animBg="1"/>
      <p:bldP spid="73" grpId="2" animBg="1"/>
      <p:bldP spid="74" grpId="0" animBg="1"/>
      <p:bldP spid="74" grpId="1" animBg="1"/>
      <p:bldP spid="74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77" grpId="0" animBg="1"/>
      <p:bldP spid="77" grpId="1" animBg="1"/>
      <p:bldP spid="77" grpId="2" animBg="1"/>
      <p:bldP spid="78" grpId="0" animBg="1"/>
      <p:bldP spid="78" grpId="1" animBg="1"/>
      <p:bldP spid="78" grpId="2" animBg="1"/>
      <p:bldP spid="7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312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346cbc2eda78b30b1172bc08045d34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13 Anillo"/>
          <p:cNvSpPr/>
          <p:nvPr/>
        </p:nvSpPr>
        <p:spPr>
          <a:xfrm rot="19902875">
            <a:off x="-321328" y="2144798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CC66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9516082">
            <a:off x="-863528" y="2104976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CC66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0455453">
            <a:off x="-335200" y="3070337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CC66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8754145">
            <a:off x="-1122380" y="2103800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CC66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0950073">
            <a:off x="-10870" y="3935511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CC66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7916348">
            <a:off x="-1155835" y="2456814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CC66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21407664">
            <a:off x="1" y="4442016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CC66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214346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3121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7fb12ba0e4746171730c9630005317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22" name="21 Lágrima"/>
          <p:cNvSpPr/>
          <p:nvPr/>
        </p:nvSpPr>
        <p:spPr>
          <a:xfrm rot="18810580">
            <a:off x="3785895" y="3278432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070132">
            <a:off x="3714734" y="349944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3179654">
            <a:off x="2203502" y="1694902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3820098">
            <a:off x="5210171" y="1915950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212619">
            <a:off x="2551653" y="2908406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6040408">
            <a:off x="4864649" y="2779319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5572843">
            <a:off x="2691963" y="749224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0800000">
            <a:off x="4857747" y="714361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14346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97101bc321678a3bdacf1f3e9136c4d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13 Onda"/>
          <p:cNvSpPr/>
          <p:nvPr/>
        </p:nvSpPr>
        <p:spPr>
          <a:xfrm rot="5400000">
            <a:off x="246459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chemeClr val="tx2">
                  <a:lumMod val="2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 flipV="1">
            <a:off x="110251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chemeClr val="tx2">
                  <a:lumMod val="2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V="1">
            <a:off x="17381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chemeClr val="tx2">
                  <a:lumMod val="2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 flipV="1">
            <a:off x="-82631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chemeClr val="tx2">
                  <a:lumMod val="2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V="1">
            <a:off x="-175500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chemeClr val="tx2">
                  <a:lumMod val="2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3464729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chemeClr val="tx2">
                  <a:lumMod val="2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446486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chemeClr val="tx2">
                  <a:lumMod val="2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546499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chemeClr val="tx2">
                  <a:lumMod val="2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14346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92 Imagen" descr="bc7f71a7f0b9a079e5abba3470ec8acc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4" name="93 Luna"/>
          <p:cNvSpPr/>
          <p:nvPr/>
        </p:nvSpPr>
        <p:spPr>
          <a:xfrm rot="13438146">
            <a:off x="365886" y="113236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Luna"/>
          <p:cNvSpPr/>
          <p:nvPr/>
        </p:nvSpPr>
        <p:spPr>
          <a:xfrm rot="19223471">
            <a:off x="8011269" y="93088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Luna"/>
          <p:cNvSpPr/>
          <p:nvPr/>
        </p:nvSpPr>
        <p:spPr>
          <a:xfrm rot="8416338">
            <a:off x="347488" y="36794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Luna"/>
          <p:cNvSpPr/>
          <p:nvPr/>
        </p:nvSpPr>
        <p:spPr>
          <a:xfrm rot="1983783">
            <a:off x="7985436" y="3698413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Luna"/>
          <p:cNvSpPr/>
          <p:nvPr/>
        </p:nvSpPr>
        <p:spPr>
          <a:xfrm rot="13438146">
            <a:off x="728241" y="517339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Luna"/>
          <p:cNvSpPr/>
          <p:nvPr/>
        </p:nvSpPr>
        <p:spPr>
          <a:xfrm rot="19382009">
            <a:off x="7704129" y="458134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Luna"/>
          <p:cNvSpPr/>
          <p:nvPr/>
        </p:nvSpPr>
        <p:spPr>
          <a:xfrm rot="1761480">
            <a:off x="7640538" y="3599056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Luna"/>
          <p:cNvSpPr/>
          <p:nvPr/>
        </p:nvSpPr>
        <p:spPr>
          <a:xfrm rot="8672120">
            <a:off x="768023" y="3531276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Luna"/>
          <p:cNvSpPr/>
          <p:nvPr/>
        </p:nvSpPr>
        <p:spPr>
          <a:xfrm rot="8672120">
            <a:off x="1144109" y="3333764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Luna"/>
          <p:cNvSpPr/>
          <p:nvPr/>
        </p:nvSpPr>
        <p:spPr>
          <a:xfrm rot="13205182">
            <a:off x="1079630" y="890986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Luna"/>
          <p:cNvSpPr/>
          <p:nvPr/>
        </p:nvSpPr>
        <p:spPr>
          <a:xfrm rot="19173878">
            <a:off x="7380436" y="816616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5" name="104 Luna"/>
          <p:cNvSpPr/>
          <p:nvPr/>
        </p:nvSpPr>
        <p:spPr>
          <a:xfrm rot="1908778">
            <a:off x="7279514" y="3462163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6" name="105 Luna"/>
          <p:cNvSpPr/>
          <p:nvPr/>
        </p:nvSpPr>
        <p:spPr>
          <a:xfrm rot="13205182">
            <a:off x="1435096" y="1244923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7" name="106 Luna"/>
          <p:cNvSpPr/>
          <p:nvPr/>
        </p:nvSpPr>
        <p:spPr>
          <a:xfrm rot="19203646">
            <a:off x="7051048" y="1169146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8" name="107 Luna"/>
          <p:cNvSpPr/>
          <p:nvPr/>
        </p:nvSpPr>
        <p:spPr>
          <a:xfrm rot="8794254">
            <a:off x="1597859" y="3173176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9" name="108 Luna"/>
          <p:cNvSpPr/>
          <p:nvPr/>
        </p:nvSpPr>
        <p:spPr>
          <a:xfrm rot="2007253">
            <a:off x="6955776" y="3316066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0" name="109 Luna"/>
          <p:cNvSpPr/>
          <p:nvPr/>
        </p:nvSpPr>
        <p:spPr>
          <a:xfrm rot="13205182">
            <a:off x="1756795" y="1525997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1" name="110 Luna"/>
          <p:cNvSpPr/>
          <p:nvPr/>
        </p:nvSpPr>
        <p:spPr>
          <a:xfrm rot="19442668">
            <a:off x="6763355" y="1444070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2" name="111 Luna"/>
          <p:cNvSpPr/>
          <p:nvPr/>
        </p:nvSpPr>
        <p:spPr>
          <a:xfrm rot="2042673">
            <a:off x="6633444" y="31676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3" name="112 Luna"/>
          <p:cNvSpPr/>
          <p:nvPr/>
        </p:nvSpPr>
        <p:spPr>
          <a:xfrm rot="8771553">
            <a:off x="1927312" y="3028547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4" name="113 Luna"/>
          <p:cNvSpPr/>
          <p:nvPr/>
        </p:nvSpPr>
        <p:spPr>
          <a:xfrm rot="13205182">
            <a:off x="2041678" y="1747211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5" name="114 Luna"/>
          <p:cNvSpPr/>
          <p:nvPr/>
        </p:nvSpPr>
        <p:spPr>
          <a:xfrm rot="8771553">
            <a:off x="2199457" y="2889812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6" name="115 Luna"/>
          <p:cNvSpPr/>
          <p:nvPr/>
        </p:nvSpPr>
        <p:spPr>
          <a:xfrm rot="19442668">
            <a:off x="6477682" y="1681082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7" name="116 Luna"/>
          <p:cNvSpPr/>
          <p:nvPr/>
        </p:nvSpPr>
        <p:spPr>
          <a:xfrm rot="2042673">
            <a:off x="6342567" y="3004389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8" name="117 Luna"/>
          <p:cNvSpPr/>
          <p:nvPr/>
        </p:nvSpPr>
        <p:spPr>
          <a:xfrm rot="13205182">
            <a:off x="2335603" y="2042244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9" name="118 Luna"/>
          <p:cNvSpPr/>
          <p:nvPr/>
        </p:nvSpPr>
        <p:spPr>
          <a:xfrm rot="19442668">
            <a:off x="6191930" y="1895397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0" name="119 Luna"/>
          <p:cNvSpPr/>
          <p:nvPr/>
        </p:nvSpPr>
        <p:spPr>
          <a:xfrm rot="8771553">
            <a:off x="2459673" y="2734616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1" name="120 Luna"/>
          <p:cNvSpPr/>
          <p:nvPr/>
        </p:nvSpPr>
        <p:spPr>
          <a:xfrm rot="19442668">
            <a:off x="5875885" y="2119537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2" name="121 Luna"/>
          <p:cNvSpPr/>
          <p:nvPr/>
        </p:nvSpPr>
        <p:spPr>
          <a:xfrm rot="2042673">
            <a:off x="6101785" y="2898372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4" name="123 Rectángulo"/>
          <p:cNvSpPr/>
          <p:nvPr/>
        </p:nvSpPr>
        <p:spPr>
          <a:xfrm>
            <a:off x="-214346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2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4" grpId="1" animBg="1"/>
      <p:bldP spid="94" grpId="2" animBg="1"/>
      <p:bldP spid="94" grpId="3" animBg="1"/>
      <p:bldP spid="94" grpId="4" animBg="1"/>
      <p:bldP spid="94" grpId="5" animBg="1"/>
      <p:bldP spid="95" grpId="0" animBg="1"/>
      <p:bldP spid="95" grpId="1" animBg="1"/>
      <p:bldP spid="95" grpId="2" animBg="1"/>
      <p:bldP spid="95" grpId="3" animBg="1"/>
      <p:bldP spid="95" grpId="4" animBg="1"/>
      <p:bldP spid="95" grpId="5" animBg="1"/>
      <p:bldP spid="96" grpId="0" animBg="1"/>
      <p:bldP spid="96" grpId="1" animBg="1"/>
      <p:bldP spid="96" grpId="2" animBg="1"/>
      <p:bldP spid="96" grpId="3" animBg="1"/>
      <p:bldP spid="96" grpId="4" animBg="1"/>
      <p:bldP spid="96" grpId="5" animBg="1"/>
      <p:bldP spid="97" grpId="0" animBg="1"/>
      <p:bldP spid="97" grpId="1" animBg="1"/>
      <p:bldP spid="97" grpId="2" animBg="1"/>
      <p:bldP spid="97" grpId="3" animBg="1"/>
      <p:bldP spid="97" grpId="4" animBg="1"/>
      <p:bldP spid="97" grpId="5" animBg="1"/>
      <p:bldP spid="98" grpId="0" animBg="1"/>
      <p:bldP spid="98" grpId="1" animBg="1"/>
      <p:bldP spid="98" grpId="2" animBg="1"/>
      <p:bldP spid="98" grpId="3" animBg="1"/>
      <p:bldP spid="98" grpId="4" animBg="1"/>
      <p:bldP spid="98" grpId="5" animBg="1"/>
      <p:bldP spid="99" grpId="0" animBg="1"/>
      <p:bldP spid="99" grpId="1" animBg="1"/>
      <p:bldP spid="99" grpId="2" animBg="1"/>
      <p:bldP spid="99" grpId="3" animBg="1"/>
      <p:bldP spid="99" grpId="4" animBg="1"/>
      <p:bldP spid="99" grpId="5" animBg="1"/>
      <p:bldP spid="100" grpId="0" animBg="1"/>
      <p:bldP spid="100" grpId="1" animBg="1"/>
      <p:bldP spid="100" grpId="2" animBg="1"/>
      <p:bldP spid="100" grpId="3" animBg="1"/>
      <p:bldP spid="100" grpId="4" animBg="1"/>
      <p:bldP spid="100" grpId="5" animBg="1"/>
      <p:bldP spid="101" grpId="0" animBg="1"/>
      <p:bldP spid="101" grpId="1" animBg="1"/>
      <p:bldP spid="101" grpId="2" animBg="1"/>
      <p:bldP spid="101" grpId="3" animBg="1"/>
      <p:bldP spid="101" grpId="4" animBg="1"/>
      <p:bldP spid="101" grpId="5" animBg="1"/>
      <p:bldP spid="102" grpId="0" animBg="1"/>
      <p:bldP spid="102" grpId="1" animBg="1"/>
      <p:bldP spid="102" grpId="2" animBg="1"/>
      <p:bldP spid="102" grpId="3" animBg="1"/>
      <p:bldP spid="102" grpId="4" animBg="1"/>
      <p:bldP spid="102" grpId="5" animBg="1"/>
      <p:bldP spid="103" grpId="0" animBg="1"/>
      <p:bldP spid="103" grpId="1" animBg="1"/>
      <p:bldP spid="103" grpId="2" animBg="1"/>
      <p:bldP spid="103" grpId="3" animBg="1"/>
      <p:bldP spid="103" grpId="4" animBg="1"/>
      <p:bldP spid="103" grpId="5" animBg="1"/>
      <p:bldP spid="104" grpId="0" animBg="1"/>
      <p:bldP spid="104" grpId="1" animBg="1"/>
      <p:bldP spid="104" grpId="2" animBg="1"/>
      <p:bldP spid="104" grpId="3" animBg="1"/>
      <p:bldP spid="104" grpId="4" animBg="1"/>
      <p:bldP spid="104" grpId="5" animBg="1"/>
      <p:bldP spid="105" grpId="0" animBg="1"/>
      <p:bldP spid="105" grpId="1" animBg="1"/>
      <p:bldP spid="105" grpId="2" animBg="1"/>
      <p:bldP spid="105" grpId="3" animBg="1"/>
      <p:bldP spid="105" grpId="4" animBg="1"/>
      <p:bldP spid="105" grpId="5" animBg="1"/>
      <p:bldP spid="106" grpId="0" animBg="1"/>
      <p:bldP spid="106" grpId="1" animBg="1"/>
      <p:bldP spid="106" grpId="2" animBg="1"/>
      <p:bldP spid="106" grpId="3" animBg="1"/>
      <p:bldP spid="106" grpId="4" animBg="1"/>
      <p:bldP spid="106" grpId="5" animBg="1"/>
      <p:bldP spid="107" grpId="0" animBg="1"/>
      <p:bldP spid="107" grpId="1" animBg="1"/>
      <p:bldP spid="107" grpId="2" animBg="1"/>
      <p:bldP spid="107" grpId="3" animBg="1"/>
      <p:bldP spid="107" grpId="4" animBg="1"/>
      <p:bldP spid="107" grpId="5" animBg="1"/>
      <p:bldP spid="108" grpId="0" animBg="1"/>
      <p:bldP spid="108" grpId="1" animBg="1"/>
      <p:bldP spid="108" grpId="2" animBg="1"/>
      <p:bldP spid="108" grpId="3" animBg="1"/>
      <p:bldP spid="108" grpId="4" animBg="1"/>
      <p:bldP spid="108" grpId="5" animBg="1"/>
      <p:bldP spid="109" grpId="0" animBg="1"/>
      <p:bldP spid="109" grpId="1" animBg="1"/>
      <p:bldP spid="109" grpId="2" animBg="1"/>
      <p:bldP spid="109" grpId="3" animBg="1"/>
      <p:bldP spid="109" grpId="4" animBg="1"/>
      <p:bldP spid="109" grpId="5" animBg="1"/>
      <p:bldP spid="110" grpId="0" animBg="1"/>
      <p:bldP spid="110" grpId="1" animBg="1"/>
      <p:bldP spid="110" grpId="2" animBg="1"/>
      <p:bldP spid="110" grpId="3" animBg="1"/>
      <p:bldP spid="110" grpId="4" animBg="1"/>
      <p:bldP spid="110" grpId="5" animBg="1"/>
      <p:bldP spid="111" grpId="0" animBg="1"/>
      <p:bldP spid="111" grpId="1" animBg="1"/>
      <p:bldP spid="111" grpId="2" animBg="1"/>
      <p:bldP spid="111" grpId="3" animBg="1"/>
      <p:bldP spid="111" grpId="4" animBg="1"/>
      <p:bldP spid="111" grpId="5" animBg="1"/>
      <p:bldP spid="112" grpId="0" animBg="1"/>
      <p:bldP spid="112" grpId="1" animBg="1"/>
      <p:bldP spid="112" grpId="2" animBg="1"/>
      <p:bldP spid="112" grpId="3" animBg="1"/>
      <p:bldP spid="112" grpId="4" animBg="1"/>
      <p:bldP spid="112" grpId="5" animBg="1"/>
      <p:bldP spid="113" grpId="0" animBg="1"/>
      <p:bldP spid="113" grpId="1" animBg="1"/>
      <p:bldP spid="113" grpId="2" animBg="1"/>
      <p:bldP spid="113" grpId="3" animBg="1"/>
      <p:bldP spid="113" grpId="4" animBg="1"/>
      <p:bldP spid="113" grpId="5" animBg="1"/>
      <p:bldP spid="114" grpId="0" animBg="1"/>
      <p:bldP spid="114" grpId="1" animBg="1"/>
      <p:bldP spid="114" grpId="2" animBg="1"/>
      <p:bldP spid="114" grpId="3" animBg="1"/>
      <p:bldP spid="114" grpId="4" animBg="1"/>
      <p:bldP spid="114" grpId="5" animBg="1"/>
      <p:bldP spid="115" grpId="0" animBg="1"/>
      <p:bldP spid="115" grpId="1" animBg="1"/>
      <p:bldP spid="115" grpId="2" animBg="1"/>
      <p:bldP spid="115" grpId="3" animBg="1"/>
      <p:bldP spid="115" grpId="4" animBg="1"/>
      <p:bldP spid="115" grpId="5" animBg="1"/>
      <p:bldP spid="116" grpId="0" animBg="1"/>
      <p:bldP spid="116" grpId="1" animBg="1"/>
      <p:bldP spid="116" grpId="2" animBg="1"/>
      <p:bldP spid="116" grpId="3" animBg="1"/>
      <p:bldP spid="116" grpId="4" animBg="1"/>
      <p:bldP spid="116" grpId="5" animBg="1"/>
      <p:bldP spid="117" grpId="0" animBg="1"/>
      <p:bldP spid="117" grpId="1" animBg="1"/>
      <p:bldP spid="117" grpId="2" animBg="1"/>
      <p:bldP spid="117" grpId="3" animBg="1"/>
      <p:bldP spid="117" grpId="4" animBg="1"/>
      <p:bldP spid="117" grpId="5" animBg="1"/>
      <p:bldP spid="118" grpId="0" animBg="1"/>
      <p:bldP spid="118" grpId="1" animBg="1"/>
      <p:bldP spid="118" grpId="2" animBg="1"/>
      <p:bldP spid="118" grpId="3" animBg="1"/>
      <p:bldP spid="118" grpId="4" animBg="1"/>
      <p:bldP spid="118" grpId="5" animBg="1"/>
      <p:bldP spid="119" grpId="0" animBg="1"/>
      <p:bldP spid="119" grpId="1" animBg="1"/>
      <p:bldP spid="119" grpId="2" animBg="1"/>
      <p:bldP spid="119" grpId="3" animBg="1"/>
      <p:bldP spid="119" grpId="4" animBg="1"/>
      <p:bldP spid="119" grpId="5" animBg="1"/>
      <p:bldP spid="120" grpId="0" animBg="1"/>
      <p:bldP spid="120" grpId="1" animBg="1"/>
      <p:bldP spid="120" grpId="2" animBg="1"/>
      <p:bldP spid="120" grpId="3" animBg="1"/>
      <p:bldP spid="120" grpId="4" animBg="1"/>
      <p:bldP spid="120" grpId="5" animBg="1"/>
      <p:bldP spid="121" grpId="0" animBg="1"/>
      <p:bldP spid="121" grpId="1" animBg="1"/>
      <p:bldP spid="121" grpId="2" animBg="1"/>
      <p:bldP spid="121" grpId="3" animBg="1"/>
      <p:bldP spid="121" grpId="4" animBg="1"/>
      <p:bldP spid="121" grpId="5" animBg="1"/>
      <p:bldP spid="122" grpId="0" animBg="1"/>
      <p:bldP spid="122" grpId="1" animBg="1"/>
      <p:bldP spid="122" grpId="2" animBg="1"/>
      <p:bldP spid="122" grpId="3" animBg="1"/>
      <p:bldP spid="122" grpId="4" animBg="1"/>
      <p:bldP spid="122" grpId="5" animBg="1"/>
      <p:bldP spid="1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ccb8d14ef696302b43a5bf49cea034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18" name="17 Luna"/>
          <p:cNvSpPr/>
          <p:nvPr/>
        </p:nvSpPr>
        <p:spPr>
          <a:xfrm>
            <a:off x="0" y="233800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571472" y="428608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1214414" y="623440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1857356" y="642923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2643174" y="714362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3428992" y="785798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4214810" y="1071550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4857752" y="1285865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5786446" y="1428740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6572264" y="1571618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>
            <a:off x="7143768" y="1714492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>
            <a:off x="7786710" y="1928807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14346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39 Imagen" descr="c5f8a604adfe4a5909610ded54d790f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1" name="40 Rombo"/>
          <p:cNvSpPr/>
          <p:nvPr/>
        </p:nvSpPr>
        <p:spPr>
          <a:xfrm>
            <a:off x="1500166" y="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4714876" y="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1500166" y="285735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4714876" y="285735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1500166" y="57150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4714876" y="57150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ombo"/>
          <p:cNvSpPr/>
          <p:nvPr/>
        </p:nvSpPr>
        <p:spPr>
          <a:xfrm>
            <a:off x="1500166" y="85723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ombo"/>
          <p:cNvSpPr/>
          <p:nvPr/>
        </p:nvSpPr>
        <p:spPr>
          <a:xfrm>
            <a:off x="4714876" y="85723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ombo"/>
          <p:cNvSpPr/>
          <p:nvPr/>
        </p:nvSpPr>
        <p:spPr>
          <a:xfrm>
            <a:off x="1500166" y="114300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ombo"/>
          <p:cNvSpPr/>
          <p:nvPr/>
        </p:nvSpPr>
        <p:spPr>
          <a:xfrm>
            <a:off x="4714876" y="114300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ombo"/>
          <p:cNvSpPr/>
          <p:nvPr/>
        </p:nvSpPr>
        <p:spPr>
          <a:xfrm>
            <a:off x="1500166" y="142874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ombo"/>
          <p:cNvSpPr/>
          <p:nvPr/>
        </p:nvSpPr>
        <p:spPr>
          <a:xfrm>
            <a:off x="4714876" y="142874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ombo"/>
          <p:cNvSpPr/>
          <p:nvPr/>
        </p:nvSpPr>
        <p:spPr>
          <a:xfrm>
            <a:off x="1500166" y="171451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ombo"/>
          <p:cNvSpPr/>
          <p:nvPr/>
        </p:nvSpPr>
        <p:spPr>
          <a:xfrm>
            <a:off x="4714876" y="171451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ombo"/>
          <p:cNvSpPr/>
          <p:nvPr/>
        </p:nvSpPr>
        <p:spPr>
          <a:xfrm>
            <a:off x="1500166" y="2000247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ombo"/>
          <p:cNvSpPr/>
          <p:nvPr/>
        </p:nvSpPr>
        <p:spPr>
          <a:xfrm>
            <a:off x="4714876" y="2000247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ombo"/>
          <p:cNvSpPr/>
          <p:nvPr/>
        </p:nvSpPr>
        <p:spPr>
          <a:xfrm>
            <a:off x="1500166" y="2286015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ombo"/>
          <p:cNvSpPr/>
          <p:nvPr/>
        </p:nvSpPr>
        <p:spPr>
          <a:xfrm>
            <a:off x="4714876" y="2286015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ombo"/>
          <p:cNvSpPr/>
          <p:nvPr/>
        </p:nvSpPr>
        <p:spPr>
          <a:xfrm>
            <a:off x="1500166" y="257175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ombo"/>
          <p:cNvSpPr/>
          <p:nvPr/>
        </p:nvSpPr>
        <p:spPr>
          <a:xfrm>
            <a:off x="4714876" y="257175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ombo"/>
          <p:cNvSpPr/>
          <p:nvPr/>
        </p:nvSpPr>
        <p:spPr>
          <a:xfrm>
            <a:off x="1500166" y="285752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ombo"/>
          <p:cNvSpPr/>
          <p:nvPr/>
        </p:nvSpPr>
        <p:spPr>
          <a:xfrm>
            <a:off x="4714876" y="285752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ombo"/>
          <p:cNvSpPr/>
          <p:nvPr/>
        </p:nvSpPr>
        <p:spPr>
          <a:xfrm>
            <a:off x="1500166" y="314325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ombo"/>
          <p:cNvSpPr/>
          <p:nvPr/>
        </p:nvSpPr>
        <p:spPr>
          <a:xfrm>
            <a:off x="4714876" y="314325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ombo"/>
          <p:cNvSpPr/>
          <p:nvPr/>
        </p:nvSpPr>
        <p:spPr>
          <a:xfrm>
            <a:off x="1500166" y="342902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ombo"/>
          <p:cNvSpPr/>
          <p:nvPr/>
        </p:nvSpPr>
        <p:spPr>
          <a:xfrm>
            <a:off x="4714876" y="342902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ombo"/>
          <p:cNvSpPr/>
          <p:nvPr/>
        </p:nvSpPr>
        <p:spPr>
          <a:xfrm>
            <a:off x="1500166" y="371475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ombo"/>
          <p:cNvSpPr/>
          <p:nvPr/>
        </p:nvSpPr>
        <p:spPr>
          <a:xfrm>
            <a:off x="4714876" y="371475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ombo"/>
          <p:cNvSpPr/>
          <p:nvPr/>
        </p:nvSpPr>
        <p:spPr>
          <a:xfrm>
            <a:off x="1500166" y="4000527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ombo"/>
          <p:cNvSpPr/>
          <p:nvPr/>
        </p:nvSpPr>
        <p:spPr>
          <a:xfrm>
            <a:off x="4714876" y="4000527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ombo"/>
          <p:cNvSpPr/>
          <p:nvPr/>
        </p:nvSpPr>
        <p:spPr>
          <a:xfrm>
            <a:off x="1500166" y="428626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ombo"/>
          <p:cNvSpPr/>
          <p:nvPr/>
        </p:nvSpPr>
        <p:spPr>
          <a:xfrm>
            <a:off x="4714876" y="428626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ombo"/>
          <p:cNvSpPr/>
          <p:nvPr/>
        </p:nvSpPr>
        <p:spPr>
          <a:xfrm>
            <a:off x="1500166" y="4571997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ombo"/>
          <p:cNvSpPr/>
          <p:nvPr/>
        </p:nvSpPr>
        <p:spPr>
          <a:xfrm>
            <a:off x="4714876" y="4571997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ombo"/>
          <p:cNvSpPr/>
          <p:nvPr/>
        </p:nvSpPr>
        <p:spPr>
          <a:xfrm>
            <a:off x="1500166" y="4857765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ombo"/>
          <p:cNvSpPr/>
          <p:nvPr/>
        </p:nvSpPr>
        <p:spPr>
          <a:xfrm>
            <a:off x="4714876" y="4857765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-214346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3" grpId="1" animBg="1"/>
      <p:bldP spid="73" grpId="2" animBg="1"/>
      <p:bldP spid="74" grpId="0" animBg="1"/>
      <p:bldP spid="74" grpId="1" animBg="1"/>
      <p:bldP spid="74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7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A4C32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39 Imagen" descr="e17c1e4c0069b9f1cd2046005fa441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36940" cy="5143500"/>
          </a:xfrm>
          <a:prstGeom prst="rect">
            <a:avLst/>
          </a:prstGeom>
        </p:spPr>
      </p:pic>
      <p:sp>
        <p:nvSpPr>
          <p:cNvPr id="41" name="40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4" name="63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5" name="64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9" name="68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0" name="69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1" name="70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2" name="71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3" name="72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4" name="73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5" name="74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6" name="75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 w="3175"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7" name="76 Rectángulo"/>
          <p:cNvSpPr/>
          <p:nvPr/>
        </p:nvSpPr>
        <p:spPr>
          <a:xfrm>
            <a:off x="-214346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  <p:bldP spid="64" grpId="1" animBg="1"/>
      <p:bldP spid="64" grpId="2" animBg="1"/>
      <p:bldP spid="64" grpId="3" animBg="1"/>
      <p:bldP spid="64" grpId="4" animBg="1"/>
      <p:bldP spid="64" grpId="5" animBg="1"/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6" grpId="0" animBg="1"/>
      <p:bldP spid="66" grpId="1" animBg="1"/>
      <p:bldP spid="66" grpId="2" animBg="1"/>
      <p:bldP spid="66" grpId="3" animBg="1"/>
      <p:bldP spid="66" grpId="4" animBg="1"/>
      <p:bldP spid="66" grpId="5" animBg="1"/>
      <p:bldP spid="67" grpId="0" animBg="1"/>
      <p:bldP spid="67" grpId="1" animBg="1"/>
      <p:bldP spid="67" grpId="2" animBg="1"/>
      <p:bldP spid="67" grpId="3" animBg="1"/>
      <p:bldP spid="67" grpId="4" animBg="1"/>
      <p:bldP spid="67" grpId="5" animBg="1"/>
      <p:bldP spid="68" grpId="0" animBg="1"/>
      <p:bldP spid="68" grpId="1" animBg="1"/>
      <p:bldP spid="68" grpId="2" animBg="1"/>
      <p:bldP spid="68" grpId="3" animBg="1"/>
      <p:bldP spid="68" grpId="4" animBg="1"/>
      <p:bldP spid="68" grpId="5" animBg="1"/>
      <p:bldP spid="69" grpId="0" animBg="1"/>
      <p:bldP spid="69" grpId="1" animBg="1"/>
      <p:bldP spid="69" grpId="2" animBg="1"/>
      <p:bldP spid="69" grpId="3" animBg="1"/>
      <p:bldP spid="69" grpId="4" animBg="1"/>
      <p:bldP spid="69" grpId="5" animBg="1"/>
      <p:bldP spid="70" grpId="0" animBg="1"/>
      <p:bldP spid="70" grpId="1" animBg="1"/>
      <p:bldP spid="70" grpId="2" animBg="1"/>
      <p:bldP spid="70" grpId="3" animBg="1"/>
      <p:bldP spid="70" grpId="4" animBg="1"/>
      <p:bldP spid="70" grpId="5" animBg="1"/>
      <p:bldP spid="71" grpId="0" animBg="1"/>
      <p:bldP spid="71" grpId="1" animBg="1"/>
      <p:bldP spid="71" grpId="2" animBg="1"/>
      <p:bldP spid="71" grpId="3" animBg="1"/>
      <p:bldP spid="71" grpId="4" animBg="1"/>
      <p:bldP spid="71" grpId="5" animBg="1"/>
      <p:bldP spid="72" grpId="0" animBg="1"/>
      <p:bldP spid="72" grpId="1" animBg="1"/>
      <p:bldP spid="72" grpId="2" animBg="1"/>
      <p:bldP spid="72" grpId="3" animBg="1"/>
      <p:bldP spid="72" grpId="4" animBg="1"/>
      <p:bldP spid="72" grpId="5" animBg="1"/>
      <p:bldP spid="73" grpId="0" animBg="1"/>
      <p:bldP spid="73" grpId="1" animBg="1"/>
      <p:bldP spid="73" grpId="2" animBg="1"/>
      <p:bldP spid="73" grpId="3" animBg="1"/>
      <p:bldP spid="73" grpId="4" animBg="1"/>
      <p:bldP spid="73" grpId="5" animBg="1"/>
      <p:bldP spid="74" grpId="0" animBg="1"/>
      <p:bldP spid="74" grpId="1" animBg="1"/>
      <p:bldP spid="74" grpId="2" animBg="1"/>
      <p:bldP spid="74" grpId="3" animBg="1"/>
      <p:bldP spid="74" grpId="4" animBg="1"/>
      <p:bldP spid="74" grpId="5" animBg="1"/>
      <p:bldP spid="75" grpId="0" animBg="1"/>
      <p:bldP spid="75" grpId="1" animBg="1"/>
      <p:bldP spid="75" grpId="2" animBg="1"/>
      <p:bldP spid="75" grpId="3" animBg="1"/>
      <p:bldP spid="75" grpId="4" animBg="1"/>
      <p:bldP spid="75" grpId="5" animBg="1"/>
      <p:bldP spid="76" grpId="0" animBg="1"/>
      <p:bldP spid="76" grpId="1" animBg="1"/>
      <p:bldP spid="76" grpId="2" animBg="1"/>
      <p:bldP spid="76" grpId="3" animBg="1"/>
      <p:bldP spid="76" grpId="4" animBg="1"/>
      <p:bldP spid="76" grpId="5" animBg="1"/>
      <p:bldP spid="7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A4C32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e48de46a56c44d3a9734c2cbeb092ed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sp>
        <p:nvSpPr>
          <p:cNvPr id="20" name="19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 flip="none" rotWithShape="1">
            <a:gsLst>
              <a:gs pos="0">
                <a:schemeClr val="tx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0">
                <a:schemeClr val="tx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 flip="none" rotWithShape="1">
            <a:gsLst>
              <a:gs pos="0">
                <a:schemeClr val="tx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0">
                <a:schemeClr val="tx2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-214346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fea0ee774b10d5ee50c66d7e7a8763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21" name="20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4F31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6633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4F31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6633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4F31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6633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4F31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6633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4F31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6633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4F31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6633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4F31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6633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4F31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6633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3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43 Imagen" descr="f4cab1d4b3c11157e6c54273e2fe3a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0" y="0"/>
            <a:ext cx="9129880" cy="5143500"/>
          </a:xfrm>
          <a:prstGeom prst="rect">
            <a:avLst/>
          </a:prstGeom>
        </p:spPr>
      </p:pic>
      <p:sp>
        <p:nvSpPr>
          <p:cNvPr id="65" name="64 Anillo"/>
          <p:cNvSpPr/>
          <p:nvPr/>
        </p:nvSpPr>
        <p:spPr>
          <a:xfrm>
            <a:off x="142860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Anillo"/>
          <p:cNvSpPr/>
          <p:nvPr/>
        </p:nvSpPr>
        <p:spPr>
          <a:xfrm>
            <a:off x="500018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Anillo"/>
          <p:cNvSpPr/>
          <p:nvPr/>
        </p:nvSpPr>
        <p:spPr>
          <a:xfrm>
            <a:off x="928646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Anillo"/>
          <p:cNvSpPr/>
          <p:nvPr/>
        </p:nvSpPr>
        <p:spPr>
          <a:xfrm>
            <a:off x="1357306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9" name="68 Anillo"/>
          <p:cNvSpPr/>
          <p:nvPr/>
        </p:nvSpPr>
        <p:spPr>
          <a:xfrm>
            <a:off x="1714464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0" name="69 Anillo"/>
          <p:cNvSpPr/>
          <p:nvPr/>
        </p:nvSpPr>
        <p:spPr>
          <a:xfrm>
            <a:off x="2143092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1" name="70 Anillo"/>
          <p:cNvSpPr/>
          <p:nvPr/>
        </p:nvSpPr>
        <p:spPr>
          <a:xfrm>
            <a:off x="2571752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2" name="71 Anillo"/>
          <p:cNvSpPr/>
          <p:nvPr/>
        </p:nvSpPr>
        <p:spPr>
          <a:xfrm>
            <a:off x="2928910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3" name="72 Anillo"/>
          <p:cNvSpPr/>
          <p:nvPr/>
        </p:nvSpPr>
        <p:spPr>
          <a:xfrm>
            <a:off x="3357538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4" name="73 Anillo"/>
          <p:cNvSpPr/>
          <p:nvPr/>
        </p:nvSpPr>
        <p:spPr>
          <a:xfrm>
            <a:off x="3786198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5" name="74 Anillo"/>
          <p:cNvSpPr/>
          <p:nvPr/>
        </p:nvSpPr>
        <p:spPr>
          <a:xfrm>
            <a:off x="4143356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6" name="75 Anillo"/>
          <p:cNvSpPr/>
          <p:nvPr/>
        </p:nvSpPr>
        <p:spPr>
          <a:xfrm>
            <a:off x="4571984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7" name="76 Anillo"/>
          <p:cNvSpPr/>
          <p:nvPr/>
        </p:nvSpPr>
        <p:spPr>
          <a:xfrm>
            <a:off x="5000644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8" name="77 Anillo"/>
          <p:cNvSpPr/>
          <p:nvPr/>
        </p:nvSpPr>
        <p:spPr>
          <a:xfrm>
            <a:off x="5357802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9" name="78 Anillo"/>
          <p:cNvSpPr/>
          <p:nvPr/>
        </p:nvSpPr>
        <p:spPr>
          <a:xfrm>
            <a:off x="5786430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0" name="79 Anillo"/>
          <p:cNvSpPr/>
          <p:nvPr/>
        </p:nvSpPr>
        <p:spPr>
          <a:xfrm>
            <a:off x="6215090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1" name="80 Anillo"/>
          <p:cNvSpPr/>
          <p:nvPr/>
        </p:nvSpPr>
        <p:spPr>
          <a:xfrm>
            <a:off x="6572248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2" name="81 Anillo"/>
          <p:cNvSpPr/>
          <p:nvPr/>
        </p:nvSpPr>
        <p:spPr>
          <a:xfrm>
            <a:off x="7000876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3" name="82 Anillo"/>
          <p:cNvSpPr/>
          <p:nvPr/>
        </p:nvSpPr>
        <p:spPr>
          <a:xfrm>
            <a:off x="7429488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4" name="83 Anillo"/>
          <p:cNvSpPr/>
          <p:nvPr/>
        </p:nvSpPr>
        <p:spPr>
          <a:xfrm>
            <a:off x="7858148" y="928676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5" name="84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6" grpId="0" animBg="1"/>
      <p:bldP spid="66" grpId="1" animBg="1"/>
      <p:bldP spid="66" grpId="2" animBg="1"/>
      <p:bldP spid="66" grpId="3" animBg="1"/>
      <p:bldP spid="66" grpId="4" animBg="1"/>
      <p:bldP spid="66" grpId="5" animBg="1"/>
      <p:bldP spid="67" grpId="0" animBg="1"/>
      <p:bldP spid="67" grpId="1" animBg="1"/>
      <p:bldP spid="67" grpId="2" animBg="1"/>
      <p:bldP spid="67" grpId="3" animBg="1"/>
      <p:bldP spid="67" grpId="4" animBg="1"/>
      <p:bldP spid="67" grpId="5" animBg="1"/>
      <p:bldP spid="68" grpId="0" animBg="1"/>
      <p:bldP spid="68" grpId="1" animBg="1"/>
      <p:bldP spid="68" grpId="2" animBg="1"/>
      <p:bldP spid="68" grpId="3" animBg="1"/>
      <p:bldP spid="68" grpId="4" animBg="1"/>
      <p:bldP spid="68" grpId="5" animBg="1"/>
      <p:bldP spid="69" grpId="0" animBg="1"/>
      <p:bldP spid="69" grpId="1" animBg="1"/>
      <p:bldP spid="69" grpId="2" animBg="1"/>
      <p:bldP spid="69" grpId="3" animBg="1"/>
      <p:bldP spid="69" grpId="4" animBg="1"/>
      <p:bldP spid="69" grpId="5" animBg="1"/>
      <p:bldP spid="70" grpId="0" animBg="1"/>
      <p:bldP spid="70" grpId="1" animBg="1"/>
      <p:bldP spid="70" grpId="2" animBg="1"/>
      <p:bldP spid="70" grpId="3" animBg="1"/>
      <p:bldP spid="70" grpId="4" animBg="1"/>
      <p:bldP spid="70" grpId="5" animBg="1"/>
      <p:bldP spid="71" grpId="0" animBg="1"/>
      <p:bldP spid="71" grpId="1" animBg="1"/>
      <p:bldP spid="71" grpId="2" animBg="1"/>
      <p:bldP spid="71" grpId="3" animBg="1"/>
      <p:bldP spid="71" grpId="4" animBg="1"/>
      <p:bldP spid="71" grpId="5" animBg="1"/>
      <p:bldP spid="72" grpId="0" animBg="1"/>
      <p:bldP spid="72" grpId="1" animBg="1"/>
      <p:bldP spid="72" grpId="2" animBg="1"/>
      <p:bldP spid="72" grpId="3" animBg="1"/>
      <p:bldP spid="72" grpId="4" animBg="1"/>
      <p:bldP spid="72" grpId="5" animBg="1"/>
      <p:bldP spid="73" grpId="0" animBg="1"/>
      <p:bldP spid="73" grpId="1" animBg="1"/>
      <p:bldP spid="73" grpId="2" animBg="1"/>
      <p:bldP spid="73" grpId="3" animBg="1"/>
      <p:bldP spid="73" grpId="4" animBg="1"/>
      <p:bldP spid="73" grpId="5" animBg="1"/>
      <p:bldP spid="74" grpId="0" animBg="1"/>
      <p:bldP spid="74" grpId="1" animBg="1"/>
      <p:bldP spid="74" grpId="2" animBg="1"/>
      <p:bldP spid="74" grpId="3" animBg="1"/>
      <p:bldP spid="74" grpId="4" animBg="1"/>
      <p:bldP spid="74" grpId="5" animBg="1"/>
      <p:bldP spid="75" grpId="0" animBg="1"/>
      <p:bldP spid="75" grpId="1" animBg="1"/>
      <p:bldP spid="75" grpId="2" animBg="1"/>
      <p:bldP spid="75" grpId="3" animBg="1"/>
      <p:bldP spid="75" grpId="4" animBg="1"/>
      <p:bldP spid="75" grpId="5" animBg="1"/>
      <p:bldP spid="76" grpId="0" animBg="1"/>
      <p:bldP spid="76" grpId="1" animBg="1"/>
      <p:bldP spid="76" grpId="2" animBg="1"/>
      <p:bldP spid="76" grpId="3" animBg="1"/>
      <p:bldP spid="76" grpId="4" animBg="1"/>
      <p:bldP spid="76" grpId="5" animBg="1"/>
      <p:bldP spid="77" grpId="0" animBg="1"/>
      <p:bldP spid="77" grpId="1" animBg="1"/>
      <p:bldP spid="77" grpId="2" animBg="1"/>
      <p:bldP spid="77" grpId="3" animBg="1"/>
      <p:bldP spid="77" grpId="4" animBg="1"/>
      <p:bldP spid="77" grpId="5" animBg="1"/>
      <p:bldP spid="78" grpId="0" animBg="1"/>
      <p:bldP spid="78" grpId="1" animBg="1"/>
      <p:bldP spid="78" grpId="2" animBg="1"/>
      <p:bldP spid="78" grpId="3" animBg="1"/>
      <p:bldP spid="78" grpId="4" animBg="1"/>
      <p:bldP spid="78" grpId="5" animBg="1"/>
      <p:bldP spid="79" grpId="0" animBg="1"/>
      <p:bldP spid="79" grpId="1" animBg="1"/>
      <p:bldP spid="79" grpId="2" animBg="1"/>
      <p:bldP spid="79" grpId="3" animBg="1"/>
      <p:bldP spid="79" grpId="4" animBg="1"/>
      <p:bldP spid="79" grpId="5" animBg="1"/>
      <p:bldP spid="80" grpId="0" animBg="1"/>
      <p:bldP spid="80" grpId="1" animBg="1"/>
      <p:bldP spid="80" grpId="2" animBg="1"/>
      <p:bldP spid="80" grpId="3" animBg="1"/>
      <p:bldP spid="80" grpId="4" animBg="1"/>
      <p:bldP spid="80" grpId="5" animBg="1"/>
      <p:bldP spid="81" grpId="0" animBg="1"/>
      <p:bldP spid="81" grpId="1" animBg="1"/>
      <p:bldP spid="81" grpId="2" animBg="1"/>
      <p:bldP spid="81" grpId="3" animBg="1"/>
      <p:bldP spid="81" grpId="4" animBg="1"/>
      <p:bldP spid="81" grpId="5" animBg="1"/>
      <p:bldP spid="82" grpId="0" animBg="1"/>
      <p:bldP spid="82" grpId="1" animBg="1"/>
      <p:bldP spid="82" grpId="2" animBg="1"/>
      <p:bldP spid="82" grpId="3" animBg="1"/>
      <p:bldP spid="82" grpId="4" animBg="1"/>
      <p:bldP spid="82" grpId="5" animBg="1"/>
      <p:bldP spid="83" grpId="0" animBg="1"/>
      <p:bldP spid="83" grpId="1" animBg="1"/>
      <p:bldP spid="83" grpId="2" animBg="1"/>
      <p:bldP spid="83" grpId="3" animBg="1"/>
      <p:bldP spid="83" grpId="4" animBg="1"/>
      <p:bldP spid="83" grpId="5" animBg="1"/>
      <p:bldP spid="84" grpId="0" animBg="1"/>
      <p:bldP spid="84" grpId="1" animBg="1"/>
      <p:bldP spid="84" grpId="2" animBg="1"/>
      <p:bldP spid="84" grpId="3" animBg="1"/>
      <p:bldP spid="84" grpId="4" animBg="1"/>
      <p:bldP spid="84" grpId="5" animBg="1"/>
      <p:bldP spid="8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f9471bf7fc1b32bc78033d4ec5a357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1" name="20 Lágrima"/>
          <p:cNvSpPr/>
          <p:nvPr/>
        </p:nvSpPr>
        <p:spPr>
          <a:xfrm rot="18810580">
            <a:off x="3928771" y="3079494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070132">
            <a:off x="3857610" y="151006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3179654">
            <a:off x="2346378" y="1495964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3820098">
            <a:off x="5353047" y="1717012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212619">
            <a:off x="2694529" y="2709468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6040408">
            <a:off x="5007525" y="2580381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5572843">
            <a:off x="2834839" y="550286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0800000">
            <a:off x="5000623" y="51542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427_dwa-szympans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311_slonie-rze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793_szop-jedzenie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4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411_czerwona-pan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75000">
                <a:srgbClr val="FFCC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75000">
                <a:srgbClr val="FFCC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75000">
                <a:srgbClr val="FFCC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75000">
                <a:srgbClr val="FFCC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75000">
                <a:srgbClr val="FFCC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75000">
                <a:srgbClr val="FFCC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796_dwie-abki-lisc-deszc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973_winka-morska-tra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4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900_dwie-sarenki-a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810580">
            <a:off x="3785900" y="327843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70132">
            <a:off x="3714739" y="34994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179654">
            <a:off x="2203507" y="169490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20098">
            <a:off x="5210176" y="1915951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2619">
            <a:off x="2551658" y="2908407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040408">
            <a:off x="4864654" y="2779320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572843">
            <a:off x="2691968" y="74922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714362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144_piacy-niedzwiedz-amerykans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763_aba-rosli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99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868_jelen-poroze-jezioro-drzew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375_yrafa-woda-kamien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32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4" name="63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5" name="64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0" name="69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2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  <p:bldP spid="64" grpId="1" animBg="1"/>
      <p:bldP spid="64" grpId="2" animBg="1"/>
      <p:bldP spid="64" grpId="3" animBg="1"/>
      <p:bldP spid="64" grpId="4" animBg="1"/>
      <p:bldP spid="64" grpId="5" animBg="1"/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6" grpId="0" animBg="1"/>
      <p:bldP spid="66" grpId="1" animBg="1"/>
      <p:bldP spid="66" grpId="2" animBg="1"/>
      <p:bldP spid="66" grpId="3" animBg="1"/>
      <p:bldP spid="66" grpId="4" animBg="1"/>
      <p:bldP spid="66" grpId="5" animBg="1"/>
      <p:bldP spid="67" grpId="0" animBg="1"/>
      <p:bldP spid="67" grpId="1" animBg="1"/>
      <p:bldP spid="67" grpId="2" animBg="1"/>
      <p:bldP spid="67" grpId="3" animBg="1"/>
      <p:bldP spid="67" grpId="4" animBg="1"/>
      <p:bldP spid="67" grpId="5" animBg="1"/>
      <p:bldP spid="68" grpId="0" animBg="1"/>
      <p:bldP spid="68" grpId="1" animBg="1"/>
      <p:bldP spid="68" grpId="2" animBg="1"/>
      <p:bldP spid="68" grpId="3" animBg="1"/>
      <p:bldP spid="68" grpId="4" animBg="1"/>
      <p:bldP spid="68" grpId="5" animBg="1"/>
      <p:bldP spid="7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8000">
              <a:srgbClr val="CC9900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05494_gepard-drzewo-konar-afry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09" y="0"/>
            <a:ext cx="9124703" cy="5143500"/>
          </a:xfrm>
          <a:prstGeom prst="rect">
            <a:avLst/>
          </a:prstGeom>
        </p:spPr>
      </p:pic>
      <p:sp>
        <p:nvSpPr>
          <p:cNvPr id="13" name="12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526_grzyb-muchomor-ab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913_lezacy-le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367_jelenie-zwierzeta-dzik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523_zebry-wodopo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6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</a:gradFill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032_bialy-lis-polarny-glo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 w="3175">
            <a:solidFill>
              <a:srgbClr val="EDCF8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 w="3175">
            <a:solidFill>
              <a:srgbClr val="EDCF8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 w="3175">
            <a:solidFill>
              <a:srgbClr val="EDCF8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 w="3175">
            <a:solidFill>
              <a:srgbClr val="EDCF8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 w="3175">
            <a:solidFill>
              <a:srgbClr val="EDCF8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 w="3175">
            <a:solidFill>
              <a:srgbClr val="EDCF8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 w="3175">
            <a:solidFill>
              <a:srgbClr val="EDCF8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 w="3175">
            <a:solidFill>
              <a:srgbClr val="EDCF8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091_mlodziutki-lampar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234_gepardy-rodzin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4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bg2">
                <a:lumMod val="60000"/>
                <a:lumOff val="40000"/>
              </a:schemeClr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2198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524_kangur-morze-plaza-gory-austral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4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1714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1831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nie-stado-galop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1981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810580">
            <a:off x="3785900" y="327843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70132">
            <a:off x="3714739" y="34994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179654">
            <a:off x="2203507" y="169490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20098">
            <a:off x="5210176" y="1915951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2619">
            <a:off x="2551658" y="2908407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040408">
            <a:off x="4864654" y="2779320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572843">
            <a:off x="2691968" y="74922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714362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2198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75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810580">
            <a:off x="3785900" y="327843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70132">
            <a:off x="3714739" y="34994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179654">
            <a:off x="2203507" y="169490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20098">
            <a:off x="5210176" y="1915951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2619">
            <a:off x="2551658" y="2908407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040408">
            <a:off x="4864654" y="2779320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572843">
            <a:off x="2691968" y="74922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714362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74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69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4815338a4f462c23f8a762a13afe577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23" name="22 Marco"/>
          <p:cNvSpPr/>
          <p:nvPr/>
        </p:nvSpPr>
        <p:spPr>
          <a:xfrm>
            <a:off x="357158" y="285734"/>
            <a:ext cx="8501122" cy="4429156"/>
          </a:xfrm>
          <a:prstGeom prst="frame">
            <a:avLst>
              <a:gd name="adj1" fmla="val 3246"/>
            </a:avLst>
          </a:prstGeom>
          <a:gradFill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</a:gradFill>
          <a:ln w="3175">
            <a:solidFill>
              <a:srgbClr val="4F31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785786" y="571485"/>
            <a:ext cx="7653390" cy="3857652"/>
          </a:xfrm>
          <a:prstGeom prst="frame">
            <a:avLst>
              <a:gd name="adj1" fmla="val 3246"/>
            </a:avLst>
          </a:prstGeom>
          <a:gradFill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</a:gradFill>
          <a:ln w="3175">
            <a:solidFill>
              <a:srgbClr val="4F31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1142976" y="928675"/>
            <a:ext cx="6929486" cy="3214710"/>
          </a:xfrm>
          <a:prstGeom prst="frame">
            <a:avLst>
              <a:gd name="adj1" fmla="val 3246"/>
            </a:avLst>
          </a:prstGeom>
          <a:gradFill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</a:gradFill>
          <a:ln w="3175">
            <a:solidFill>
              <a:srgbClr val="4F31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1428728" y="1214427"/>
            <a:ext cx="6357982" cy="2643206"/>
          </a:xfrm>
          <a:prstGeom prst="frame">
            <a:avLst>
              <a:gd name="adj1" fmla="val 4624"/>
            </a:avLst>
          </a:prstGeom>
          <a:gradFill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</a:gradFill>
          <a:ln w="3175">
            <a:solidFill>
              <a:srgbClr val="4F31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1714480" y="1571617"/>
            <a:ext cx="5715040" cy="1928826"/>
          </a:xfrm>
          <a:prstGeom prst="frame">
            <a:avLst>
              <a:gd name="adj1" fmla="val 6249"/>
            </a:avLst>
          </a:prstGeom>
          <a:gradFill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</a:gradFill>
          <a:ln w="3175">
            <a:solidFill>
              <a:srgbClr val="4F31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arco"/>
          <p:cNvSpPr/>
          <p:nvPr/>
        </p:nvSpPr>
        <p:spPr>
          <a:xfrm>
            <a:off x="2143108" y="1857371"/>
            <a:ext cx="4929222" cy="1366846"/>
          </a:xfrm>
          <a:prstGeom prst="frame">
            <a:avLst>
              <a:gd name="adj1" fmla="val 9710"/>
            </a:avLst>
          </a:prstGeom>
          <a:gradFill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</a:gradFill>
          <a:ln w="3175">
            <a:solidFill>
              <a:srgbClr val="4F31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9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488256">
            <a:off x="5960794" y="2545577"/>
            <a:ext cx="2324100" cy="1476375"/>
          </a:xfrm>
          <a:prstGeom prst="rect">
            <a:avLst/>
          </a:prstGeom>
          <a:noFill/>
        </p:spPr>
      </p:pic>
      <p:sp>
        <p:nvSpPr>
          <p:cNvPr id="30" name="29 Rectángulo"/>
          <p:cNvSpPr/>
          <p:nvPr/>
        </p:nvSpPr>
        <p:spPr>
          <a:xfrm>
            <a:off x="-428692" y="-285770"/>
            <a:ext cx="9572692" cy="5715040"/>
          </a:xfrm>
          <a:prstGeom prst="rec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6000"/>
                            </p:stCondLst>
                            <p:childTnLst>
                              <p:par>
                                <p:cTn id="9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3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SALVAJEMENTE HERMOSOS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-SALVAJEMENTE HERMOSOS -</Template>
  <TotalTime>0</TotalTime>
  <Words>35</Words>
  <Application>Microsoft Office PowerPoint</Application>
  <PresentationFormat>Presentación en pantalla (16:9)</PresentationFormat>
  <Paragraphs>4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-SALVAJEMENTE HERMOSOS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120</cp:revision>
  <dcterms:created xsi:type="dcterms:W3CDTF">2016-06-28T13:25:09Z</dcterms:created>
  <dcterms:modified xsi:type="dcterms:W3CDTF">2016-06-28T17:11:12Z</dcterms:modified>
</cp:coreProperties>
</file>