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8"/>
  </p:notesMasterIdLst>
  <p:sldIdLst>
    <p:sldId id="256" r:id="rId3"/>
    <p:sldId id="260" r:id="rId4"/>
    <p:sldId id="265" r:id="rId5"/>
    <p:sldId id="266" r:id="rId6"/>
    <p:sldId id="264" r:id="rId7"/>
    <p:sldId id="263" r:id="rId8"/>
    <p:sldId id="262" r:id="rId9"/>
    <p:sldId id="261" r:id="rId10"/>
    <p:sldId id="276" r:id="rId11"/>
    <p:sldId id="275" r:id="rId12"/>
    <p:sldId id="274" r:id="rId13"/>
    <p:sldId id="273" r:id="rId14"/>
    <p:sldId id="272" r:id="rId15"/>
    <p:sldId id="271" r:id="rId16"/>
    <p:sldId id="267" r:id="rId17"/>
    <p:sldId id="270" r:id="rId18"/>
    <p:sldId id="269" r:id="rId19"/>
    <p:sldId id="268" r:id="rId20"/>
    <p:sldId id="282" r:id="rId21"/>
    <p:sldId id="281" r:id="rId22"/>
    <p:sldId id="280" r:id="rId23"/>
    <p:sldId id="279" r:id="rId24"/>
    <p:sldId id="278" r:id="rId25"/>
    <p:sldId id="259" r:id="rId26"/>
    <p:sldId id="258" r:id="rId27"/>
    <p:sldId id="289" r:id="rId28"/>
    <p:sldId id="288" r:id="rId29"/>
    <p:sldId id="287" r:id="rId30"/>
    <p:sldId id="286" r:id="rId31"/>
    <p:sldId id="277" r:id="rId32"/>
    <p:sldId id="285" r:id="rId33"/>
    <p:sldId id="284" r:id="rId34"/>
    <p:sldId id="257" r:id="rId35"/>
    <p:sldId id="283" r:id="rId36"/>
    <p:sldId id="290" r:id="rId3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b4STTDlRHSCXVVYU6ernQ" hashData="DztjiCz2HQ/BllChv67dSsaWgb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648" autoAdjust="0"/>
    <p:restoredTop sz="94660"/>
  </p:normalViewPr>
  <p:slideViewPr>
    <p:cSldViewPr>
      <p:cViewPr>
        <p:scale>
          <a:sx n="50" d="100"/>
          <a:sy n="50" d="100"/>
        </p:scale>
        <p:origin x="-732" y="-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90545D-E22A-48AF-B758-869253A4E7D3}" type="datetimeFigureOut">
              <a:rPr lang="es-ES" smtClean="0"/>
              <a:t>11/03/2013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9E7EFF-4A4D-4420-BBB9-6AF6D8420490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9E7EFF-4A4D-4420-BBB9-6AF6D8420490}" type="slidenum">
              <a:rPr lang="es-ES" smtClean="0"/>
              <a:t>28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4753-5C91-40F3-BA2A-6AABA4877C72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4B77-3724-4E73-9B27-20666BA085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4753-5C91-40F3-BA2A-6AABA4877C72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4B77-3724-4E73-9B27-20666BA085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4753-5C91-40F3-BA2A-6AABA4877C72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4B77-3724-4E73-9B27-20666BA085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4753-5C91-40F3-BA2A-6AABA4877C72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4B77-3724-4E73-9B27-20666BA085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4753-5C91-40F3-BA2A-6AABA4877C72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4B77-3724-4E73-9B27-20666BA085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4753-5C91-40F3-BA2A-6AABA4877C72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4B77-3724-4E73-9B27-20666BA085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4753-5C91-40F3-BA2A-6AABA4877C72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4B77-3724-4E73-9B27-20666BA085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4753-5C91-40F3-BA2A-6AABA4877C72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4B77-3724-4E73-9B27-20666BA085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4753-5C91-40F3-BA2A-6AABA4877C72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4B77-3724-4E73-9B27-20666BA085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4753-5C91-40F3-BA2A-6AABA4877C72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4B77-3724-4E73-9B27-20666BA085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F4753-5C91-40F3-BA2A-6AABA4877C72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D74B77-3724-4E73-9B27-20666BA085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F078F8-7BD6-48AC-995C-55383750CD0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F4753-5C91-40F3-BA2A-6AABA4877C72}" type="datetimeFigureOut">
              <a:rPr lang="es-ES" smtClean="0"/>
              <a:pPr/>
              <a:t>11/03/2013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D74B77-3724-4E73-9B27-20666BA0857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39236E0-CC34-4B3F-887D-5AA97657CD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1.png"/><Relationship Id="rId7" Type="http://schemas.openxmlformats.org/officeDocument/2006/relationships/image" Target="../media/image4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.2013 - Bournemouth Pier.@.Frame.Faceboo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1.2013 - Bournemouth Pier.@.Frame.Facebook.jpg"/>
          <p:cNvPicPr>
            <a:picLocks noChangeAspect="1"/>
          </p:cNvPicPr>
          <p:nvPr/>
        </p:nvPicPr>
        <p:blipFill>
          <a:blip r:embed="rId3">
            <a:grayscl/>
            <a:lum bright="2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5846" name="Picture 6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85728"/>
            <a:ext cx="4629150" cy="1038225"/>
          </a:xfrm>
          <a:prstGeom prst="rect">
            <a:avLst/>
          </a:prstGeom>
          <a:noFill/>
        </p:spPr>
      </p:pic>
      <p:pic>
        <p:nvPicPr>
          <p:cNvPr id="35848" name="Picture 8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86182" y="1928802"/>
            <a:ext cx="4581525" cy="1057276"/>
          </a:xfrm>
          <a:prstGeom prst="rect">
            <a:avLst/>
          </a:prstGeom>
          <a:noFill/>
        </p:spPr>
      </p:pic>
      <p:pic>
        <p:nvPicPr>
          <p:cNvPr id="35850" name="Picture 10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6248" y="1142984"/>
            <a:ext cx="857250" cy="742951"/>
          </a:xfrm>
          <a:prstGeom prst="rect">
            <a:avLst/>
          </a:prstGeom>
          <a:noFill/>
        </p:spPr>
      </p:pic>
      <p:pic>
        <p:nvPicPr>
          <p:cNvPr id="35858" name="Picture 18" descr="Rendered Image"/>
          <p:cNvPicPr>
            <a:picLocks noChangeAspect="1" noChangeArrowheads="1"/>
          </p:cNvPicPr>
          <p:nvPr/>
        </p:nvPicPr>
        <p:blipFill>
          <a:blip r:embed="rId7">
            <a:lum bright="20000" contrast="40000"/>
          </a:blip>
          <a:srcRect/>
          <a:stretch>
            <a:fillRect/>
          </a:stretch>
        </p:blipFill>
        <p:spPr bwMode="auto">
          <a:xfrm>
            <a:off x="6072198" y="6143644"/>
            <a:ext cx="2857500" cy="266700"/>
          </a:xfrm>
          <a:prstGeom prst="rect">
            <a:avLst/>
          </a:prstGeom>
          <a:noFill/>
        </p:spPr>
      </p:pic>
    </p:spTree>
  </p:cSld>
  <p:clrMapOvr>
    <a:masterClrMapping/>
  </p:clrMapOvr>
  <p:transition advTm="18000">
    <p:sndAc>
      <p:stSnd loop="1">
        <p:snd r:embed="rId2" name="ernesto cortazar ii - 60 years - italian songs - sicilian romance-ES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6722_detail.jpg-andrew  haydon park-1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0062" y="357166"/>
            <a:ext cx="9184062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416722_detail.jpg-andrew  haydon park-1 nomi.jpg"/>
          <p:cNvPicPr>
            <a:picLocks noChangeAspect="1"/>
          </p:cNvPicPr>
          <p:nvPr/>
        </p:nvPicPr>
        <p:blipFill>
          <a:blip r:embed="rId2">
            <a:grayscl/>
            <a:lum bright="20000" contrast="20000"/>
          </a:blip>
          <a:stretch>
            <a:fillRect/>
          </a:stretch>
        </p:blipFill>
        <p:spPr>
          <a:xfrm>
            <a:off x="-40062" y="357166"/>
            <a:ext cx="9184062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0" y="357166"/>
            <a:ext cx="5857884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latin typeface="Harrington" pitchFamily="82" charset="0"/>
              </a:rPr>
              <a:t>Llega el amanecer, se ilumina un nuevo día y doy gracias por disponer de otro día con sus alegrías , tristezas, amores, desamores, lucha ,cansancio, placeres y sinsabores, pero un nuevo día con ansias para vivirlo hasta llegar el atardecer..........la vida sigue y nunca sabemos que nos aguarda hasta llegar ese........último atardecer ,pero mientras llega.....¡¡vive la vida</a:t>
            </a:r>
            <a:r>
              <a:rPr lang="es-ES" b="1" dirty="0" smtClean="0">
                <a:solidFill>
                  <a:srgbClr val="FFFF00"/>
                </a:solidFill>
                <a:latin typeface="Harrington" pitchFamily="82" charset="0"/>
              </a:rPr>
              <a:t>!!</a:t>
            </a:r>
          </a:p>
          <a:p>
            <a:endParaRPr lang="es-ES" b="1" dirty="0" smtClean="0">
              <a:solidFill>
                <a:srgbClr val="FFFF00"/>
              </a:solidFill>
              <a:latin typeface="Harrington" pitchFamily="82" charset="0"/>
            </a:endParaRPr>
          </a:p>
          <a:p>
            <a:r>
              <a:rPr lang="es-ES" sz="2400" b="1" dirty="0" err="1" smtClean="0">
                <a:solidFill>
                  <a:srgbClr val="FFFF00"/>
                </a:solidFill>
                <a:latin typeface="Harrington" pitchFamily="82" charset="0"/>
              </a:rPr>
              <a:t>Pacolmo</a:t>
            </a:r>
            <a:endParaRPr lang="es-ES" sz="2400" dirty="0" smtClean="0">
              <a:solidFill>
                <a:srgbClr val="FFFF00"/>
              </a:solidFill>
              <a:latin typeface="Harrington" pitchFamily="82" charset="0"/>
            </a:endParaRPr>
          </a:p>
          <a:p>
            <a:endParaRPr lang="es-ES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2262_detail.jpg-crawelers tradicionales de pescado-1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382262_detail.jpg-crawelers tradicionales de pescado-1 nomi.jpg"/>
          <p:cNvPicPr>
            <a:picLocks noChangeAspect="1"/>
          </p:cNvPicPr>
          <p:nvPr/>
        </p:nvPicPr>
        <p:blipFill>
          <a:blip r:embed="rId2">
            <a:grayscl/>
            <a:lum bright="10000" contrast="20000"/>
          </a:blip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65495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00423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365495_detail.jpg"/>
          <p:cNvPicPr>
            <a:picLocks noChangeAspect="1"/>
          </p:cNvPicPr>
          <p:nvPr/>
        </p:nvPicPr>
        <p:blipFill>
          <a:blip r:embed="rId2">
            <a:grayscl/>
            <a:lum bright="20000"/>
          </a:blip>
          <a:stretch>
            <a:fillRect/>
          </a:stretch>
        </p:blipFill>
        <p:spPr>
          <a:xfrm>
            <a:off x="0" y="285728"/>
            <a:ext cx="4550211" cy="307183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365495_detail.jpg"/>
          <p:cNvPicPr>
            <a:picLocks noChangeAspect="1"/>
          </p:cNvPicPr>
          <p:nvPr/>
        </p:nvPicPr>
        <p:blipFill>
          <a:blip r:embed="rId2">
            <a:grayscl/>
            <a:lum bright="20000"/>
          </a:blip>
          <a:stretch>
            <a:fillRect/>
          </a:stretch>
        </p:blipFill>
        <p:spPr>
          <a:xfrm>
            <a:off x="4572000" y="285728"/>
            <a:ext cx="4572000" cy="307183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365495_detail.jpg"/>
          <p:cNvPicPr>
            <a:picLocks noChangeAspect="1"/>
          </p:cNvPicPr>
          <p:nvPr/>
        </p:nvPicPr>
        <p:blipFill>
          <a:blip r:embed="rId2">
            <a:grayscl/>
            <a:lum bright="20000"/>
          </a:blip>
          <a:stretch>
            <a:fillRect/>
          </a:stretch>
        </p:blipFill>
        <p:spPr>
          <a:xfrm>
            <a:off x="0" y="3412556"/>
            <a:ext cx="4572032" cy="30882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365495_detail.jpg"/>
          <p:cNvPicPr>
            <a:picLocks noChangeAspect="1"/>
          </p:cNvPicPr>
          <p:nvPr/>
        </p:nvPicPr>
        <p:blipFill>
          <a:blip r:embed="rId2">
            <a:grayscl/>
            <a:lum bright="20000"/>
          </a:blip>
          <a:stretch>
            <a:fillRect/>
          </a:stretch>
        </p:blipFill>
        <p:spPr>
          <a:xfrm>
            <a:off x="4571968" y="3412556"/>
            <a:ext cx="4572032" cy="308827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5099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385099_detail.jpg"/>
          <p:cNvPicPr>
            <a:picLocks noChangeAspect="1"/>
          </p:cNvPicPr>
          <p:nvPr/>
        </p:nvPicPr>
        <p:blipFill>
          <a:blip r:embed="rId2">
            <a:grayscl/>
            <a:lum bright="20000" contrast="10000"/>
          </a:blip>
          <a:stretch>
            <a:fillRect/>
          </a:stretch>
        </p:blipFill>
        <p:spPr>
          <a:xfrm>
            <a:off x="0" y="357166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5762_detail.jpg-sur de borneo-3 nomi-pintura fotografic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0"/>
            <a:ext cx="678661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385762_detail.jpg-sur de borneo-3 nomi-pintura fotografica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1285852" y="0"/>
            <a:ext cx="678661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7698.jpg-los defensores de los solares-9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397698.jpg-los defensores de los solares-9 nomi.jpg"/>
          <p:cNvPicPr>
            <a:picLocks noChangeAspect="1"/>
          </p:cNvPicPr>
          <p:nvPr/>
        </p:nvPicPr>
        <p:blipFill>
          <a:blip r:embed="rId2">
            <a:grayscl/>
            <a:lum bright="10000" contrast="20000"/>
          </a:blip>
          <a:stretch>
            <a:fillRect/>
          </a:stretch>
        </p:blipFill>
        <p:spPr>
          <a:xfrm>
            <a:off x="0" y="428604"/>
            <a:ext cx="9144000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3166_detail.jpg-puesta de sol en düsseldorf-alamania-2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865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413166_detail.jpg-puesta de sol en düsseldorf-alamania-2 nomi.jpg"/>
          <p:cNvPicPr>
            <a:picLocks noChangeAspect="1"/>
          </p:cNvPicPr>
          <p:nvPr/>
        </p:nvPicPr>
        <p:blipFill>
          <a:blip r:embed="rId2">
            <a:grayscl/>
            <a:lum bright="20000" contrast="20000"/>
          </a:blip>
          <a:stretch>
            <a:fillRect/>
          </a:stretch>
        </p:blipFill>
        <p:spPr>
          <a:xfrm>
            <a:off x="0" y="285728"/>
            <a:ext cx="9144000" cy="62865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7733_detail.jpg-panorama del adios-9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417733_detail.jpg-panorama del adios-9 nomi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20000" contrast="20000"/>
          </a:blip>
          <a:stretch>
            <a:fillRect/>
          </a:stretch>
        </p:blipFill>
        <p:spPr>
          <a:xfrm>
            <a:off x="0" y="428604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8985_detail.jpg-faro en pafos-chip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418985_detail.jpg-faro en pafos-chipre.jpg"/>
          <p:cNvPicPr>
            <a:picLocks noChangeAspect="1"/>
          </p:cNvPicPr>
          <p:nvPr/>
        </p:nvPicPr>
        <p:blipFill>
          <a:blip r:embed="rId2">
            <a:grayscl/>
            <a:lum bright="20000" contrast="10000"/>
          </a:blip>
          <a:stretch>
            <a:fillRect/>
          </a:stretch>
        </p:blipFill>
        <p:spPr>
          <a:xfrm>
            <a:off x="0" y="357166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0760_deta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420760_detail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4500562" cy="33575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420760_detail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4500562" y="0"/>
            <a:ext cx="4643438" cy="335756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420760_detail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-1" y="3357562"/>
            <a:ext cx="4500563" cy="35004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420760_detail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4500561" y="3357561"/>
            <a:ext cx="4643439" cy="350043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6842_detail.jpg-10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426842_detail.jpg-10 nomi.jpg"/>
          <p:cNvPicPr>
            <a:picLocks noChangeAspect="1"/>
          </p:cNvPicPr>
          <p:nvPr/>
        </p:nvPicPr>
        <p:blipFill>
          <a:blip r:embed="rId2">
            <a:grayscl/>
            <a:lum bright="10000" contrast="20000"/>
          </a:blip>
          <a:stretch>
            <a:fillRect/>
          </a:stretch>
        </p:blipFill>
        <p:spPr>
          <a:xfrm>
            <a:off x="0" y="285728"/>
            <a:ext cx="9144000" cy="62865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7127_detail.jpg-8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865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427127_detail.jpg-8 nomi.jpg"/>
          <p:cNvPicPr>
            <a:picLocks noChangeAspect="1"/>
          </p:cNvPicPr>
          <p:nvPr/>
        </p:nvPicPr>
        <p:blipFill>
          <a:blip r:embed="rId2">
            <a:grayscl/>
            <a:lum bright="20000" contrast="10000"/>
          </a:blip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7497_detail.jpg-el campo verd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427497_detail.jpg-el campo verde.jpg"/>
          <p:cNvPicPr>
            <a:picLocks noChangeAspect="1"/>
          </p:cNvPicPr>
          <p:nvPr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428604"/>
            <a:ext cx="9144000" cy="6143668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7581.jpg-sierra de estrela-portugal 21 nom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5794" y="357166"/>
            <a:ext cx="9179794" cy="6215106"/>
          </a:xfrm>
          <a:prstGeom prst="rect">
            <a:avLst/>
          </a:prstGeom>
        </p:spPr>
      </p:pic>
      <p:pic>
        <p:nvPicPr>
          <p:cNvPr id="5" name="4 Imagen" descr="427581.jpg-sierra de estrela-portugal 21 nomi.jpg"/>
          <p:cNvPicPr>
            <a:picLocks noChangeAspect="1"/>
          </p:cNvPicPr>
          <p:nvPr/>
        </p:nvPicPr>
        <p:blipFill>
          <a:blip r:embed="rId2" cstate="print">
            <a:grayscl/>
            <a:lum bright="10000"/>
          </a:blip>
          <a:stretch>
            <a:fillRect/>
          </a:stretch>
        </p:blipFill>
        <p:spPr>
          <a:xfrm>
            <a:off x="-35794" y="357166"/>
            <a:ext cx="9179794" cy="6215106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7737_detail.jpg-puesta de sol en el norte de qat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865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427737_detail.jpg-puesta de sol en el norte de qatar.jpg"/>
          <p:cNvPicPr>
            <a:picLocks noChangeAspect="1"/>
          </p:cNvPicPr>
          <p:nvPr/>
        </p:nvPicPr>
        <p:blipFill>
          <a:blip r:embed="rId2">
            <a:grayscl/>
            <a:lum bright="20000" contrast="10000"/>
          </a:blip>
          <a:stretch>
            <a:fillRect/>
          </a:stretch>
        </p:blipFill>
        <p:spPr>
          <a:xfrm>
            <a:off x="0" y="285728"/>
            <a:ext cx="9144000" cy="621505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8627_detail.jpg-embarcadero de ipanema-porto alegre- 10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86544"/>
          </a:xfrm>
          <a:prstGeom prst="rect">
            <a:avLst/>
          </a:prstGeom>
        </p:spPr>
      </p:pic>
      <p:pic>
        <p:nvPicPr>
          <p:cNvPr id="5" name="4 Imagen" descr="428627_detail.jpg-embarcadero de ipanema-porto alegre- 10 nomi.jpg"/>
          <p:cNvPicPr>
            <a:picLocks noChangeAspect="1"/>
          </p:cNvPicPr>
          <p:nvPr/>
        </p:nvPicPr>
        <p:blipFill>
          <a:blip r:embed="rId2">
            <a:grayscl/>
            <a:lum bright="10000" contrast="20000"/>
          </a:blip>
          <a:stretch>
            <a:fillRect/>
          </a:stretch>
        </p:blipFill>
        <p:spPr>
          <a:xfrm>
            <a:off x="0" y="285728"/>
            <a:ext cx="9144000" cy="6286544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9443_detail.jpg-el viejo barc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</p:spPr>
      </p:pic>
      <p:pic>
        <p:nvPicPr>
          <p:cNvPr id="5" name="4 Imagen" descr="429443_detail.jpg-el viejo barco.jpg"/>
          <p:cNvPicPr>
            <a:picLocks noChangeAspect="1"/>
          </p:cNvPicPr>
          <p:nvPr/>
        </p:nvPicPr>
        <p:blipFill>
          <a:blip r:embed="rId2" cstate="print">
            <a:grayscl/>
            <a:lum bright="20000" contrast="20000"/>
          </a:blip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41526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629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1527" y="285728"/>
            <a:ext cx="9185527" cy="6286544"/>
          </a:xfrm>
          <a:prstGeom prst="rect">
            <a:avLst/>
          </a:prstGeom>
        </p:spPr>
      </p:pic>
      <p:pic>
        <p:nvPicPr>
          <p:cNvPr id="5" name="4 Imagen" descr="2062954.jpg"/>
          <p:cNvPicPr>
            <a:picLocks noChangeAspect="1"/>
          </p:cNvPicPr>
          <p:nvPr/>
        </p:nvPicPr>
        <p:blipFill>
          <a:blip r:embed="rId2">
            <a:grayscl/>
            <a:lum bright="20000" contrast="20000"/>
          </a:blip>
          <a:stretch>
            <a:fillRect/>
          </a:stretch>
        </p:blipFill>
        <p:spPr>
          <a:xfrm>
            <a:off x="-41527" y="285728"/>
            <a:ext cx="9185527" cy="6286544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563360520_dafb7f06c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</p:spPr>
      </p:pic>
      <p:pic>
        <p:nvPicPr>
          <p:cNvPr id="5" name="4 Imagen" descr="7563360520_dafb7f06c2_b.jpg"/>
          <p:cNvPicPr>
            <a:picLocks noChangeAspect="1"/>
          </p:cNvPicPr>
          <p:nvPr/>
        </p:nvPicPr>
        <p:blipFill>
          <a:blip r:embed="rId2">
            <a:grayscl/>
            <a:lum bright="20000" contrast="10000"/>
          </a:blip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bandonada-a-la-luz-del-amanec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abandonada-a-la-luz-del-amanecer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tween.jpg-entre dos mund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67004" y="285728"/>
            <a:ext cx="9211004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between.jpg-entre dos mundos.jpg"/>
          <p:cNvPicPr>
            <a:picLocks noChangeAspect="1"/>
          </p:cNvPicPr>
          <p:nvPr/>
        </p:nvPicPr>
        <p:blipFill>
          <a:blip r:embed="rId2" cstate="print">
            <a:grayscl/>
            <a:lum bright="20000" contrast="10000"/>
          </a:blip>
          <a:stretch>
            <a:fillRect/>
          </a:stretch>
        </p:blipFill>
        <p:spPr>
          <a:xfrm>
            <a:off x="-67004" y="285728"/>
            <a:ext cx="9211004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py of Kiwanda02.jpg-cabo kiw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Copy of Kiwanda02.jpg-cabo kiwanda.jpg"/>
          <p:cNvPicPr>
            <a:picLocks noChangeAspect="1"/>
          </p:cNvPicPr>
          <p:nvPr/>
        </p:nvPicPr>
        <p:blipFill>
          <a:blip r:embed="rId2">
            <a:grayscl/>
            <a:lum bright="20000"/>
          </a:blip>
          <a:stretch>
            <a:fillRect/>
          </a:stretch>
        </p:blipFill>
        <p:spPr>
          <a:xfrm>
            <a:off x="0" y="285728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ia-Locardi-Soft-Surrender-St-Clair-Beach-New-Zealand-1280-W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865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Elia-Locardi-Soft-Surrender-St-Clair-Beach-New-Zealand-1280-WM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ia-Locardi-The-Setting-Sun-Venice-Ital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Elia-Locardi-The-Setting-Sun-Venice-Italy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nd of Day, Pyramids of Giza sm.jpg-piramides de giz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End of Day, Pyramids of Giza sm.jpg-piramides de giza.jpg"/>
          <p:cNvPicPr>
            <a:picLocks noChangeAspect="1"/>
          </p:cNvPicPr>
          <p:nvPr/>
        </p:nvPicPr>
        <p:blipFill>
          <a:blip r:embed="rId2">
            <a:grayscl/>
            <a:lum bright="20000" contrast="10000"/>
          </a:blip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PERANDO-LA-NOCHE-3-LA-CUMBRE-GRAN-CANARIA-a28842530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ESPERANDO-LA-NOCHE-3-LA-CUMBRE-GRAN-CANARIA-a28842530 - copia.jpg"/>
          <p:cNvPicPr>
            <a:picLocks noChangeAspect="1"/>
          </p:cNvPicPr>
          <p:nvPr/>
        </p:nvPicPr>
        <p:blipFill>
          <a:blip r:embed="rId2">
            <a:grayscl/>
            <a:lum bright="20000" contrast="10000"/>
          </a:blip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s-Viajes-002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Fondos-Viajes-0020.jpg"/>
          <p:cNvPicPr>
            <a:picLocks noChangeAspect="1"/>
          </p:cNvPicPr>
          <p:nvPr/>
        </p:nvPicPr>
        <p:blipFill>
          <a:blip r:embed="rId3">
            <a:grayscl/>
            <a:lum bright="10000" contrast="20000"/>
          </a:blip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3716 (1).jpg-tratando de sali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2732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IMG_3716 (1).jpg-tratando de salir.jpg"/>
          <p:cNvPicPr>
            <a:picLocks noChangeAspect="1"/>
          </p:cNvPicPr>
          <p:nvPr/>
        </p:nvPicPr>
        <p:blipFill>
          <a:blip r:embed="rId2">
            <a:grayscl/>
            <a:lum bright="20000" contrast="10000"/>
          </a:blip>
          <a:stretch>
            <a:fillRect/>
          </a:stretch>
        </p:blipFill>
        <p:spPr>
          <a:xfrm>
            <a:off x="0" y="285728"/>
            <a:ext cx="9144000" cy="62865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429396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gorongoro-Crater-Lodge-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Ngorongoro-Crater-Lodge-6.jpg"/>
          <p:cNvPicPr>
            <a:picLocks noChangeAspect="1"/>
          </p:cNvPicPr>
          <p:nvPr/>
        </p:nvPicPr>
        <p:blipFill>
          <a:blip r:embed="rId2">
            <a:grayscl/>
            <a:lum bright="20000" contrast="10000"/>
          </a:blip>
          <a:stretch>
            <a:fillRect/>
          </a:stretch>
        </p:blipFill>
        <p:spPr>
          <a:xfrm>
            <a:off x="0" y="285728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-tropical-al-atardecer-Tropical beach at sunset - nature backgrou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722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laya-tropical-al-atardecer-Tropical beach at sunset - nature background.jpg"/>
          <p:cNvPicPr>
            <a:picLocks noChangeAspect="1"/>
          </p:cNvPicPr>
          <p:nvPr/>
        </p:nvPicPr>
        <p:blipFill>
          <a:blip r:embed="rId2">
            <a:grayscl/>
            <a:lum bright="10000" contrast="20000"/>
          </a:blip>
          <a:stretch>
            <a:fillRect/>
          </a:stretch>
        </p:blipFill>
        <p:spPr>
          <a:xfrm>
            <a:off x="0" y="357166"/>
            <a:ext cx="9144000" cy="60722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and Dunes #7-dunas de arena grandes parque nacional-color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21505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Sand Dunes #7-dunas de arena grandes parque nacional-colorado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357166"/>
            <a:ext cx="9144000" cy="621510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erra-misteriosa-mistery-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tierra-misteriosa-mistery-land.jpg"/>
          <p:cNvPicPr>
            <a:picLocks noChangeAspect="1"/>
          </p:cNvPicPr>
          <p:nvPr/>
        </p:nvPicPr>
        <p:blipFill>
          <a:blip r:embed="rId2">
            <a:grayscl/>
            <a:lum bright="20000" contrast="10000"/>
          </a:blip>
          <a:stretch>
            <a:fillRect/>
          </a:stretch>
        </p:blipFill>
        <p:spPr>
          <a:xfrm>
            <a:off x="0" y="357166"/>
            <a:ext cx="9144000" cy="614366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est_Railey_beach,_Krabi,_Thailan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20249" cy="6000792"/>
          </a:xfrm>
          <a:prstGeom prst="rect">
            <a:avLst/>
          </a:prstGeom>
        </p:spPr>
      </p:pic>
      <p:pic>
        <p:nvPicPr>
          <p:cNvPr id="5" name="4 Imagen" descr="West_Railey_beach,_Krabi,_Thailand.jpg"/>
          <p:cNvPicPr>
            <a:picLocks noChangeAspect="1"/>
          </p:cNvPicPr>
          <p:nvPr/>
        </p:nvPicPr>
        <p:blipFill>
          <a:blip r:embed="rId2">
            <a:grayscl/>
            <a:lum bright="20000" contrast="20000"/>
          </a:blip>
          <a:stretch>
            <a:fillRect/>
          </a:stretch>
        </p:blipFill>
        <p:spPr>
          <a:xfrm>
            <a:off x="0" y="428604"/>
            <a:ext cx="4572000" cy="3071834"/>
          </a:xfrm>
          <a:prstGeom prst="rect">
            <a:avLst/>
          </a:prstGeom>
        </p:spPr>
      </p:pic>
      <p:pic>
        <p:nvPicPr>
          <p:cNvPr id="6" name="5 Imagen" descr="West_Railey_beach,_Krabi,_Thailand.jpg"/>
          <p:cNvPicPr>
            <a:picLocks noChangeAspect="1"/>
          </p:cNvPicPr>
          <p:nvPr/>
        </p:nvPicPr>
        <p:blipFill>
          <a:blip r:embed="rId2">
            <a:grayscl/>
            <a:lum bright="20000" contrast="20000"/>
          </a:blip>
          <a:stretch>
            <a:fillRect/>
          </a:stretch>
        </p:blipFill>
        <p:spPr>
          <a:xfrm>
            <a:off x="0" y="3429000"/>
            <a:ext cx="4572000" cy="3071834"/>
          </a:xfrm>
          <a:prstGeom prst="rect">
            <a:avLst/>
          </a:prstGeom>
        </p:spPr>
      </p:pic>
      <p:pic>
        <p:nvPicPr>
          <p:cNvPr id="7" name="6 Imagen" descr="West_Railey_beach,_Krabi,_Thailand.jpg"/>
          <p:cNvPicPr>
            <a:picLocks noChangeAspect="1"/>
          </p:cNvPicPr>
          <p:nvPr/>
        </p:nvPicPr>
        <p:blipFill>
          <a:blip r:embed="rId2">
            <a:grayscl/>
            <a:lum bright="20000" contrast="20000"/>
          </a:blip>
          <a:stretch>
            <a:fillRect/>
          </a:stretch>
        </p:blipFill>
        <p:spPr>
          <a:xfrm>
            <a:off x="4572000" y="428604"/>
            <a:ext cx="4572000" cy="3000396"/>
          </a:xfrm>
          <a:prstGeom prst="rect">
            <a:avLst/>
          </a:prstGeom>
        </p:spPr>
      </p:pic>
      <p:pic>
        <p:nvPicPr>
          <p:cNvPr id="8" name="7 Imagen" descr="West_Railey_beach,_Krabi,_Thailand.jpg"/>
          <p:cNvPicPr>
            <a:picLocks noChangeAspect="1"/>
          </p:cNvPicPr>
          <p:nvPr/>
        </p:nvPicPr>
        <p:blipFill>
          <a:blip r:embed="rId2">
            <a:grayscl/>
            <a:lum bright="20000" contrast="20000"/>
          </a:blip>
          <a:stretch>
            <a:fillRect/>
          </a:stretch>
        </p:blipFill>
        <p:spPr>
          <a:xfrm>
            <a:off x="4572000" y="3429000"/>
            <a:ext cx="4572000" cy="3071834"/>
          </a:xfrm>
          <a:prstGeom prst="rect">
            <a:avLst/>
          </a:prstGeom>
        </p:spPr>
      </p:pic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6286520"/>
            <a:ext cx="2276475" cy="247650"/>
          </a:xfrm>
          <a:prstGeom prst="rect">
            <a:avLst/>
          </a:prstGeom>
          <a:noFill/>
        </p:spPr>
      </p:pic>
      <p:pic>
        <p:nvPicPr>
          <p:cNvPr id="4100" name="Picture 4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71736" y="6286520"/>
            <a:ext cx="1457325" cy="295275"/>
          </a:xfrm>
          <a:prstGeom prst="rect">
            <a:avLst/>
          </a:prstGeom>
          <a:noFill/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MANECERES Y ATARDECER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AMANECERES Y ATARDECERES</Template>
  <TotalTime>0</TotalTime>
  <Words>114</Words>
  <Application>Microsoft Office PowerPoint</Application>
  <PresentationFormat>Presentación en pantalla (4:3)</PresentationFormat>
  <Paragraphs>19</Paragraphs>
  <Slides>35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7" baseType="lpstr">
      <vt:lpstr>AMANECERES Y ATARDECERES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2013-03-11T21:56:57Z</dcterms:created>
  <dcterms:modified xsi:type="dcterms:W3CDTF">2013-03-11T22:28:21Z</dcterms:modified>
</cp:coreProperties>
</file>