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4" r:id="rId3"/>
    <p:sldId id="300" r:id="rId4"/>
    <p:sldId id="292" r:id="rId5"/>
    <p:sldId id="264" r:id="rId6"/>
    <p:sldId id="301" r:id="rId7"/>
    <p:sldId id="261" r:id="rId8"/>
    <p:sldId id="260" r:id="rId9"/>
    <p:sldId id="302" r:id="rId10"/>
    <p:sldId id="258" r:id="rId11"/>
    <p:sldId id="262" r:id="rId12"/>
    <p:sldId id="303" r:id="rId13"/>
    <p:sldId id="259" r:id="rId14"/>
    <p:sldId id="268" r:id="rId15"/>
    <p:sldId id="304" r:id="rId16"/>
    <p:sldId id="269" r:id="rId17"/>
    <p:sldId id="265" r:id="rId18"/>
    <p:sldId id="305" r:id="rId19"/>
    <p:sldId id="267" r:id="rId20"/>
    <p:sldId id="266" r:id="rId21"/>
    <p:sldId id="306" r:id="rId22"/>
    <p:sldId id="271" r:id="rId23"/>
    <p:sldId id="270" r:id="rId24"/>
    <p:sldId id="307" r:id="rId25"/>
    <p:sldId id="273" r:id="rId26"/>
    <p:sldId id="275" r:id="rId27"/>
    <p:sldId id="308" r:id="rId28"/>
    <p:sldId id="281" r:id="rId29"/>
    <p:sldId id="287" r:id="rId30"/>
    <p:sldId id="309" r:id="rId31"/>
    <p:sldId id="278" r:id="rId32"/>
    <p:sldId id="289" r:id="rId33"/>
    <p:sldId id="310" r:id="rId34"/>
    <p:sldId id="297" r:id="rId35"/>
    <p:sldId id="299" r:id="rId36"/>
    <p:sldId id="311" r:id="rId3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ltkWGdMmyxteUfIZOXaQw" hashData="qjXUWLbIMZkZD3y3JeANjaqy4N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00642D"/>
    <a:srgbClr val="663300"/>
    <a:srgbClr val="C0C0C0"/>
    <a:srgbClr val="C3137C"/>
    <a:srgbClr val="E92399"/>
    <a:srgbClr val="0033CC"/>
    <a:srgbClr val="452103"/>
    <a:srgbClr val="515151"/>
    <a:srgbClr val="00482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6927" autoAdjust="0"/>
  </p:normalViewPr>
  <p:slideViewPr>
    <p:cSldViewPr>
      <p:cViewPr>
        <p:scale>
          <a:sx n="400" d="100"/>
          <a:sy n="400" d="100"/>
        </p:scale>
        <p:origin x="5910" y="402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4BF411D2-2F5D-4216-B171-604FAFCBC528}" type="datetimeFigureOut">
              <a:rPr lang="es-PE" smtClean="0"/>
              <a:pPr/>
              <a:t>18/11/2024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7D5AEC9-F2FF-4C5A-AE06-F3217B0DA9D1}" type="slidenum">
              <a:rPr lang="es-PE" smtClean="0"/>
              <a:pPr/>
              <a:t>‹Nº›</a:t>
            </a:fld>
            <a:endParaRPr lang="es-PE"/>
          </a:p>
        </p:txBody>
      </p:sp>
    </p:spTree>
  </p:cSld>
  <p:clrMapOvr>
    <a:masterClrMapping/>
  </p:clrMapOvr>
  <p:transition advTm="17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BF411D2-2F5D-4216-B171-604FAFCBC528}" type="datetimeFigureOut">
              <a:rPr lang="es-PE" smtClean="0"/>
              <a:pPr/>
              <a:t>18/11/2024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7D5AEC9-F2FF-4C5A-AE06-F3217B0DA9D1}" type="slidenum">
              <a:rPr lang="es-PE" smtClean="0"/>
              <a:pPr/>
              <a:t>‹Nº›</a:t>
            </a:fld>
            <a:endParaRPr lang="es-PE"/>
          </a:p>
        </p:txBody>
      </p:sp>
    </p:spTree>
  </p:cSld>
  <p:clrMapOvr>
    <a:masterClrMapping/>
  </p:clrMapOvr>
  <p:transition advTm="17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BF411D2-2F5D-4216-B171-604FAFCBC528}" type="datetimeFigureOut">
              <a:rPr lang="es-PE" smtClean="0"/>
              <a:pPr/>
              <a:t>18/11/2024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7D5AEC9-F2FF-4C5A-AE06-F3217B0DA9D1}" type="slidenum">
              <a:rPr lang="es-PE" smtClean="0"/>
              <a:pPr/>
              <a:t>‹Nº›</a:t>
            </a:fld>
            <a:endParaRPr lang="es-PE"/>
          </a:p>
        </p:txBody>
      </p:sp>
    </p:spTree>
  </p:cSld>
  <p:clrMapOvr>
    <a:masterClrMapping/>
  </p:clrMapOvr>
  <p:transition advTm="17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4BF411D2-2F5D-4216-B171-604FAFCBC528}" type="datetimeFigureOut">
              <a:rPr lang="es-PE" smtClean="0"/>
              <a:pPr/>
              <a:t>18/11/2024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7D5AEC9-F2FF-4C5A-AE06-F3217B0DA9D1}" type="slidenum">
              <a:rPr lang="es-PE" smtClean="0"/>
              <a:pPr/>
              <a:t>‹Nº›</a:t>
            </a:fld>
            <a:endParaRPr lang="es-PE"/>
          </a:p>
        </p:txBody>
      </p:sp>
    </p:spTree>
  </p:cSld>
  <p:clrMapOvr>
    <a:masterClrMapping/>
  </p:clrMapOvr>
  <p:transition advTm="17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4BF411D2-2F5D-4216-B171-604FAFCBC528}" type="datetimeFigureOut">
              <a:rPr lang="es-PE" smtClean="0"/>
              <a:pPr/>
              <a:t>18/11/2024</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27D5AEC9-F2FF-4C5A-AE06-F3217B0DA9D1}" type="slidenum">
              <a:rPr lang="es-PE" smtClean="0"/>
              <a:pPr/>
              <a:t>‹Nº›</a:t>
            </a:fld>
            <a:endParaRPr lang="es-PE"/>
          </a:p>
        </p:txBody>
      </p:sp>
    </p:spTree>
  </p:cSld>
  <p:clrMapOvr>
    <a:masterClrMapping/>
  </p:clrMapOvr>
  <p:transition advTm="17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4BF411D2-2F5D-4216-B171-604FAFCBC528}" type="datetimeFigureOut">
              <a:rPr lang="es-PE" smtClean="0"/>
              <a:pPr/>
              <a:t>18/11/2024</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27D5AEC9-F2FF-4C5A-AE06-F3217B0DA9D1}" type="slidenum">
              <a:rPr lang="es-PE" smtClean="0"/>
              <a:pPr/>
              <a:t>‹Nº›</a:t>
            </a:fld>
            <a:endParaRPr lang="es-PE"/>
          </a:p>
        </p:txBody>
      </p:sp>
    </p:spTree>
  </p:cSld>
  <p:clrMapOvr>
    <a:masterClrMapping/>
  </p:clrMapOvr>
  <p:transition advTm="17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BF411D2-2F5D-4216-B171-604FAFCBC528}" type="datetimeFigureOut">
              <a:rPr lang="es-PE" smtClean="0"/>
              <a:pPr/>
              <a:t>18/11/2024</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27D5AEC9-F2FF-4C5A-AE06-F3217B0DA9D1}" type="slidenum">
              <a:rPr lang="es-PE" smtClean="0"/>
              <a:pPr/>
              <a:t>‹Nº›</a:t>
            </a:fld>
            <a:endParaRPr lang="es-PE"/>
          </a:p>
        </p:txBody>
      </p:sp>
    </p:spTree>
  </p:cSld>
  <p:clrMapOvr>
    <a:masterClrMapping/>
  </p:clrMapOvr>
  <p:transition advTm="17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BF411D2-2F5D-4216-B171-604FAFCBC528}" type="datetimeFigureOut">
              <a:rPr lang="es-PE" smtClean="0"/>
              <a:pPr/>
              <a:t>18/11/2024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7D5AEC9-F2FF-4C5A-AE06-F3217B0DA9D1}" type="slidenum">
              <a:rPr lang="es-PE" smtClean="0"/>
              <a:pPr/>
              <a:t>‹Nº›</a:t>
            </a:fld>
            <a:endParaRPr lang="es-PE"/>
          </a:p>
        </p:txBody>
      </p:sp>
    </p:spTree>
  </p:cSld>
  <p:clrMapOvr>
    <a:masterClrMapping/>
  </p:clrMapOvr>
  <p:transition advTm="17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BF411D2-2F5D-4216-B171-604FAFCBC528}" type="datetimeFigureOut">
              <a:rPr lang="es-PE" smtClean="0"/>
              <a:pPr/>
              <a:t>18/11/2024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7D5AEC9-F2FF-4C5A-AE06-F3217B0DA9D1}" type="slidenum">
              <a:rPr lang="es-PE" smtClean="0"/>
              <a:pPr/>
              <a:t>‹Nº›</a:t>
            </a:fld>
            <a:endParaRPr lang="es-PE"/>
          </a:p>
        </p:txBody>
      </p:sp>
    </p:spTree>
  </p:cSld>
  <p:clrMapOvr>
    <a:masterClrMapping/>
  </p:clrMapOvr>
  <p:transition advTm="17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BF411D2-2F5D-4216-B171-604FAFCBC528}" type="datetimeFigureOut">
              <a:rPr lang="es-PE" smtClean="0"/>
              <a:pPr/>
              <a:t>18/11/2024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7D5AEC9-F2FF-4C5A-AE06-F3217B0DA9D1}" type="slidenum">
              <a:rPr lang="es-PE" smtClean="0"/>
              <a:pPr/>
              <a:t>‹Nº›</a:t>
            </a:fld>
            <a:endParaRPr lang="es-PE"/>
          </a:p>
        </p:txBody>
      </p:sp>
    </p:spTree>
  </p:cSld>
  <p:clrMapOvr>
    <a:masterClrMapping/>
  </p:clrMapOvr>
  <p:transition advTm="17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BF411D2-2F5D-4216-B171-604FAFCBC528}" type="datetimeFigureOut">
              <a:rPr lang="es-PE" smtClean="0"/>
              <a:pPr/>
              <a:t>18/11/2024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7D5AEC9-F2FF-4C5A-AE06-F3217B0DA9D1}" type="slidenum">
              <a:rPr lang="es-PE" smtClean="0"/>
              <a:pPr/>
              <a:t>‹Nº›</a:t>
            </a:fld>
            <a:endParaRPr lang="es-PE"/>
          </a:p>
        </p:txBody>
      </p:sp>
    </p:spTree>
  </p:cSld>
  <p:clrMapOvr>
    <a:masterClrMapping/>
  </p:clrMapOvr>
  <p:transition advTm="17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BF411D2-2F5D-4216-B171-604FAFCBC528}" type="datetimeFigureOut">
              <a:rPr lang="es-PE" smtClean="0"/>
              <a:pPr/>
              <a:t>18/11/2024</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7D5AEC9-F2FF-4C5A-AE06-F3217B0DA9D1}"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7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gif"/></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38.png"/><Relationship Id="rId18" Type="http://schemas.openxmlformats.org/officeDocument/2006/relationships/image" Target="../media/image4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4.png"/><Relationship Id="rId11" Type="http://schemas.openxmlformats.org/officeDocument/2006/relationships/image" Target="../media/image37.png"/><Relationship Id="rId5" Type="http://schemas.openxmlformats.org/officeDocument/2006/relationships/hyperlink" Target="http://www.mispps.com/" TargetMode="External"/><Relationship Id="rId15" Type="http://schemas.openxmlformats.org/officeDocument/2006/relationships/image" Target="../media/image39.png"/><Relationship Id="rId10" Type="http://schemas.openxmlformats.org/officeDocument/2006/relationships/hyperlink" Target="https://www.facebook.com/mispps" TargetMode="External"/><Relationship Id="rId4" Type="http://schemas.openxmlformats.org/officeDocument/2006/relationships/image" Target="../media/image33.png"/><Relationship Id="rId9" Type="http://schemas.openxmlformats.org/officeDocument/2006/relationships/image" Target="../media/image3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0" scaled="1"/>
          <a:tileRect/>
        </a:gradFill>
        <a:effectLst/>
      </p:bgPr>
    </p:bg>
    <p:spTree>
      <p:nvGrpSpPr>
        <p:cNvPr id="1" name=""/>
        <p:cNvGrpSpPr/>
        <p:nvPr/>
      </p:nvGrpSpPr>
      <p:grpSpPr>
        <a:xfrm>
          <a:off x="0" y="0"/>
          <a:ext cx="0" cy="0"/>
          <a:chOff x="0" y="0"/>
          <a:chExt cx="0" cy="0"/>
        </a:xfrm>
      </p:grpSpPr>
      <p:pic>
        <p:nvPicPr>
          <p:cNvPr id="6" name="5 Imagen" descr="tapeta-kolorowy-ptak-z-czubem-na-ukwieconej-galazce.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8" name="7 Imagen" descr="tapeta-kolorowy-ptak-z-czubem-na-ukwieconej-galazce.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9" name="8 Imagen" descr="cooltext470061448604410.png"/>
          <p:cNvPicPr>
            <a:picLocks noChangeAspect="1"/>
          </p:cNvPicPr>
          <p:nvPr/>
        </p:nvPicPr>
        <p:blipFill>
          <a:blip r:embed="rId4"/>
          <a:stretch>
            <a:fillRect/>
          </a:stretch>
        </p:blipFill>
        <p:spPr>
          <a:xfrm>
            <a:off x="714348" y="1336781"/>
            <a:ext cx="2000264" cy="702968"/>
          </a:xfrm>
          <a:prstGeom prst="rect">
            <a:avLst/>
          </a:prstGeom>
        </p:spPr>
      </p:pic>
      <p:pic>
        <p:nvPicPr>
          <p:cNvPr id="10" name="9 Imagen" descr="cooltext470061477005932.png"/>
          <p:cNvPicPr>
            <a:picLocks noChangeAspect="1"/>
          </p:cNvPicPr>
          <p:nvPr/>
        </p:nvPicPr>
        <p:blipFill>
          <a:blip r:embed="rId5"/>
          <a:stretch>
            <a:fillRect/>
          </a:stretch>
        </p:blipFill>
        <p:spPr>
          <a:xfrm>
            <a:off x="1142976" y="2000246"/>
            <a:ext cx="1073016" cy="596826"/>
          </a:xfrm>
          <a:prstGeom prst="rect">
            <a:avLst/>
          </a:prstGeom>
        </p:spPr>
      </p:pic>
      <p:pic>
        <p:nvPicPr>
          <p:cNvPr id="11" name="10 Imagen" descr="cooltext470061490864436.png"/>
          <p:cNvPicPr>
            <a:picLocks noChangeAspect="1"/>
          </p:cNvPicPr>
          <p:nvPr/>
        </p:nvPicPr>
        <p:blipFill>
          <a:blip r:embed="rId6"/>
          <a:stretch>
            <a:fillRect/>
          </a:stretch>
        </p:blipFill>
        <p:spPr>
          <a:xfrm>
            <a:off x="714348" y="2500312"/>
            <a:ext cx="1785918" cy="633068"/>
          </a:xfrm>
          <a:prstGeom prst="rect">
            <a:avLst/>
          </a:prstGeom>
        </p:spPr>
      </p:pic>
      <p:pic>
        <p:nvPicPr>
          <p:cNvPr id="12" name="11 Imagen" descr="cooltext470061611375468.png"/>
          <p:cNvPicPr>
            <a:picLocks noChangeAspect="1"/>
          </p:cNvPicPr>
          <p:nvPr/>
        </p:nvPicPr>
        <p:blipFill>
          <a:blip r:embed="rId7">
            <a:lum contrast="40000"/>
          </a:blip>
          <a:stretch>
            <a:fillRect/>
          </a:stretch>
        </p:blipFill>
        <p:spPr>
          <a:xfrm>
            <a:off x="6974432" y="4572014"/>
            <a:ext cx="1812410" cy="259829"/>
          </a:xfrm>
          <a:prstGeom prst="rect">
            <a:avLst/>
          </a:prstGeom>
        </p:spPr>
      </p:pic>
    </p:spTree>
  </p:cSld>
  <p:clrMapOvr>
    <a:masterClrMapping/>
  </p:clrMapOvr>
  <p:transition advTm="30000">
    <p:sndAc>
      <p:stSnd loop="1">
        <p:snd r:embed="rId2" name="Instrumentales  Violines &amp; pajar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8"/>
                                        </p:tgtEl>
                                        <p:attrNameLst>
                                          <p:attrName>ppt_w</p:attrName>
                                        </p:attrNameLst>
                                      </p:cBhvr>
                                      <p:tavLst>
                                        <p:tav tm="0">
                                          <p:val>
                                            <p:strVal val="ppt_w"/>
                                          </p:val>
                                        </p:tav>
                                        <p:tav tm="100000">
                                          <p:val>
                                            <p:strVal val="4/3*ppt_w"/>
                                          </p:val>
                                        </p:tav>
                                      </p:tavLst>
                                    </p:anim>
                                    <p:anim calcmode="lin" valueType="num">
                                      <p:cBhvr>
                                        <p:cTn id="7" dur="5000"/>
                                        <p:tgtEl>
                                          <p:spTgt spid="8"/>
                                        </p:tgtEl>
                                        <p:attrNameLst>
                                          <p:attrName>ppt_h</p:attrName>
                                        </p:attrNameLst>
                                      </p:cBhvr>
                                      <p:tavLst>
                                        <p:tav tm="0">
                                          <p:val>
                                            <p:strVal val="ppt_h"/>
                                          </p:val>
                                        </p:tav>
                                        <p:tav tm="100000">
                                          <p:val>
                                            <p:strVal val="4/3*ppt_h"/>
                                          </p:val>
                                        </p:tav>
                                      </p:tavLst>
                                    </p:anim>
                                    <p:set>
                                      <p:cBhvr>
                                        <p:cTn id="8" dur="1" fill="hold">
                                          <p:stCondLst>
                                            <p:cond delay="4999"/>
                                          </p:stCondLst>
                                        </p:cTn>
                                        <p:tgtEl>
                                          <p:spTgt spid="8"/>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8"/>
                                        </p:tgtEl>
                                      </p:cBhvr>
                                    </p:animEffect>
                                    <p:set>
                                      <p:cBhvr>
                                        <p:cTn id="11" dur="1" fill="hold">
                                          <p:stCondLst>
                                            <p:cond delay="4999"/>
                                          </p:stCondLst>
                                        </p:cTn>
                                        <p:tgtEl>
                                          <p:spTgt spid="8"/>
                                        </p:tgtEl>
                                        <p:attrNameLst>
                                          <p:attrName>style.visibility</p:attrName>
                                        </p:attrNameLst>
                                      </p:cBhvr>
                                      <p:to>
                                        <p:strVal val="hidden"/>
                                      </p:to>
                                    </p:set>
                                  </p:childTnLst>
                                </p:cTn>
                              </p:par>
                              <p:par>
                                <p:cTn id="12" presetID="23" presetClass="exit" presetSubtype="288" fill="hold" grpId="1"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2/3*ppt_w"/>
                                          </p:val>
                                        </p:tav>
                                      </p:tavLst>
                                    </p:anim>
                                    <p:anim calcmode="lin" valueType="num">
                                      <p:cBhvr>
                                        <p:cTn id="14" dur="5000"/>
                                        <p:tgtEl>
                                          <p:spTgt spid="5"/>
                                        </p:tgtEl>
                                        <p:attrNameLst>
                                          <p:attrName>ppt_h</p:attrName>
                                        </p:attrNameLst>
                                      </p:cBhvr>
                                      <p:tavLst>
                                        <p:tav tm="0">
                                          <p:val>
                                            <p:strVal val="ppt_h"/>
                                          </p:val>
                                        </p:tav>
                                        <p:tav tm="100000">
                                          <p:val>
                                            <p:strVal val="2/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16" presetClass="exit" presetSubtype="42" fill="hold" grpId="0" nodeType="withEffect">
                                  <p:stCondLst>
                                    <p:cond delay="0"/>
                                  </p:stCondLst>
                                  <p:childTnLst>
                                    <p:animEffect transition="out" filter="barn(outHorizontal)">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xit" presetSubtype="32" fill="hold" grpId="1" nodeType="withEffect">
                                  <p:stCondLst>
                                    <p:cond delay="0"/>
                                  </p:stCondLst>
                                  <p:childTnLst>
                                    <p:anim calcmode="lin" valueType="num">
                                      <p:cBhvr>
                                        <p:cTn id="20" dur="5000"/>
                                        <p:tgtEl>
                                          <p:spTgt spid="4"/>
                                        </p:tgtEl>
                                        <p:attrNameLst>
                                          <p:attrName>ppt_w</p:attrName>
                                        </p:attrNameLst>
                                      </p:cBhvr>
                                      <p:tavLst>
                                        <p:tav tm="0">
                                          <p:val>
                                            <p:strVal val="ppt_w"/>
                                          </p:val>
                                        </p:tav>
                                        <p:tav tm="100000">
                                          <p:val>
                                            <p:fltVal val="0"/>
                                          </p:val>
                                        </p:tav>
                                      </p:tavLst>
                                    </p:anim>
                                    <p:anim calcmode="lin" valueType="num">
                                      <p:cBhvr>
                                        <p:cTn id="21" dur="5000"/>
                                        <p:tgtEl>
                                          <p:spTgt spid="4"/>
                                        </p:tgtEl>
                                        <p:attrNameLst>
                                          <p:attrName>ppt_h</p:attrName>
                                        </p:attrNameLst>
                                      </p:cBhvr>
                                      <p:tavLst>
                                        <p:tav tm="0">
                                          <p:val>
                                            <p:strVal val="ppt_h"/>
                                          </p:val>
                                        </p:tav>
                                        <p:tav tm="100000">
                                          <p:val>
                                            <p:fltVal val="0"/>
                                          </p:val>
                                        </p:tav>
                                      </p:tavLst>
                                    </p:anim>
                                    <p:set>
                                      <p:cBhvr>
                                        <p:cTn id="22" dur="1" fill="hold">
                                          <p:stCondLst>
                                            <p:cond delay="4999"/>
                                          </p:stCondLst>
                                        </p:cTn>
                                        <p:tgtEl>
                                          <p:spTgt spid="4"/>
                                        </p:tgtEl>
                                        <p:attrNameLst>
                                          <p:attrName>style.visibility</p:attrName>
                                        </p:attrNameLst>
                                      </p:cBhvr>
                                      <p:to>
                                        <p:strVal val="hidden"/>
                                      </p:to>
                                    </p:set>
                                  </p:childTnLst>
                                </p:cTn>
                              </p:par>
                              <p:par>
                                <p:cTn id="23" presetID="16" presetClass="exit" presetSubtype="37" fill="hold" grpId="0" nodeType="withEffect">
                                  <p:stCondLst>
                                    <p:cond delay="0"/>
                                  </p:stCondLst>
                                  <p:childTnLst>
                                    <p:animEffect transition="out" filter="barn(outVertical)">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0" fill="hold"/>
                                        <p:tgtEl>
                                          <p:spTgt spid="6"/>
                                        </p:tgtEl>
                                        <p:attrNameLst>
                                          <p:attrName>ppt_w</p:attrName>
                                        </p:attrNameLst>
                                      </p:cBhvr>
                                      <p:tavLst>
                                        <p:tav tm="0">
                                          <p:val>
                                            <p:strVal val="4/3*#ppt_w"/>
                                          </p:val>
                                        </p:tav>
                                        <p:tav tm="100000">
                                          <p:val>
                                            <p:strVal val="#ppt_w"/>
                                          </p:val>
                                        </p:tav>
                                      </p:tavLst>
                                    </p:anim>
                                    <p:anim calcmode="lin" valueType="num">
                                      <p:cBhvr>
                                        <p:cTn id="29" dur="5000" fill="hold"/>
                                        <p:tgtEl>
                                          <p:spTgt spid="6"/>
                                        </p:tgtEl>
                                        <p:attrNameLst>
                                          <p:attrName>ppt_h</p:attrName>
                                        </p:attrNameLst>
                                      </p:cBhvr>
                                      <p:tavLst>
                                        <p:tav tm="0">
                                          <p:val>
                                            <p:strVal val="4/3*#ppt_h"/>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plus(out)">
                                      <p:cBhvr>
                                        <p:cTn id="32" dur="5000"/>
                                        <p:tgtEl>
                                          <p:spTgt spid="6"/>
                                        </p:tgtEl>
                                      </p:cBhvr>
                                    </p:animEffect>
                                  </p:childTnLst>
                                </p:cTn>
                              </p:par>
                            </p:childTnLst>
                          </p:cTn>
                        </p:par>
                        <p:par>
                          <p:cTn id="33" fill="hold">
                            <p:stCondLst>
                              <p:cond delay="5000"/>
                            </p:stCondLst>
                            <p:childTnLst>
                              <p:par>
                                <p:cTn id="34" presetID="23" presetClass="entr" presetSubtype="16"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2000" fill="hold"/>
                                        <p:tgtEl>
                                          <p:spTgt spid="9"/>
                                        </p:tgtEl>
                                        <p:attrNameLst>
                                          <p:attrName>ppt_w</p:attrName>
                                        </p:attrNameLst>
                                      </p:cBhvr>
                                      <p:tavLst>
                                        <p:tav tm="0">
                                          <p:val>
                                            <p:fltVal val="0"/>
                                          </p:val>
                                        </p:tav>
                                        <p:tav tm="100000">
                                          <p:val>
                                            <p:strVal val="#ppt_w"/>
                                          </p:val>
                                        </p:tav>
                                      </p:tavLst>
                                    </p:anim>
                                    <p:anim calcmode="lin" valueType="num">
                                      <p:cBhvr>
                                        <p:cTn id="37" dur="2000" fill="hold"/>
                                        <p:tgtEl>
                                          <p:spTgt spid="9"/>
                                        </p:tgtEl>
                                        <p:attrNameLst>
                                          <p:attrName>ppt_h</p:attrName>
                                        </p:attrNameLst>
                                      </p:cBhvr>
                                      <p:tavLst>
                                        <p:tav tm="0">
                                          <p:val>
                                            <p:fltVal val="0"/>
                                          </p:val>
                                        </p:tav>
                                        <p:tav tm="100000">
                                          <p:val>
                                            <p:strVal val="#ppt_h"/>
                                          </p:val>
                                        </p:tav>
                                      </p:tavLst>
                                    </p:anim>
                                  </p:childTnLst>
                                </p:cTn>
                              </p:par>
                            </p:childTnLst>
                          </p:cTn>
                        </p:par>
                        <p:par>
                          <p:cTn id="38" fill="hold">
                            <p:stCondLst>
                              <p:cond delay="7000"/>
                            </p:stCondLst>
                            <p:childTnLst>
                              <p:par>
                                <p:cTn id="39" presetID="23" presetClass="entr" presetSubtype="16"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2000" fill="hold"/>
                                        <p:tgtEl>
                                          <p:spTgt spid="10"/>
                                        </p:tgtEl>
                                        <p:attrNameLst>
                                          <p:attrName>ppt_w</p:attrName>
                                        </p:attrNameLst>
                                      </p:cBhvr>
                                      <p:tavLst>
                                        <p:tav tm="0">
                                          <p:val>
                                            <p:fltVal val="0"/>
                                          </p:val>
                                        </p:tav>
                                        <p:tav tm="100000">
                                          <p:val>
                                            <p:strVal val="#ppt_w"/>
                                          </p:val>
                                        </p:tav>
                                      </p:tavLst>
                                    </p:anim>
                                    <p:anim calcmode="lin" valueType="num">
                                      <p:cBhvr>
                                        <p:cTn id="42" dur="2000" fill="hold"/>
                                        <p:tgtEl>
                                          <p:spTgt spid="10"/>
                                        </p:tgtEl>
                                        <p:attrNameLst>
                                          <p:attrName>ppt_h</p:attrName>
                                        </p:attrNameLst>
                                      </p:cBhvr>
                                      <p:tavLst>
                                        <p:tav tm="0">
                                          <p:val>
                                            <p:fltVal val="0"/>
                                          </p:val>
                                        </p:tav>
                                        <p:tav tm="100000">
                                          <p:val>
                                            <p:strVal val="#ppt_h"/>
                                          </p:val>
                                        </p:tav>
                                      </p:tavLst>
                                    </p:anim>
                                  </p:childTnLst>
                                </p:cTn>
                              </p:par>
                            </p:childTnLst>
                          </p:cTn>
                        </p:par>
                        <p:par>
                          <p:cTn id="43" fill="hold">
                            <p:stCondLst>
                              <p:cond delay="9000"/>
                            </p:stCondLst>
                            <p:childTnLst>
                              <p:par>
                                <p:cTn id="44" presetID="23" presetClass="entr" presetSubtype="16" fill="hold"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childTnLst>
                                </p:cTn>
                              </p:par>
                            </p:childTnLst>
                          </p:cTn>
                        </p:par>
                        <p:par>
                          <p:cTn id="48" fill="hold">
                            <p:stCondLst>
                              <p:cond delay="11000"/>
                            </p:stCondLst>
                            <p:childTnLst>
                              <p:par>
                                <p:cTn id="49" presetID="23" presetClass="entr" presetSubtype="16" fill="hold"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1000" fill="hold"/>
                                        <p:tgtEl>
                                          <p:spTgt spid="12"/>
                                        </p:tgtEl>
                                        <p:attrNameLst>
                                          <p:attrName>ppt_w</p:attrName>
                                        </p:attrNameLst>
                                      </p:cBhvr>
                                      <p:tavLst>
                                        <p:tav tm="0">
                                          <p:val>
                                            <p:fltVal val="0"/>
                                          </p:val>
                                        </p:tav>
                                        <p:tav tm="100000">
                                          <p:val>
                                            <p:strVal val="#ppt_w"/>
                                          </p:val>
                                        </p:tav>
                                      </p:tavLst>
                                    </p:anim>
                                    <p:anim calcmode="lin" valueType="num">
                                      <p:cBhvr>
                                        <p:cTn id="52" dur="1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ba6e5c78.png"/>
          <p:cNvPicPr>
            <a:picLocks noChangeAspect="1"/>
          </p:cNvPicPr>
          <p:nvPr/>
        </p:nvPicPr>
        <p:blipFill>
          <a:blip r:embed="rId2"/>
          <a:stretch>
            <a:fillRect/>
          </a:stretch>
        </p:blipFill>
        <p:spPr>
          <a:xfrm>
            <a:off x="2067115" y="0"/>
            <a:ext cx="5009769" cy="5143500"/>
          </a:xfrm>
          <a:prstGeom prst="rect">
            <a:avLst/>
          </a:prstGeom>
        </p:spPr>
      </p:pic>
      <p:pic>
        <p:nvPicPr>
          <p:cNvPr id="4" name="3 Imagen" descr="ob_ce67e5_00dk001wi5d.gif"/>
          <p:cNvPicPr>
            <a:picLocks noChangeAspect="1"/>
          </p:cNvPicPr>
          <p:nvPr/>
        </p:nvPicPr>
        <p:blipFill>
          <a:blip r:embed="rId3"/>
          <a:stretch>
            <a:fillRect/>
          </a:stretch>
        </p:blipFill>
        <p:spPr>
          <a:xfrm>
            <a:off x="142844" y="1857370"/>
            <a:ext cx="3357586" cy="2857520"/>
          </a:xfrm>
          <a:prstGeom prst="rect">
            <a:avLst/>
          </a:prstGeom>
        </p:spPr>
      </p:pic>
      <p:pic>
        <p:nvPicPr>
          <p:cNvPr id="7" name="6 Imagen" descr="f0fb7b48613a1d2ec60ef29e5b37380a.gif"/>
          <p:cNvPicPr>
            <a:picLocks noChangeAspect="1"/>
          </p:cNvPicPr>
          <p:nvPr/>
        </p:nvPicPr>
        <p:blipFill>
          <a:blip r:embed="rId4"/>
          <a:stretch>
            <a:fillRect/>
          </a:stretch>
        </p:blipFill>
        <p:spPr>
          <a:xfrm>
            <a:off x="5000628" y="714362"/>
            <a:ext cx="4643470" cy="4572032"/>
          </a:xfrm>
          <a:prstGeom prst="plaque">
            <a:avLst/>
          </a:prstGeom>
        </p:spPr>
      </p:pic>
      <p:sp>
        <p:nvSpPr>
          <p:cNvPr id="8" name="7 Marco"/>
          <p:cNvSpPr/>
          <p:nvPr/>
        </p:nvSpPr>
        <p:spPr>
          <a:xfrm>
            <a:off x="0" y="0"/>
            <a:ext cx="9144000" cy="5143500"/>
          </a:xfrm>
          <a:prstGeom prst="frame">
            <a:avLst>
              <a:gd name="adj1" fmla="val 8159"/>
            </a:avLst>
          </a:prstGeom>
          <a:blipFill dpi="0" rotWithShape="1">
            <a:blip r:embed="rId5">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3428992" y="1071552"/>
            <a:ext cx="2428892" cy="3108543"/>
          </a:xfrm>
          <a:prstGeom prst="rect">
            <a:avLst/>
          </a:prstGeom>
          <a:noFill/>
        </p:spPr>
        <p:txBody>
          <a:bodyPr wrap="square" rtlCol="0">
            <a:spAutoFit/>
          </a:bodyPr>
          <a:lstStyle/>
          <a:p>
            <a:r>
              <a:rPr lang="es-PE" sz="1400" dirty="0" smtClean="0"/>
              <a:t>En la vastedad del campo, donde el viento acaricia suavemente las hojas y la luz se cuela entre las ramas, los cantos de las aves surgen como un susurro de la naturaleza misma. Cada melodía, cada trino, parece hablar un idioma antiguo que solo los corazones sensibles logran comprender. En el aire, las notas flotan y se entrelazan, creando un concierto que no necesita de intérpretes, solo de un alma dispuesta a escuchar.</a:t>
            </a:r>
          </a:p>
          <a:p>
            <a:endParaRPr lang="es-PE" sz="1400" dirty="0"/>
          </a:p>
        </p:txBody>
      </p:sp>
    </p:spTree>
  </p:cSld>
  <p:clrMapOvr>
    <a:masterClrMapping/>
  </p:clrMapOvr>
  <p:transition advTm="5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45000">
              <a:srgbClr val="FF7A00"/>
            </a:gs>
            <a:gs pos="70000">
              <a:srgbClr val="FF0300"/>
            </a:gs>
            <a:gs pos="100000">
              <a:srgbClr val="4D0808"/>
            </a:gs>
          </a:gsLst>
          <a:lin ang="0" scaled="1"/>
        </a:gradFill>
        <a:effectLst/>
      </p:bgPr>
    </p:bg>
    <p:spTree>
      <p:nvGrpSpPr>
        <p:cNvPr id="1" name=""/>
        <p:cNvGrpSpPr/>
        <p:nvPr/>
      </p:nvGrpSpPr>
      <p:grpSpPr>
        <a:xfrm>
          <a:off x="0" y="0"/>
          <a:ext cx="0" cy="0"/>
          <a:chOff x="0" y="0"/>
          <a:chExt cx="0" cy="0"/>
        </a:xfrm>
      </p:grpSpPr>
      <p:pic>
        <p:nvPicPr>
          <p:cNvPr id="2" name="1 Imagen" descr="tapeta-rajski-ptak-z-rozpostartymi-pior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C000"/>
              </a:gs>
              <a:gs pos="50000">
                <a:schemeClr val="accent3">
                  <a:lumMod val="75000"/>
                  <a:shade val="67500"/>
                  <a:satMod val="115000"/>
                </a:schemeClr>
              </a:gs>
              <a:gs pos="100000">
                <a:schemeClr val="accent3">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9000">
                <a:schemeClr val="accent6">
                  <a:lumMod val="75000"/>
                </a:schemeClr>
              </a:gs>
              <a:gs pos="50000">
                <a:schemeClr val="accent3">
                  <a:lumMod val="50000"/>
                  <a:shade val="67500"/>
                  <a:satMod val="115000"/>
                </a:schemeClr>
              </a:gs>
              <a:gs pos="100000">
                <a:schemeClr val="accent3">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tapeta-rajski-ptak-z-rozpostartymi-pior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fltVal val="0"/>
                                          </p:val>
                                        </p:tav>
                                      </p:tavLst>
                                    </p:anim>
                                    <p:set>
                                      <p:cBhvr>
                                        <p:cTn id="8" dur="1" fill="hold">
                                          <p:stCondLst>
                                            <p:cond delay="4999"/>
                                          </p:stCondLst>
                                        </p:cTn>
                                        <p:tgtEl>
                                          <p:spTgt spid="6"/>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2/3*ppt_w"/>
                                          </p:val>
                                        </p:tav>
                                      </p:tavLst>
                                    </p:anim>
                                    <p:anim calcmode="lin" valueType="num">
                                      <p:cBhvr>
                                        <p:cTn id="14" dur="5000"/>
                                        <p:tgtEl>
                                          <p:spTgt spid="5"/>
                                        </p:tgtEl>
                                        <p:attrNameLst>
                                          <p:attrName>ppt_h</p:attrName>
                                        </p:attrNameLst>
                                      </p:cBhvr>
                                      <p:tavLst>
                                        <p:tav tm="0">
                                          <p:val>
                                            <p:strVal val="ppt_h"/>
                                          </p:val>
                                        </p:tav>
                                        <p:tav tm="100000">
                                          <p:val>
                                            <p:strVal val="2/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xit" presetSubtype="272" fill="hold" grpId="0" nodeType="withEffect">
                                  <p:stCondLst>
                                    <p:cond delay="0"/>
                                  </p:stCondLst>
                                  <p:childTnLst>
                                    <p:anim calcmode="lin" valueType="num">
                                      <p:cBhvr>
                                        <p:cTn id="20" dur="5000"/>
                                        <p:tgtEl>
                                          <p:spTgt spid="4"/>
                                        </p:tgtEl>
                                        <p:attrNameLst>
                                          <p:attrName>ppt_w</p:attrName>
                                        </p:attrNameLst>
                                      </p:cBhvr>
                                      <p:tavLst>
                                        <p:tav tm="0">
                                          <p:val>
                                            <p:strVal val="ppt_w"/>
                                          </p:val>
                                        </p:tav>
                                        <p:tav tm="100000">
                                          <p:val>
                                            <p:strVal val="4/3*ppt_w"/>
                                          </p:val>
                                        </p:tav>
                                      </p:tavLst>
                                    </p:anim>
                                    <p:anim calcmode="lin" valueType="num">
                                      <p:cBhvr>
                                        <p:cTn id="21" dur="5000"/>
                                        <p:tgtEl>
                                          <p:spTgt spid="4"/>
                                        </p:tgtEl>
                                        <p:attrNameLst>
                                          <p:attrName>ppt_h</p:attrName>
                                        </p:attrNameLst>
                                      </p:cBhvr>
                                      <p:tavLst>
                                        <p:tav tm="0">
                                          <p:val>
                                            <p:strVal val="ppt_h"/>
                                          </p:val>
                                        </p:tav>
                                        <p:tav tm="100000">
                                          <p:val>
                                            <p:strVal val="4/3*ppt_h"/>
                                          </p:val>
                                        </p:tav>
                                      </p:tavLst>
                                    </p:anim>
                                    <p:set>
                                      <p:cBhvr>
                                        <p:cTn id="22" dur="1" fill="hold">
                                          <p:stCondLst>
                                            <p:cond delay="4999"/>
                                          </p:stCondLst>
                                        </p:cTn>
                                        <p:tgtEl>
                                          <p:spTgt spid="4"/>
                                        </p:tgtEl>
                                        <p:attrNameLst>
                                          <p:attrName>style.visibility</p:attrName>
                                        </p:attrNameLst>
                                      </p:cBhvr>
                                      <p:to>
                                        <p:strVal val="hidden"/>
                                      </p:to>
                                    </p:set>
                                  </p:childTnLst>
                                </p:cTn>
                              </p:par>
                              <p:par>
                                <p:cTn id="23" presetID="8" presetClass="exit" presetSubtype="32" fill="hold" grpId="1" nodeType="withEffect">
                                  <p:stCondLst>
                                    <p:cond delay="0"/>
                                  </p:stCondLst>
                                  <p:childTnLst>
                                    <p:animEffect transition="out" filter="diamond(out)">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fltVal val="0"/>
                                          </p:val>
                                        </p:tav>
                                        <p:tav tm="100000">
                                          <p:val>
                                            <p:strVal val="#ppt_w"/>
                                          </p:val>
                                        </p:tav>
                                      </p:tavLst>
                                    </p:anim>
                                    <p:anim calcmode="lin" valueType="num">
                                      <p:cBhvr>
                                        <p:cTn id="29" dur="5000" fill="hold"/>
                                        <p:tgtEl>
                                          <p:spTgt spid="2"/>
                                        </p:tgtEl>
                                        <p:attrNameLst>
                                          <p:attrName>ppt_h</p:attrName>
                                        </p:attrNameLst>
                                      </p:cBhvr>
                                      <p:tavLst>
                                        <p:tav tm="0">
                                          <p:val>
                                            <p:strVal val="#ppt_h"/>
                                          </p:val>
                                        </p:tav>
                                        <p:tav tm="100000">
                                          <p:val>
                                            <p:strVal val="#ppt_h"/>
                                          </p:val>
                                        </p:tav>
                                      </p:tavLst>
                                    </p:anim>
                                  </p:childTnLst>
                                </p:cTn>
                              </p:par>
                              <p:par>
                                <p:cTn id="30" presetID="3" presetClass="entr" presetSubtype="5"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linds(vertical)">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4" name="3 Imagen" descr="tapeta-dudek-na-galazce-z-pozolklymi-liscmi-w-grafi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Rectángulo"/>
          <p:cNvSpPr/>
          <p:nvPr/>
        </p:nvSpPr>
        <p:spPr>
          <a:xfrm>
            <a:off x="0" y="0"/>
            <a:ext cx="9144000"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solidFill>
            <a:srgbClr val="6F47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8" name="7 Imagen" descr="tapeta-dudek-na-galazce-z-pozolklymi-liscmi-w-grafi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8"/>
                                        </p:tgtEl>
                                        <p:attrNameLst>
                                          <p:attrName>ppt_w</p:attrName>
                                        </p:attrNameLst>
                                      </p:cBhvr>
                                      <p:tavLst>
                                        <p:tav tm="0">
                                          <p:val>
                                            <p:strVal val="ppt_w"/>
                                          </p:val>
                                        </p:tav>
                                        <p:tav tm="100000">
                                          <p:val>
                                            <p:fltVal val="0"/>
                                          </p:val>
                                        </p:tav>
                                      </p:tavLst>
                                    </p:anim>
                                    <p:anim calcmode="lin" valueType="num">
                                      <p:cBhvr>
                                        <p:cTn id="7" dur="5000"/>
                                        <p:tgtEl>
                                          <p:spTgt spid="8"/>
                                        </p:tgtEl>
                                        <p:attrNameLst>
                                          <p:attrName>ppt_h</p:attrName>
                                        </p:attrNameLst>
                                      </p:cBhvr>
                                      <p:tavLst>
                                        <p:tav tm="0">
                                          <p:val>
                                            <p:strVal val="ppt_h"/>
                                          </p:val>
                                        </p:tav>
                                        <p:tav tm="100000">
                                          <p:val>
                                            <p:strVal val="ppt_h"/>
                                          </p:val>
                                        </p:tav>
                                      </p:tavLst>
                                    </p:anim>
                                    <p:set>
                                      <p:cBhvr>
                                        <p:cTn id="8" dur="1" fill="hold">
                                          <p:stCondLst>
                                            <p:cond delay="4999"/>
                                          </p:stCondLst>
                                        </p:cTn>
                                        <p:tgtEl>
                                          <p:spTgt spid="8"/>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5000"/>
                                        <p:tgtEl>
                                          <p:spTgt spid="8"/>
                                        </p:tgtEl>
                                      </p:cBhvr>
                                    </p:animEffect>
                                    <p:set>
                                      <p:cBhvr>
                                        <p:cTn id="11" dur="1" fill="hold">
                                          <p:stCondLst>
                                            <p:cond delay="4999"/>
                                          </p:stCondLst>
                                        </p:cTn>
                                        <p:tgtEl>
                                          <p:spTgt spid="8"/>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7"/>
                                        </p:tgtEl>
                                        <p:attrNameLst>
                                          <p:attrName>ppt_w</p:attrName>
                                        </p:attrNameLst>
                                      </p:cBhvr>
                                      <p:tavLst>
                                        <p:tav tm="0">
                                          <p:val>
                                            <p:strVal val="ppt_w"/>
                                          </p:val>
                                        </p:tav>
                                        <p:tav tm="100000">
                                          <p:val>
                                            <p:strVal val="4/3*ppt_w"/>
                                          </p:val>
                                        </p:tav>
                                      </p:tavLst>
                                    </p:anim>
                                    <p:anim calcmode="lin" valueType="num">
                                      <p:cBhvr>
                                        <p:cTn id="14" dur="5000"/>
                                        <p:tgtEl>
                                          <p:spTgt spid="7"/>
                                        </p:tgtEl>
                                        <p:attrNameLst>
                                          <p:attrName>ppt_h</p:attrName>
                                        </p:attrNameLst>
                                      </p:cBhvr>
                                      <p:tavLst>
                                        <p:tav tm="0">
                                          <p:val>
                                            <p:strVal val="ppt_h"/>
                                          </p:val>
                                        </p:tav>
                                        <p:tav tm="100000">
                                          <p:val>
                                            <p:strVal val="4/3*ppt_h"/>
                                          </p:val>
                                        </p:tav>
                                      </p:tavLst>
                                    </p:anim>
                                    <p:set>
                                      <p:cBhvr>
                                        <p:cTn id="15" dur="1" fill="hold">
                                          <p:stCondLst>
                                            <p:cond delay="4999"/>
                                          </p:stCondLst>
                                        </p:cTn>
                                        <p:tgtEl>
                                          <p:spTgt spid="7"/>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7"/>
                                        </p:tgtEl>
                                      </p:cBhvr>
                                    </p:animEffect>
                                    <p:set>
                                      <p:cBhvr>
                                        <p:cTn id="18" dur="1" fill="hold">
                                          <p:stCondLst>
                                            <p:cond delay="4999"/>
                                          </p:stCondLst>
                                        </p:cTn>
                                        <p:tgtEl>
                                          <p:spTgt spid="7"/>
                                        </p:tgtEl>
                                        <p:attrNameLst>
                                          <p:attrName>style.visibility</p:attrName>
                                        </p:attrNameLst>
                                      </p:cBhvr>
                                      <p:to>
                                        <p:strVal val="hidden"/>
                                      </p:to>
                                    </p:set>
                                  </p:childTnLst>
                                </p:cTn>
                              </p:par>
                              <p:par>
                                <p:cTn id="19" presetID="23" presetClass="exit" presetSubtype="272" fill="hold" grpId="0" nodeType="withEffect">
                                  <p:stCondLst>
                                    <p:cond delay="0"/>
                                  </p:stCondLst>
                                  <p:childTnLst>
                                    <p:anim calcmode="lin" valueType="num">
                                      <p:cBhvr>
                                        <p:cTn id="20" dur="5000"/>
                                        <p:tgtEl>
                                          <p:spTgt spid="6"/>
                                        </p:tgtEl>
                                        <p:attrNameLst>
                                          <p:attrName>ppt_w</p:attrName>
                                        </p:attrNameLst>
                                      </p:cBhvr>
                                      <p:tavLst>
                                        <p:tav tm="0">
                                          <p:val>
                                            <p:strVal val="ppt_w"/>
                                          </p:val>
                                        </p:tav>
                                        <p:tav tm="100000">
                                          <p:val>
                                            <p:strVal val="4/3*ppt_w"/>
                                          </p:val>
                                        </p:tav>
                                      </p:tavLst>
                                    </p:anim>
                                    <p:anim calcmode="lin" valueType="num">
                                      <p:cBhvr>
                                        <p:cTn id="21" dur="5000"/>
                                        <p:tgtEl>
                                          <p:spTgt spid="6"/>
                                        </p:tgtEl>
                                        <p:attrNameLst>
                                          <p:attrName>ppt_h</p:attrName>
                                        </p:attrNameLst>
                                      </p:cBhvr>
                                      <p:tavLst>
                                        <p:tav tm="0">
                                          <p:val>
                                            <p:strVal val="ppt_h"/>
                                          </p:val>
                                        </p:tav>
                                        <p:tav tm="100000">
                                          <p:val>
                                            <p:strVal val="4/3*ppt_h"/>
                                          </p:val>
                                        </p:tav>
                                      </p:tavLst>
                                    </p:anim>
                                    <p:set>
                                      <p:cBhvr>
                                        <p:cTn id="22" dur="1" fill="hold">
                                          <p:stCondLst>
                                            <p:cond delay="4999"/>
                                          </p:stCondLst>
                                        </p:cTn>
                                        <p:tgtEl>
                                          <p:spTgt spid="6"/>
                                        </p:tgtEl>
                                        <p:attrNameLst>
                                          <p:attrName>style.visibility</p:attrName>
                                        </p:attrNameLst>
                                      </p:cBhvr>
                                      <p:to>
                                        <p:strVal val="hidden"/>
                                      </p:to>
                                    </p:set>
                                  </p:childTnLst>
                                </p:cTn>
                              </p:par>
                              <p:par>
                                <p:cTn id="23" presetID="3" presetClass="exit" presetSubtype="10" fill="hold" grpId="1" nodeType="withEffect">
                                  <p:stCondLst>
                                    <p:cond delay="0"/>
                                  </p:stCondLst>
                                  <p:childTnLst>
                                    <p:animEffect transition="out" filter="blinds(horizont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fltVal val="0"/>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ox(out)">
                                      <p:cBhvr>
                                        <p:cTn id="3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ba6e5c78.png"/>
          <p:cNvPicPr>
            <a:picLocks noChangeAspect="1"/>
          </p:cNvPicPr>
          <p:nvPr/>
        </p:nvPicPr>
        <p:blipFill>
          <a:blip r:embed="rId2"/>
          <a:stretch>
            <a:fillRect/>
          </a:stretch>
        </p:blipFill>
        <p:spPr>
          <a:xfrm>
            <a:off x="2067115" y="0"/>
            <a:ext cx="5009769" cy="5143500"/>
          </a:xfrm>
          <a:prstGeom prst="rect">
            <a:avLst/>
          </a:prstGeom>
        </p:spPr>
      </p:pic>
      <p:pic>
        <p:nvPicPr>
          <p:cNvPr id="4" name="3 Imagen" descr="ob_ce67e5_00dk001wi5d.gif"/>
          <p:cNvPicPr>
            <a:picLocks noChangeAspect="1"/>
          </p:cNvPicPr>
          <p:nvPr/>
        </p:nvPicPr>
        <p:blipFill>
          <a:blip r:embed="rId3"/>
          <a:stretch>
            <a:fillRect/>
          </a:stretch>
        </p:blipFill>
        <p:spPr>
          <a:xfrm>
            <a:off x="142844" y="1857370"/>
            <a:ext cx="3357586" cy="2857520"/>
          </a:xfrm>
          <a:prstGeom prst="rect">
            <a:avLst/>
          </a:prstGeom>
        </p:spPr>
      </p:pic>
      <p:pic>
        <p:nvPicPr>
          <p:cNvPr id="7" name="6 Imagen" descr="f0fb7b48613a1d2ec60ef29e5b37380a.gif"/>
          <p:cNvPicPr>
            <a:picLocks noChangeAspect="1"/>
          </p:cNvPicPr>
          <p:nvPr/>
        </p:nvPicPr>
        <p:blipFill>
          <a:blip r:embed="rId4"/>
          <a:stretch>
            <a:fillRect/>
          </a:stretch>
        </p:blipFill>
        <p:spPr>
          <a:xfrm>
            <a:off x="5000628" y="714362"/>
            <a:ext cx="4643470" cy="4572032"/>
          </a:xfrm>
          <a:prstGeom prst="plaque">
            <a:avLst/>
          </a:prstGeom>
        </p:spPr>
      </p:pic>
      <p:sp>
        <p:nvSpPr>
          <p:cNvPr id="8" name="7 Marco"/>
          <p:cNvSpPr/>
          <p:nvPr/>
        </p:nvSpPr>
        <p:spPr>
          <a:xfrm>
            <a:off x="0" y="0"/>
            <a:ext cx="9144000" cy="5143500"/>
          </a:xfrm>
          <a:prstGeom prst="frame">
            <a:avLst>
              <a:gd name="adj1" fmla="val 8159"/>
            </a:avLst>
          </a:prstGeom>
          <a:blipFill dpi="0" rotWithShape="1">
            <a:blip r:embed="rId5">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3357555" y="1000114"/>
            <a:ext cx="2500329" cy="3323987"/>
          </a:xfrm>
          <a:prstGeom prst="rect">
            <a:avLst/>
          </a:prstGeom>
          <a:noFill/>
        </p:spPr>
        <p:txBody>
          <a:bodyPr wrap="square" rtlCol="0">
            <a:spAutoFit/>
          </a:bodyPr>
          <a:lstStyle/>
          <a:p>
            <a:r>
              <a:rPr lang="es-PE" sz="1400" dirty="0" smtClean="0"/>
              <a:t>Al amanecer, cuando el sol comienza a despuntar en el horizonte, las primeras notas se alzan con una pureza casi divina. El canto de un mirlo, con su ritmo sereno, parece invitar al día a despertar, mientras el eco de un ruiseñor llena de magia el espacio. No hay prisa en sus trinos, solo la calma de una existencia que se celebra con cada respiración. Las aves, dueñas de la frescura del alba, componen una sinfonía que marca el inicio de una jornada que aún es un misterio por descubrir.</a:t>
            </a:r>
          </a:p>
          <a:p>
            <a:endParaRPr lang="es-PE" sz="1400" dirty="0"/>
          </a:p>
        </p:txBody>
      </p:sp>
    </p:spTree>
  </p:cSld>
  <p:clrMapOvr>
    <a:masterClrMapping/>
  </p:clrMapOvr>
  <p:transition advTm="5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40000">
              <a:srgbClr val="700000"/>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tapeta-czerwony-flaming-stojacy-w-wodz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solidFill>
            <a:srgbClr val="FF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tapeta-czerwony-flaming-stojacy-w-wodz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2/3*ppt_w"/>
                                          </p:val>
                                        </p:tav>
                                      </p:tavLst>
                                    </p:anim>
                                    <p:anim calcmode="lin" valueType="num">
                                      <p:cBhvr>
                                        <p:cTn id="7" dur="5000"/>
                                        <p:tgtEl>
                                          <p:spTgt spid="6"/>
                                        </p:tgtEl>
                                        <p:attrNameLst>
                                          <p:attrName>ppt_h</p:attrName>
                                        </p:attrNameLst>
                                      </p:cBhvr>
                                      <p:tavLst>
                                        <p:tav tm="0">
                                          <p:val>
                                            <p:strVal val="ppt_h"/>
                                          </p:val>
                                        </p:tav>
                                        <p:tav tm="100000">
                                          <p:val>
                                            <p:strVal val="2/3*ppt_h"/>
                                          </p:val>
                                        </p:tav>
                                      </p:tavLst>
                                    </p:anim>
                                    <p:set>
                                      <p:cBhvr>
                                        <p:cTn id="8" dur="1" fill="hold">
                                          <p:stCondLst>
                                            <p:cond delay="4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2/3*ppt_w"/>
                                          </p:val>
                                        </p:tav>
                                      </p:tavLst>
                                    </p:anim>
                                    <p:anim calcmode="lin" valueType="num">
                                      <p:cBhvr>
                                        <p:cTn id="14" dur="5000"/>
                                        <p:tgtEl>
                                          <p:spTgt spid="5"/>
                                        </p:tgtEl>
                                        <p:attrNameLst>
                                          <p:attrName>ppt_h</p:attrName>
                                        </p:attrNameLst>
                                      </p:cBhvr>
                                      <p:tavLst>
                                        <p:tav tm="0">
                                          <p:val>
                                            <p:strVal val="ppt_h"/>
                                          </p:val>
                                        </p:tav>
                                        <p:tav tm="100000">
                                          <p:val>
                                            <p:strVal val="2/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xit" presetSubtype="32" fill="hold" grpId="0" nodeType="withEffect">
                                  <p:stCondLst>
                                    <p:cond delay="0"/>
                                  </p:stCondLst>
                                  <p:childTnLst>
                                    <p:anim calcmode="lin" valueType="num">
                                      <p:cBhvr>
                                        <p:cTn id="20" dur="5000"/>
                                        <p:tgtEl>
                                          <p:spTgt spid="4"/>
                                        </p:tgtEl>
                                        <p:attrNameLst>
                                          <p:attrName>ppt_w</p:attrName>
                                        </p:attrNameLst>
                                      </p:cBhvr>
                                      <p:tavLst>
                                        <p:tav tm="0">
                                          <p:val>
                                            <p:strVal val="ppt_w"/>
                                          </p:val>
                                        </p:tav>
                                        <p:tav tm="100000">
                                          <p:val>
                                            <p:fltVal val="0"/>
                                          </p:val>
                                        </p:tav>
                                      </p:tavLst>
                                    </p:anim>
                                    <p:anim calcmode="lin" valueType="num">
                                      <p:cBhvr>
                                        <p:cTn id="21" dur="5000"/>
                                        <p:tgtEl>
                                          <p:spTgt spid="4"/>
                                        </p:tgtEl>
                                        <p:attrNameLst>
                                          <p:attrName>ppt_h</p:attrName>
                                        </p:attrNameLst>
                                      </p:cBhvr>
                                      <p:tavLst>
                                        <p:tav tm="0">
                                          <p:val>
                                            <p:strVal val="ppt_h"/>
                                          </p:val>
                                        </p:tav>
                                        <p:tav tm="100000">
                                          <p:val>
                                            <p:fltVal val="0"/>
                                          </p:val>
                                        </p:tav>
                                      </p:tavLst>
                                    </p:anim>
                                    <p:set>
                                      <p:cBhvr>
                                        <p:cTn id="22" dur="1" fill="hold">
                                          <p:stCondLst>
                                            <p:cond delay="4999"/>
                                          </p:stCondLst>
                                        </p:cTn>
                                        <p:tgtEl>
                                          <p:spTgt spid="4"/>
                                        </p:tgtEl>
                                        <p:attrNameLst>
                                          <p:attrName>style.visibility</p:attrName>
                                        </p:attrNameLst>
                                      </p:cBhvr>
                                      <p:to>
                                        <p:strVal val="hidden"/>
                                      </p:to>
                                    </p:set>
                                  </p:childTnLst>
                                </p:cTn>
                              </p:par>
                              <p:par>
                                <p:cTn id="23" presetID="13" presetClass="exit" presetSubtype="32" fill="hold" grpId="1" nodeType="withEffect">
                                  <p:stCondLst>
                                    <p:cond delay="0"/>
                                  </p:stCondLst>
                                  <p:childTnLst>
                                    <p:animEffect transition="out" filter="plus(out)">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2/3*#ppt_w"/>
                                          </p:val>
                                        </p:tav>
                                        <p:tav tm="100000">
                                          <p:val>
                                            <p:strVal val="#ppt_w"/>
                                          </p:val>
                                        </p:tav>
                                      </p:tavLst>
                                    </p:anim>
                                    <p:anim calcmode="lin" valueType="num">
                                      <p:cBhvr>
                                        <p:cTn id="29" dur="5000" fill="hold"/>
                                        <p:tgtEl>
                                          <p:spTgt spid="2"/>
                                        </p:tgtEl>
                                        <p:attrNameLst>
                                          <p:attrName>ppt_h</p:attrName>
                                        </p:attrNameLst>
                                      </p:cBhvr>
                                      <p:tavLst>
                                        <p:tav tm="0">
                                          <p:val>
                                            <p:strVal val="2/3*#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ox(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4" name="3 Imagen" descr="tapeta-czapla-biala-w-wodzie-obok-pozolklych-drzew-w-grafi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Rectángulo"/>
          <p:cNvSpPr/>
          <p:nvPr/>
        </p:nvSpPr>
        <p:spPr>
          <a:xfrm>
            <a:off x="0" y="0"/>
            <a:ext cx="9144000"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8" name="7 Imagen" descr="tapeta-czapla-biala-w-wodzie-obok-pozolklych-drzew-w-grafi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8"/>
                                        </p:tgtEl>
                                        <p:attrNameLst>
                                          <p:attrName>ppt_w</p:attrName>
                                        </p:attrNameLst>
                                      </p:cBhvr>
                                      <p:tavLst>
                                        <p:tav tm="0">
                                          <p:val>
                                            <p:strVal val="ppt_w"/>
                                          </p:val>
                                        </p:tav>
                                        <p:tav tm="100000">
                                          <p:val>
                                            <p:strVal val="4/3*ppt_w"/>
                                          </p:val>
                                        </p:tav>
                                      </p:tavLst>
                                    </p:anim>
                                    <p:anim calcmode="lin" valueType="num">
                                      <p:cBhvr>
                                        <p:cTn id="7" dur="5000"/>
                                        <p:tgtEl>
                                          <p:spTgt spid="8"/>
                                        </p:tgtEl>
                                        <p:attrNameLst>
                                          <p:attrName>ppt_h</p:attrName>
                                        </p:attrNameLst>
                                      </p:cBhvr>
                                      <p:tavLst>
                                        <p:tav tm="0">
                                          <p:val>
                                            <p:strVal val="ppt_h"/>
                                          </p:val>
                                        </p:tav>
                                        <p:tav tm="100000">
                                          <p:val>
                                            <p:strVal val="4/3*ppt_h"/>
                                          </p:val>
                                        </p:tav>
                                      </p:tavLst>
                                    </p:anim>
                                    <p:set>
                                      <p:cBhvr>
                                        <p:cTn id="8" dur="1" fill="hold">
                                          <p:stCondLst>
                                            <p:cond delay="4999"/>
                                          </p:stCondLst>
                                        </p:cTn>
                                        <p:tgtEl>
                                          <p:spTgt spid="8"/>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8"/>
                                        </p:tgtEl>
                                      </p:cBhvr>
                                    </p:animEffect>
                                    <p:set>
                                      <p:cBhvr>
                                        <p:cTn id="11" dur="1" fill="hold">
                                          <p:stCondLst>
                                            <p:cond delay="4999"/>
                                          </p:stCondLst>
                                        </p:cTn>
                                        <p:tgtEl>
                                          <p:spTgt spid="8"/>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7"/>
                                        </p:tgtEl>
                                        <p:attrNameLst>
                                          <p:attrName>ppt_w</p:attrName>
                                        </p:attrNameLst>
                                      </p:cBhvr>
                                      <p:tavLst>
                                        <p:tav tm="0">
                                          <p:val>
                                            <p:strVal val="ppt_w"/>
                                          </p:val>
                                        </p:tav>
                                        <p:tav tm="100000">
                                          <p:val>
                                            <p:strVal val="2/3*ppt_w"/>
                                          </p:val>
                                        </p:tav>
                                      </p:tavLst>
                                    </p:anim>
                                    <p:anim calcmode="lin" valueType="num">
                                      <p:cBhvr>
                                        <p:cTn id="14" dur="5000"/>
                                        <p:tgtEl>
                                          <p:spTgt spid="7"/>
                                        </p:tgtEl>
                                        <p:attrNameLst>
                                          <p:attrName>ppt_h</p:attrName>
                                        </p:attrNameLst>
                                      </p:cBhvr>
                                      <p:tavLst>
                                        <p:tav tm="0">
                                          <p:val>
                                            <p:strVal val="ppt_h"/>
                                          </p:val>
                                        </p:tav>
                                        <p:tav tm="100000">
                                          <p:val>
                                            <p:strVal val="2/3*ppt_h"/>
                                          </p:val>
                                        </p:tav>
                                      </p:tavLst>
                                    </p:anim>
                                    <p:set>
                                      <p:cBhvr>
                                        <p:cTn id="15" dur="1" fill="hold">
                                          <p:stCondLst>
                                            <p:cond delay="4999"/>
                                          </p:stCondLst>
                                        </p:cTn>
                                        <p:tgtEl>
                                          <p:spTgt spid="7"/>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7"/>
                                        </p:tgtEl>
                                      </p:cBhvr>
                                    </p:animEffect>
                                    <p:set>
                                      <p:cBhvr>
                                        <p:cTn id="18" dur="1" fill="hold">
                                          <p:stCondLst>
                                            <p:cond delay="4999"/>
                                          </p:stCondLst>
                                        </p:cTn>
                                        <p:tgtEl>
                                          <p:spTgt spid="7"/>
                                        </p:tgtEl>
                                        <p:attrNameLst>
                                          <p:attrName>style.visibility</p:attrName>
                                        </p:attrNameLst>
                                      </p:cBhvr>
                                      <p:to>
                                        <p:strVal val="hidden"/>
                                      </p:to>
                                    </p:set>
                                  </p:childTnLst>
                                </p:cTn>
                              </p:par>
                              <p:par>
                                <p:cTn id="19" presetID="23" presetClass="exit" presetSubtype="32" fill="hold" grpId="0" nodeType="withEffect">
                                  <p:stCondLst>
                                    <p:cond delay="0"/>
                                  </p:stCondLst>
                                  <p:childTnLst>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16" presetClass="exit" presetSubtype="37" fill="hold" grpId="1" nodeType="withEffect">
                                  <p:stCondLst>
                                    <p:cond delay="0"/>
                                  </p:stCondLst>
                                  <p:childTnLst>
                                    <p:animEffect transition="out" filter="barn(outVertic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strVal val="4/3*#ppt_w"/>
                                          </p:val>
                                        </p:tav>
                                        <p:tav tm="100000">
                                          <p:val>
                                            <p:strVal val="#ppt_w"/>
                                          </p:val>
                                        </p:tav>
                                      </p:tavLst>
                                    </p:anim>
                                    <p:anim calcmode="lin" valueType="num">
                                      <p:cBhvr>
                                        <p:cTn id="29" dur="5000" fill="hold"/>
                                        <p:tgtEl>
                                          <p:spTgt spid="4"/>
                                        </p:tgtEl>
                                        <p:attrNameLst>
                                          <p:attrName>ppt_h</p:attrName>
                                        </p:attrNameLst>
                                      </p:cBhvr>
                                      <p:tavLst>
                                        <p:tav tm="0">
                                          <p:val>
                                            <p:strVal val="4/3*#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ox(out)">
                                      <p:cBhvr>
                                        <p:cTn id="3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ba6e5c78.png"/>
          <p:cNvPicPr>
            <a:picLocks noChangeAspect="1"/>
          </p:cNvPicPr>
          <p:nvPr/>
        </p:nvPicPr>
        <p:blipFill>
          <a:blip r:embed="rId2"/>
          <a:stretch>
            <a:fillRect/>
          </a:stretch>
        </p:blipFill>
        <p:spPr>
          <a:xfrm>
            <a:off x="2067115" y="0"/>
            <a:ext cx="5009769" cy="5143500"/>
          </a:xfrm>
          <a:prstGeom prst="rect">
            <a:avLst/>
          </a:prstGeom>
        </p:spPr>
      </p:pic>
      <p:pic>
        <p:nvPicPr>
          <p:cNvPr id="4" name="3 Imagen" descr="ob_ce67e5_00dk001wi5d.gif"/>
          <p:cNvPicPr>
            <a:picLocks noChangeAspect="1"/>
          </p:cNvPicPr>
          <p:nvPr/>
        </p:nvPicPr>
        <p:blipFill>
          <a:blip r:embed="rId3"/>
          <a:stretch>
            <a:fillRect/>
          </a:stretch>
        </p:blipFill>
        <p:spPr>
          <a:xfrm>
            <a:off x="142844" y="1857370"/>
            <a:ext cx="3357586" cy="2857520"/>
          </a:xfrm>
          <a:prstGeom prst="rect">
            <a:avLst/>
          </a:prstGeom>
        </p:spPr>
      </p:pic>
      <p:pic>
        <p:nvPicPr>
          <p:cNvPr id="7" name="6 Imagen" descr="f0fb7b48613a1d2ec60ef29e5b37380a.gif"/>
          <p:cNvPicPr>
            <a:picLocks noChangeAspect="1"/>
          </p:cNvPicPr>
          <p:nvPr/>
        </p:nvPicPr>
        <p:blipFill>
          <a:blip r:embed="rId4"/>
          <a:stretch>
            <a:fillRect/>
          </a:stretch>
        </p:blipFill>
        <p:spPr>
          <a:xfrm>
            <a:off x="5000628" y="714362"/>
            <a:ext cx="4643470" cy="4572032"/>
          </a:xfrm>
          <a:prstGeom prst="plaque">
            <a:avLst/>
          </a:prstGeom>
        </p:spPr>
      </p:pic>
      <p:sp>
        <p:nvSpPr>
          <p:cNvPr id="8" name="7 Marco"/>
          <p:cNvSpPr/>
          <p:nvPr/>
        </p:nvSpPr>
        <p:spPr>
          <a:xfrm>
            <a:off x="0" y="0"/>
            <a:ext cx="9144000" cy="5143500"/>
          </a:xfrm>
          <a:prstGeom prst="frame">
            <a:avLst>
              <a:gd name="adj1" fmla="val 8159"/>
            </a:avLst>
          </a:prstGeom>
          <a:blipFill dpi="0" rotWithShape="1">
            <a:blip r:embed="rId5">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3357554" y="857238"/>
            <a:ext cx="2500330" cy="3539430"/>
          </a:xfrm>
          <a:prstGeom prst="rect">
            <a:avLst/>
          </a:prstGeom>
          <a:noFill/>
        </p:spPr>
        <p:txBody>
          <a:bodyPr wrap="square" rtlCol="0">
            <a:spAutoFit/>
          </a:bodyPr>
          <a:lstStyle/>
          <a:p>
            <a:r>
              <a:rPr lang="es-PE" sz="1400" dirty="0" smtClean="0"/>
              <a:t>Los sonidos de las aves, dispersos entre los árboles y las praderas, no se limitan a llenar el aire, sino que se convierten en el latido mismo del paisaje. Cada canto tiene una historia que contar: el del jilguero que se balancea entre las ramas, el del petirrojo que se posa en un alambre de púa, o el del águila que, desde las alturas, observa con calma todo lo que sucede a sus pies. El campo se convierte en un escenario donde cada ave, como un actor dedicado, ofrece su mejor interpretación al mundo.</a:t>
            </a:r>
          </a:p>
          <a:p>
            <a:endParaRPr lang="es-PE" sz="1400" dirty="0"/>
          </a:p>
        </p:txBody>
      </p:sp>
    </p:spTree>
  </p:cSld>
  <p:clrMapOvr>
    <a:masterClrMapping/>
  </p:clrMapOvr>
  <p:transition advTm="5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32000">
              <a:schemeClr val="accent3">
                <a:lumMod val="75000"/>
              </a:schemeClr>
            </a:gs>
            <a:gs pos="25000">
              <a:srgbClr val="21D6E0"/>
            </a:gs>
            <a:gs pos="75000">
              <a:srgbClr val="0087E6"/>
            </a:gs>
            <a:gs pos="100000">
              <a:srgbClr val="005CBF"/>
            </a:gs>
          </a:gsLst>
          <a:lin ang="10800000" scaled="1"/>
          <a:tileRect/>
        </a:gradFill>
        <a:effectLst/>
      </p:bgPr>
    </p:bg>
    <p:spTree>
      <p:nvGrpSpPr>
        <p:cNvPr id="1" name=""/>
        <p:cNvGrpSpPr/>
        <p:nvPr/>
      </p:nvGrpSpPr>
      <p:grpSpPr>
        <a:xfrm>
          <a:off x="0" y="0"/>
          <a:ext cx="0" cy="0"/>
          <a:chOff x="0" y="0"/>
          <a:chExt cx="0" cy="0"/>
        </a:xfrm>
      </p:grpSpPr>
      <p:pic>
        <p:nvPicPr>
          <p:cNvPr id="2" name="1 Imagen" descr="tapeta-ara-nad-oceane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FF00"/>
              </a:gs>
              <a:gs pos="50000">
                <a:srgbClr val="0066FF">
                  <a:shade val="67500"/>
                  <a:satMod val="115000"/>
                </a:srgbClr>
              </a:gs>
              <a:gs pos="100000">
                <a:srgbClr val="00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ara-nad-oceane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7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4/3*ppt_w"/>
                                          </p:val>
                                        </p:tav>
                                      </p:tavLst>
                                    </p:anim>
                                    <p:anim calcmode="lin" valueType="num">
                                      <p:cBhvr>
                                        <p:cTn id="21" dur="5000"/>
                                        <p:tgtEl>
                                          <p:spTgt spid="3"/>
                                        </p:tgtEl>
                                        <p:attrNameLst>
                                          <p:attrName>ppt_h</p:attrName>
                                        </p:attrNameLst>
                                      </p:cBhvr>
                                      <p:tavLst>
                                        <p:tav tm="0">
                                          <p:val>
                                            <p:strVal val="ppt_h"/>
                                          </p:val>
                                        </p:tav>
                                        <p:tav tm="100000">
                                          <p:val>
                                            <p:strVal val="4/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13" presetClass="exit" presetSubtype="32" fill="hold" grpId="1" nodeType="withEffect">
                                  <p:stCondLst>
                                    <p:cond delay="0"/>
                                  </p:stCondLst>
                                  <p:childTnLst>
                                    <p:animEffect transition="out" filter="plus(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fltVal val="0"/>
                                          </p:val>
                                        </p:tav>
                                        <p:tav tm="100000">
                                          <p:val>
                                            <p:strVal val="#ppt_w"/>
                                          </p:val>
                                        </p:tav>
                                      </p:tavLst>
                                    </p:anim>
                                    <p:anim calcmode="lin" valueType="num">
                                      <p:cBhvr>
                                        <p:cTn id="29" dur="5000" fill="hold"/>
                                        <p:tgtEl>
                                          <p:spTgt spid="2"/>
                                        </p:tgtEl>
                                        <p:attrNameLst>
                                          <p:attrName>ppt_h</p:attrName>
                                        </p:attrNameLst>
                                      </p:cBhvr>
                                      <p:tavLst>
                                        <p:tav tm="0">
                                          <p:val>
                                            <p:strVal val="#ppt_h"/>
                                          </p:val>
                                        </p:tav>
                                        <p:tav tm="100000">
                                          <p:val>
                                            <p:strVal val="#ppt_h"/>
                                          </p:val>
                                        </p:tav>
                                      </p:tavLst>
                                    </p:anim>
                                  </p:childTnLst>
                                </p:cTn>
                              </p:par>
                              <p:par>
                                <p:cTn id="30" presetID="16" presetClass="entr" presetSubtype="4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arn(outHorizontal)">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7001">
              <a:srgbClr val="E6E6E6"/>
            </a:gs>
            <a:gs pos="32001">
              <a:srgbClr val="7D8496"/>
            </a:gs>
            <a:gs pos="47000">
              <a:srgbClr val="E6E6E6"/>
            </a:gs>
            <a:gs pos="85001">
              <a:srgbClr val="7D8496"/>
            </a:gs>
            <a:gs pos="100000">
              <a:srgbClr val="E6E6E6"/>
            </a:gs>
          </a:gsLst>
          <a:lin ang="0" scaled="1"/>
          <a:tileRect/>
        </a:gradFill>
        <a:effectLst/>
      </p:bgPr>
    </p:bg>
    <p:spTree>
      <p:nvGrpSpPr>
        <p:cNvPr id="1" name=""/>
        <p:cNvGrpSpPr/>
        <p:nvPr/>
      </p:nvGrpSpPr>
      <p:grpSpPr>
        <a:xfrm>
          <a:off x="0" y="0"/>
          <a:ext cx="0" cy="0"/>
          <a:chOff x="0" y="0"/>
          <a:chExt cx="0" cy="0"/>
        </a:xfrm>
      </p:grpSpPr>
      <p:pic>
        <p:nvPicPr>
          <p:cNvPr id="2" name="1 Imagen" descr="tapeta-cztery-maskonury-na-kamieniach-nad-morze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Rectángulo"/>
          <p:cNvSpPr/>
          <p:nvPr/>
        </p:nvSpPr>
        <p:spPr>
          <a:xfrm>
            <a:off x="0" y="0"/>
            <a:ext cx="9144000" cy="5143500"/>
          </a:xfrm>
          <a:prstGeom prst="rect">
            <a:avLst/>
          </a:prstGeom>
          <a:gradFill flip="none" rotWithShape="1">
            <a:gsLst>
              <a:gs pos="0">
                <a:schemeClr val="tx1"/>
              </a:gs>
              <a:gs pos="50000">
                <a:srgbClr val="FF6600">
                  <a:shade val="67500"/>
                  <a:satMod val="115000"/>
                </a:srgbClr>
              </a:gs>
              <a:gs pos="100000">
                <a:srgbClr val="FF66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gradFill flip="none" rotWithShape="1">
            <a:gsLst>
              <a:gs pos="0">
                <a:schemeClr val="tx1"/>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8" name="7 Imagen" descr="tapeta-cztery-maskonury-na-kamieniach-nad-morze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8"/>
                                        </p:tgtEl>
                                        <p:attrNameLst>
                                          <p:attrName>ppt_w</p:attrName>
                                        </p:attrNameLst>
                                      </p:cBhvr>
                                      <p:tavLst>
                                        <p:tav tm="0">
                                          <p:val>
                                            <p:strVal val="ppt_w"/>
                                          </p:val>
                                        </p:tav>
                                        <p:tav tm="100000">
                                          <p:val>
                                            <p:fltVal val="0"/>
                                          </p:val>
                                        </p:tav>
                                      </p:tavLst>
                                    </p:anim>
                                    <p:anim calcmode="lin" valueType="num">
                                      <p:cBhvr>
                                        <p:cTn id="7" dur="5000"/>
                                        <p:tgtEl>
                                          <p:spTgt spid="8"/>
                                        </p:tgtEl>
                                        <p:attrNameLst>
                                          <p:attrName>ppt_h</p:attrName>
                                        </p:attrNameLst>
                                      </p:cBhvr>
                                      <p:tavLst>
                                        <p:tav tm="0">
                                          <p:val>
                                            <p:strVal val="ppt_h"/>
                                          </p:val>
                                        </p:tav>
                                        <p:tav tm="100000">
                                          <p:val>
                                            <p:fltVal val="0"/>
                                          </p:val>
                                        </p:tav>
                                      </p:tavLst>
                                    </p:anim>
                                    <p:set>
                                      <p:cBhvr>
                                        <p:cTn id="8" dur="1" fill="hold">
                                          <p:stCondLst>
                                            <p:cond delay="4999"/>
                                          </p:stCondLst>
                                        </p:cTn>
                                        <p:tgtEl>
                                          <p:spTgt spid="8"/>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5000"/>
                                        <p:tgtEl>
                                          <p:spTgt spid="8"/>
                                        </p:tgtEl>
                                      </p:cBhvr>
                                    </p:animEffect>
                                    <p:set>
                                      <p:cBhvr>
                                        <p:cTn id="11" dur="1" fill="hold">
                                          <p:stCondLst>
                                            <p:cond delay="4999"/>
                                          </p:stCondLst>
                                        </p:cTn>
                                        <p:tgtEl>
                                          <p:spTgt spid="8"/>
                                        </p:tgtEl>
                                        <p:attrNameLst>
                                          <p:attrName>style.visibility</p:attrName>
                                        </p:attrNameLst>
                                      </p:cBhvr>
                                      <p:to>
                                        <p:strVal val="hidden"/>
                                      </p:to>
                                    </p:set>
                                  </p:childTnLst>
                                </p:cTn>
                              </p:par>
                              <p:par>
                                <p:cTn id="12" presetID="23" presetClass="exit" presetSubtype="32" fill="hold" grpId="0" nodeType="withEffect">
                                  <p:stCondLst>
                                    <p:cond delay="0"/>
                                  </p:stCondLst>
                                  <p:childTnLst>
                                    <p:anim calcmode="lin" valueType="num">
                                      <p:cBhvr>
                                        <p:cTn id="13" dur="5000"/>
                                        <p:tgtEl>
                                          <p:spTgt spid="7"/>
                                        </p:tgtEl>
                                        <p:attrNameLst>
                                          <p:attrName>ppt_w</p:attrName>
                                        </p:attrNameLst>
                                      </p:cBhvr>
                                      <p:tavLst>
                                        <p:tav tm="0">
                                          <p:val>
                                            <p:strVal val="ppt_w"/>
                                          </p:val>
                                        </p:tav>
                                        <p:tav tm="100000">
                                          <p:val>
                                            <p:fltVal val="0"/>
                                          </p:val>
                                        </p:tav>
                                      </p:tavLst>
                                    </p:anim>
                                    <p:anim calcmode="lin" valueType="num">
                                      <p:cBhvr>
                                        <p:cTn id="14" dur="5000"/>
                                        <p:tgtEl>
                                          <p:spTgt spid="7"/>
                                        </p:tgtEl>
                                        <p:attrNameLst>
                                          <p:attrName>ppt_h</p:attrName>
                                        </p:attrNameLst>
                                      </p:cBhvr>
                                      <p:tavLst>
                                        <p:tav tm="0">
                                          <p:val>
                                            <p:strVal val="ppt_h"/>
                                          </p:val>
                                        </p:tav>
                                        <p:tav tm="100000">
                                          <p:val>
                                            <p:fltVal val="0"/>
                                          </p:val>
                                        </p:tav>
                                      </p:tavLst>
                                    </p:anim>
                                    <p:set>
                                      <p:cBhvr>
                                        <p:cTn id="15" dur="1" fill="hold">
                                          <p:stCondLst>
                                            <p:cond delay="4999"/>
                                          </p:stCondLst>
                                        </p:cTn>
                                        <p:tgtEl>
                                          <p:spTgt spid="7"/>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5000"/>
                                        <p:tgtEl>
                                          <p:spTgt spid="7"/>
                                        </p:tgtEl>
                                      </p:cBhvr>
                                    </p:animEffect>
                                    <p:set>
                                      <p:cBhvr>
                                        <p:cTn id="18" dur="1" fill="hold">
                                          <p:stCondLst>
                                            <p:cond delay="4999"/>
                                          </p:stCondLst>
                                        </p:cTn>
                                        <p:tgtEl>
                                          <p:spTgt spid="7"/>
                                        </p:tgtEl>
                                        <p:attrNameLst>
                                          <p:attrName>style.visibility</p:attrName>
                                        </p:attrNameLst>
                                      </p:cBhvr>
                                      <p:to>
                                        <p:strVal val="hidden"/>
                                      </p:to>
                                    </p:set>
                                  </p:childTnLst>
                                </p:cTn>
                              </p:par>
                              <p:par>
                                <p:cTn id="19" presetID="17" presetClass="exit" presetSubtype="10" fill="hold" grpId="0" nodeType="withEffect">
                                  <p:stCondLst>
                                    <p:cond delay="0"/>
                                  </p:stCondLst>
                                  <p:childTnLst>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3" presetClass="exit" presetSubtype="5" fill="hold" grpId="1" nodeType="withEffect">
                                  <p:stCondLst>
                                    <p:cond delay="0"/>
                                  </p:stCondLst>
                                  <p:childTnLst>
                                    <p:animEffect transition="out" filter="blinds(vertic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ox(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ba6e5c78.png"/>
          <p:cNvPicPr>
            <a:picLocks noChangeAspect="1"/>
          </p:cNvPicPr>
          <p:nvPr/>
        </p:nvPicPr>
        <p:blipFill>
          <a:blip r:embed="rId2"/>
          <a:stretch>
            <a:fillRect/>
          </a:stretch>
        </p:blipFill>
        <p:spPr>
          <a:xfrm>
            <a:off x="2067115" y="0"/>
            <a:ext cx="5009769" cy="5143500"/>
          </a:xfrm>
          <a:prstGeom prst="rect">
            <a:avLst/>
          </a:prstGeom>
        </p:spPr>
      </p:pic>
      <p:pic>
        <p:nvPicPr>
          <p:cNvPr id="4" name="3 Imagen" descr="ob_ce67e5_00dk001wi5d.gif"/>
          <p:cNvPicPr>
            <a:picLocks noChangeAspect="1"/>
          </p:cNvPicPr>
          <p:nvPr/>
        </p:nvPicPr>
        <p:blipFill>
          <a:blip r:embed="rId3"/>
          <a:stretch>
            <a:fillRect/>
          </a:stretch>
        </p:blipFill>
        <p:spPr>
          <a:xfrm>
            <a:off x="142844" y="1857370"/>
            <a:ext cx="3357586" cy="2857520"/>
          </a:xfrm>
          <a:prstGeom prst="rect">
            <a:avLst/>
          </a:prstGeom>
        </p:spPr>
      </p:pic>
      <p:pic>
        <p:nvPicPr>
          <p:cNvPr id="7" name="6 Imagen" descr="f0fb7b48613a1d2ec60ef29e5b37380a.gif"/>
          <p:cNvPicPr>
            <a:picLocks noChangeAspect="1"/>
          </p:cNvPicPr>
          <p:nvPr/>
        </p:nvPicPr>
        <p:blipFill>
          <a:blip r:embed="rId4"/>
          <a:stretch>
            <a:fillRect/>
          </a:stretch>
        </p:blipFill>
        <p:spPr>
          <a:xfrm>
            <a:off x="5000628" y="714362"/>
            <a:ext cx="4643470" cy="4572032"/>
          </a:xfrm>
          <a:prstGeom prst="plaque">
            <a:avLst/>
          </a:prstGeom>
        </p:spPr>
      </p:pic>
      <p:sp>
        <p:nvSpPr>
          <p:cNvPr id="8" name="7 Marco"/>
          <p:cNvSpPr/>
          <p:nvPr/>
        </p:nvSpPr>
        <p:spPr>
          <a:xfrm>
            <a:off x="0" y="0"/>
            <a:ext cx="9144000" cy="5143500"/>
          </a:xfrm>
          <a:prstGeom prst="frame">
            <a:avLst>
              <a:gd name="adj1" fmla="val 8159"/>
            </a:avLst>
          </a:prstGeom>
          <a:blipFill dpi="0" rotWithShape="1">
            <a:blip r:embed="rId5">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3428992" y="857238"/>
            <a:ext cx="2428892" cy="3539430"/>
          </a:xfrm>
          <a:prstGeom prst="rect">
            <a:avLst/>
          </a:prstGeom>
          <a:noFill/>
        </p:spPr>
        <p:txBody>
          <a:bodyPr wrap="square" rtlCol="0">
            <a:spAutoFit/>
          </a:bodyPr>
          <a:lstStyle/>
          <a:p>
            <a:r>
              <a:rPr lang="es-PE" sz="1400" dirty="0" smtClean="0"/>
              <a:t>Es imposible no sentir una profunda conexión con la tierra cuando los cantos de las aves acompañan cada paso que damos. Son como viejos amigos que, a lo lejos, nos saludan con su música. Cada trino parece un mensaje de esperanza, un recordatorio de que la vida sigue su curso, que la naturaleza no se detiene y que, por encima de todo, siempre hay algo que celebrar. La armonía de esos sonidos se mezcla con el murmullo del viento y el crujir de las hojas, creando un himno que solo se escucha en los momentos de quietud.</a:t>
            </a:r>
          </a:p>
          <a:p>
            <a:endParaRPr lang="es-PE" sz="1400" dirty="0"/>
          </a:p>
        </p:txBody>
      </p:sp>
    </p:spTree>
  </p:cSld>
  <p:clrMapOvr>
    <a:masterClrMapping/>
  </p:clrMapOvr>
  <p:transition advTm="6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2" name="1 Imagen" descr="tapeta-ara-na-omszalym-konarz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a:gsLst>
              <a:gs pos="24000">
                <a:srgbClr val="FFFF00"/>
              </a:gs>
              <a:gs pos="16000">
                <a:srgbClr val="00CCCC"/>
              </a:gs>
              <a:gs pos="47000">
                <a:srgbClr val="9999FF"/>
              </a:gs>
              <a:gs pos="60001">
                <a:srgbClr val="2E6792"/>
              </a:gs>
              <a:gs pos="71001">
                <a:srgbClr val="3333CC"/>
              </a:gs>
              <a:gs pos="81000">
                <a:srgbClr val="1170FF"/>
              </a:gs>
              <a:gs pos="100000">
                <a:srgbClr val="006699"/>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35000">
                <a:srgbClr val="00B050"/>
              </a:gs>
              <a:gs pos="25000">
                <a:srgbClr val="21D6E0"/>
              </a:gs>
              <a:gs pos="75000">
                <a:srgbClr val="0087E6"/>
              </a:gs>
              <a:gs pos="100000">
                <a:srgbClr val="005CB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ara-na-omszalym-konarz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3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fltVal val="0"/>
                                          </p:val>
                                        </p:tav>
                                      </p:tavLst>
                                    </p:anim>
                                    <p:set>
                                      <p:cBhvr>
                                        <p:cTn id="22" dur="1" fill="hold">
                                          <p:stCondLst>
                                            <p:cond delay="4999"/>
                                          </p:stCondLst>
                                        </p:cTn>
                                        <p:tgtEl>
                                          <p:spTgt spid="3"/>
                                        </p:tgtEl>
                                        <p:attrNameLst>
                                          <p:attrName>style.visibility</p:attrName>
                                        </p:attrNameLst>
                                      </p:cBhvr>
                                      <p:to>
                                        <p:strVal val="hidden"/>
                                      </p:to>
                                    </p:set>
                                  </p:childTnLst>
                                </p:cTn>
                              </p:par>
                              <p:par>
                                <p:cTn id="23" presetID="13" presetClass="exit" presetSubtype="32" fill="hold" grpId="1" nodeType="withEffect">
                                  <p:stCondLst>
                                    <p:cond delay="0"/>
                                  </p:stCondLst>
                                  <p:childTnLst>
                                    <p:animEffect transition="out" filter="plus(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ox(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18240A"/>
            </a:gs>
            <a:gs pos="50000">
              <a:srgbClr val="92D050">
                <a:shade val="67500"/>
                <a:satMod val="115000"/>
              </a:srgbClr>
            </a:gs>
            <a:gs pos="100000">
              <a:srgbClr val="92D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dwa-pelikany-z-nastroszonymi-pior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3000">
                <a:schemeClr val="accent6">
                  <a:lumMod val="60000"/>
                  <a:lumOff val="40000"/>
                </a:schemeClr>
              </a:gs>
              <a:gs pos="50000">
                <a:srgbClr val="C0C0C0">
                  <a:shade val="67500"/>
                  <a:satMod val="115000"/>
                </a:srgbClr>
              </a:gs>
              <a:gs pos="100000">
                <a:srgbClr val="C0C0C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dwa-pelikany-z-nastroszonymi-pior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17" presetClass="exit" presetSubtype="10"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strVal val="ppt_h"/>
                                          </p:val>
                                        </p:tav>
                                      </p:tavLst>
                                    </p:anim>
                                    <p:set>
                                      <p:cBhvr>
                                        <p:cTn id="22" dur="1" fill="hold">
                                          <p:stCondLst>
                                            <p:cond delay="4999"/>
                                          </p:stCondLst>
                                        </p:cTn>
                                        <p:tgtEl>
                                          <p:spTgt spid="3"/>
                                        </p:tgtEl>
                                        <p:attrNameLst>
                                          <p:attrName>style.visibility</p:attrName>
                                        </p:attrNameLst>
                                      </p:cBhvr>
                                      <p:to>
                                        <p:strVal val="hidden"/>
                                      </p:to>
                                    </p:set>
                                  </p:childTnLst>
                                </p:cTn>
                              </p:par>
                              <p:par>
                                <p:cTn id="23" presetID="13" presetClass="exit" presetSubtype="32" fill="hold" grpId="1" nodeType="withEffect">
                                  <p:stCondLst>
                                    <p:cond delay="0"/>
                                  </p:stCondLst>
                                  <p:childTnLst>
                                    <p:animEffect transition="out" filter="plus(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diamond(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ba6e5c78.png"/>
          <p:cNvPicPr>
            <a:picLocks noChangeAspect="1"/>
          </p:cNvPicPr>
          <p:nvPr/>
        </p:nvPicPr>
        <p:blipFill>
          <a:blip r:embed="rId2"/>
          <a:stretch>
            <a:fillRect/>
          </a:stretch>
        </p:blipFill>
        <p:spPr>
          <a:xfrm>
            <a:off x="2067115" y="0"/>
            <a:ext cx="5009769" cy="5143500"/>
          </a:xfrm>
          <a:prstGeom prst="rect">
            <a:avLst/>
          </a:prstGeom>
        </p:spPr>
      </p:pic>
      <p:pic>
        <p:nvPicPr>
          <p:cNvPr id="4" name="3 Imagen" descr="ob_ce67e5_00dk001wi5d.gif"/>
          <p:cNvPicPr>
            <a:picLocks noChangeAspect="1"/>
          </p:cNvPicPr>
          <p:nvPr/>
        </p:nvPicPr>
        <p:blipFill>
          <a:blip r:embed="rId3"/>
          <a:stretch>
            <a:fillRect/>
          </a:stretch>
        </p:blipFill>
        <p:spPr>
          <a:xfrm>
            <a:off x="142844" y="1857370"/>
            <a:ext cx="3357586" cy="2857520"/>
          </a:xfrm>
          <a:prstGeom prst="rect">
            <a:avLst/>
          </a:prstGeom>
        </p:spPr>
      </p:pic>
      <p:pic>
        <p:nvPicPr>
          <p:cNvPr id="7" name="6 Imagen" descr="f0fb7b48613a1d2ec60ef29e5b37380a.gif"/>
          <p:cNvPicPr>
            <a:picLocks noChangeAspect="1"/>
          </p:cNvPicPr>
          <p:nvPr/>
        </p:nvPicPr>
        <p:blipFill>
          <a:blip r:embed="rId4"/>
          <a:stretch>
            <a:fillRect/>
          </a:stretch>
        </p:blipFill>
        <p:spPr>
          <a:xfrm>
            <a:off x="5000628" y="714362"/>
            <a:ext cx="4643470" cy="4572032"/>
          </a:xfrm>
          <a:prstGeom prst="plaque">
            <a:avLst/>
          </a:prstGeom>
        </p:spPr>
      </p:pic>
      <p:sp>
        <p:nvSpPr>
          <p:cNvPr id="8" name="7 Marco"/>
          <p:cNvSpPr/>
          <p:nvPr/>
        </p:nvSpPr>
        <p:spPr>
          <a:xfrm>
            <a:off x="0" y="0"/>
            <a:ext cx="9144000" cy="5143500"/>
          </a:xfrm>
          <a:prstGeom prst="frame">
            <a:avLst>
              <a:gd name="adj1" fmla="val 8159"/>
            </a:avLst>
          </a:prstGeom>
          <a:blipFill dpi="0" rotWithShape="1">
            <a:blip r:embed="rId5">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3357554" y="1071552"/>
            <a:ext cx="2500329" cy="2893100"/>
          </a:xfrm>
          <a:prstGeom prst="rect">
            <a:avLst/>
          </a:prstGeom>
          <a:noFill/>
        </p:spPr>
        <p:txBody>
          <a:bodyPr wrap="square" rtlCol="0">
            <a:spAutoFit/>
          </a:bodyPr>
          <a:lstStyle/>
          <a:p>
            <a:r>
              <a:rPr lang="es-PE" sz="1400" dirty="0" smtClean="0"/>
              <a:t>A medida que avanza el día, el coro se va enriqueciendo. Los tonos se vuelven más complejos, más vibrantes. Un grupo de golondrinas que vuela en formación dibuja líneas en el cielo, mientras sus voces se funden en una melodía juguetona. La alborozada risa de los gorriones se mezcla con el canto pausado de los búhos que, en lo profundo de la arboleda, esperan la calma de la tarde. Cada pájaro, con su particular estilo, contribuye a la sinfonía de la vida.</a:t>
            </a:r>
          </a:p>
          <a:p>
            <a:endParaRPr lang="es-PE" sz="1400" dirty="0"/>
          </a:p>
        </p:txBody>
      </p:sp>
    </p:spTree>
  </p:cSld>
  <p:clrMapOvr>
    <a:masterClrMapping/>
  </p:clrMapOvr>
  <p:transition advTm="5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FCCFF">
                <a:shade val="67500"/>
                <a:satMod val="115000"/>
              </a:srgbClr>
            </a:gs>
            <a:gs pos="100000">
              <a:srgbClr val="FFCC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dwa-ptaki-na-ukwieconej-rozowymi-kwiatkami-galez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FF99CC">
                  <a:shade val="67500"/>
                  <a:satMod val="115000"/>
                </a:srgbClr>
              </a:gs>
              <a:gs pos="100000">
                <a:srgbClr val="FF99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rgbClr val="FF99CC">
                  <a:shade val="67500"/>
                  <a:satMod val="115000"/>
                </a:srgbClr>
              </a:gs>
              <a:gs pos="100000">
                <a:srgbClr val="FF99CC">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dwa-ptaki-na-ukwieconej-rozowymi-kwiatkami-galez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3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fltVal val="0"/>
                                          </p:val>
                                        </p:tav>
                                      </p:tavLst>
                                    </p:anim>
                                    <p:set>
                                      <p:cBhvr>
                                        <p:cTn id="22" dur="1" fill="hold">
                                          <p:stCondLst>
                                            <p:cond delay="4999"/>
                                          </p:stCondLst>
                                        </p:cTn>
                                        <p:tgtEl>
                                          <p:spTgt spid="3"/>
                                        </p:tgtEl>
                                        <p:attrNameLst>
                                          <p:attrName>style.visibility</p:attrName>
                                        </p:attrNameLst>
                                      </p:cBhvr>
                                      <p:to>
                                        <p:strVal val="hidden"/>
                                      </p:to>
                                    </p:set>
                                  </p:childTnLst>
                                </p:cTn>
                              </p:par>
                              <p:par>
                                <p:cTn id="23" presetID="3" presetClass="exit" presetSubtype="10" fill="hold" grpId="1" nodeType="withEffect">
                                  <p:stCondLst>
                                    <p:cond delay="0"/>
                                  </p:stCondLst>
                                  <p:childTnLst>
                                    <p:animEffect transition="out" filter="blinds(horizontal)">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diamond(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tapeta-dudek-na-uschnietej-galez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6">
                  <a:lumMod val="50000"/>
                </a:schemeClr>
              </a:gs>
              <a:gs pos="64999">
                <a:srgbClr val="F0EBD5"/>
              </a:gs>
              <a:gs pos="100000">
                <a:srgbClr val="D1C39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13180A"/>
              </a:gs>
              <a:gs pos="64999">
                <a:srgbClr val="F0EBD5"/>
              </a:gs>
              <a:gs pos="100000">
                <a:srgbClr val="D1C39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dudek-na-uschnietej-galez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32"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fltVal val="0"/>
                                          </p:val>
                                        </p:tav>
                                      </p:tavLst>
                                    </p:anim>
                                    <p:anim calcmode="lin" valueType="num">
                                      <p:cBhvr>
                                        <p:cTn id="14" dur="5000"/>
                                        <p:tgtEl>
                                          <p:spTgt spid="4"/>
                                        </p:tgtEl>
                                        <p:attrNameLst>
                                          <p:attrName>ppt_h</p:attrName>
                                        </p:attrNameLst>
                                      </p:cBhvr>
                                      <p:tavLst>
                                        <p:tav tm="0">
                                          <p:val>
                                            <p:strVal val="ppt_h"/>
                                          </p:val>
                                        </p:tav>
                                        <p:tav tm="100000">
                                          <p:val>
                                            <p:fltVal val="0"/>
                                          </p:val>
                                        </p:tav>
                                      </p:tavLst>
                                    </p:anim>
                                    <p:set>
                                      <p:cBhvr>
                                        <p:cTn id="15" dur="1" fill="hold">
                                          <p:stCondLst>
                                            <p:cond delay="4999"/>
                                          </p:stCondLst>
                                        </p:cTn>
                                        <p:tgtEl>
                                          <p:spTgt spid="4"/>
                                        </p:tgtEl>
                                        <p:attrNameLst>
                                          <p:attrName>style.visibility</p:attrName>
                                        </p:attrNameLst>
                                      </p:cBhvr>
                                      <p:to>
                                        <p:strVal val="hidden"/>
                                      </p:to>
                                    </p:set>
                                  </p:childTnLst>
                                </p:cTn>
                              </p:par>
                              <p:par>
                                <p:cTn id="16" presetID="5" presetClass="exit" presetSubtype="10" fill="hold" grpId="1" nodeType="withEffect">
                                  <p:stCondLst>
                                    <p:cond delay="0"/>
                                  </p:stCondLst>
                                  <p:childTnLst>
                                    <p:animEffect transition="out" filter="checkerboard(across)">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17" presetClass="exit" presetSubtype="10"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strVal val="ppt_h"/>
                                          </p:val>
                                        </p:tav>
                                      </p:tavLst>
                                    </p:anim>
                                    <p:set>
                                      <p:cBhvr>
                                        <p:cTn id="22" dur="1" fill="hold">
                                          <p:stCondLst>
                                            <p:cond delay="4999"/>
                                          </p:stCondLst>
                                        </p:cTn>
                                        <p:tgtEl>
                                          <p:spTgt spid="3"/>
                                        </p:tgtEl>
                                        <p:attrNameLst>
                                          <p:attrName>style.visibility</p:attrName>
                                        </p:attrNameLst>
                                      </p:cBhvr>
                                      <p:to>
                                        <p:strVal val="hidden"/>
                                      </p:to>
                                    </p:set>
                                  </p:childTnLst>
                                </p:cTn>
                              </p:par>
                              <p:par>
                                <p:cTn id="23" presetID="5" presetClass="exit" presetSubtype="5" fill="hold" grpId="1" nodeType="withEffect">
                                  <p:stCondLst>
                                    <p:cond delay="0"/>
                                  </p:stCondLst>
                                  <p:childTnLst>
                                    <p:animEffect transition="out" filter="checkerboard(down)">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ox(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ba6e5c78.png"/>
          <p:cNvPicPr>
            <a:picLocks noChangeAspect="1"/>
          </p:cNvPicPr>
          <p:nvPr/>
        </p:nvPicPr>
        <p:blipFill>
          <a:blip r:embed="rId2"/>
          <a:stretch>
            <a:fillRect/>
          </a:stretch>
        </p:blipFill>
        <p:spPr>
          <a:xfrm>
            <a:off x="2067115" y="0"/>
            <a:ext cx="5009769" cy="5143500"/>
          </a:xfrm>
          <a:prstGeom prst="rect">
            <a:avLst/>
          </a:prstGeom>
        </p:spPr>
      </p:pic>
      <p:pic>
        <p:nvPicPr>
          <p:cNvPr id="4" name="3 Imagen" descr="ob_ce67e5_00dk001wi5d.gif"/>
          <p:cNvPicPr>
            <a:picLocks noChangeAspect="1"/>
          </p:cNvPicPr>
          <p:nvPr/>
        </p:nvPicPr>
        <p:blipFill>
          <a:blip r:embed="rId3"/>
          <a:stretch>
            <a:fillRect/>
          </a:stretch>
        </p:blipFill>
        <p:spPr>
          <a:xfrm>
            <a:off x="142844" y="1857370"/>
            <a:ext cx="3357586" cy="2857520"/>
          </a:xfrm>
          <a:prstGeom prst="rect">
            <a:avLst/>
          </a:prstGeom>
        </p:spPr>
      </p:pic>
      <p:pic>
        <p:nvPicPr>
          <p:cNvPr id="7" name="6 Imagen" descr="f0fb7b48613a1d2ec60ef29e5b37380a.gif"/>
          <p:cNvPicPr>
            <a:picLocks noChangeAspect="1"/>
          </p:cNvPicPr>
          <p:nvPr/>
        </p:nvPicPr>
        <p:blipFill>
          <a:blip r:embed="rId4"/>
          <a:stretch>
            <a:fillRect/>
          </a:stretch>
        </p:blipFill>
        <p:spPr>
          <a:xfrm>
            <a:off x="5000628" y="714362"/>
            <a:ext cx="4643470" cy="4572032"/>
          </a:xfrm>
          <a:prstGeom prst="plaque">
            <a:avLst/>
          </a:prstGeom>
        </p:spPr>
      </p:pic>
      <p:sp>
        <p:nvSpPr>
          <p:cNvPr id="8" name="7 Marco"/>
          <p:cNvSpPr/>
          <p:nvPr/>
        </p:nvSpPr>
        <p:spPr>
          <a:xfrm>
            <a:off x="0" y="0"/>
            <a:ext cx="9144000" cy="5143500"/>
          </a:xfrm>
          <a:prstGeom prst="frame">
            <a:avLst>
              <a:gd name="adj1" fmla="val 8159"/>
            </a:avLst>
          </a:prstGeom>
          <a:blipFill dpi="0" rotWithShape="1">
            <a:blip r:embed="rId5">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3428992" y="928676"/>
            <a:ext cx="2286016" cy="3323987"/>
          </a:xfrm>
          <a:prstGeom prst="rect">
            <a:avLst/>
          </a:prstGeom>
          <a:noFill/>
        </p:spPr>
        <p:txBody>
          <a:bodyPr wrap="square" rtlCol="0">
            <a:spAutoFit/>
          </a:bodyPr>
          <a:lstStyle/>
          <a:p>
            <a:r>
              <a:rPr lang="es-PE" sz="1400" dirty="0" smtClean="0"/>
              <a:t>Por la tarde, cuando el sol comienza a descender y la luz se tiñe de naranja, los cantos se suavizan, como si las aves se prepararan para el descanso. Sin embargo, es en este momento cuando la serenidad de la naturaleza alcanza su máxima expresión. Los trinos se vuelven casi susurros, como si las aves estuvieran compartiendo secretos con el viento. Es una música que invita a la reflexión, al silencio interno, a la conexión con lo profundo de uno mismo.</a:t>
            </a:r>
          </a:p>
          <a:p>
            <a:endParaRPr lang="es-PE" sz="1400" dirty="0"/>
          </a:p>
        </p:txBody>
      </p:sp>
    </p:spTree>
  </p:cSld>
  <p:clrMapOvr>
    <a:masterClrMapping/>
  </p:clrMapOvr>
  <p:transition advTm="5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rgbClr val="808080">
                <a:shade val="67500"/>
                <a:satMod val="115000"/>
              </a:srgbClr>
            </a:gs>
            <a:gs pos="100000">
              <a:srgbClr val="80808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tapeta-dwa-pekinczyki-czerwonodziobe-na-galaz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F200"/>
              </a:gs>
              <a:gs pos="45000">
                <a:srgbClr val="FF7A00"/>
              </a:gs>
              <a:gs pos="70000">
                <a:srgbClr val="FF0300"/>
              </a:gs>
              <a:gs pos="100000">
                <a:srgbClr val="4D0808"/>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0000"/>
              </a:gs>
              <a:gs pos="50000">
                <a:srgbClr val="00B0F0">
                  <a:shade val="67500"/>
                  <a:satMod val="115000"/>
                </a:srgbClr>
              </a:gs>
              <a:gs pos="100000">
                <a:srgbClr val="00B0F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dwa-pekinczyki-czerwonodziobe-na-galaz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fltVal val="0"/>
                                          </p:val>
                                        </p:tav>
                                      </p:tavLst>
                                    </p:anim>
                                    <p:anim calcmode="lin" valueType="num">
                                      <p:cBhvr>
                                        <p:cTn id="14" dur="5000"/>
                                        <p:tgtEl>
                                          <p:spTgt spid="4"/>
                                        </p:tgtEl>
                                        <p:attrNameLst>
                                          <p:attrName>ppt_h</p:attrName>
                                        </p:attrNameLst>
                                      </p:cBhvr>
                                      <p:tavLst>
                                        <p:tav tm="0">
                                          <p:val>
                                            <p:strVal val="ppt_h"/>
                                          </p:val>
                                        </p:tav>
                                        <p:tav tm="100000">
                                          <p:val>
                                            <p:strVal val="ppt_h"/>
                                          </p:val>
                                        </p:tav>
                                      </p:tavLst>
                                    </p:anim>
                                    <p:set>
                                      <p:cBhvr>
                                        <p:cTn id="15" dur="1" fill="hold">
                                          <p:stCondLst>
                                            <p:cond delay="4999"/>
                                          </p:stCondLst>
                                        </p:cTn>
                                        <p:tgtEl>
                                          <p:spTgt spid="4"/>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88"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2/3*ppt_w"/>
                                          </p:val>
                                        </p:tav>
                                      </p:tavLst>
                                    </p:anim>
                                    <p:anim calcmode="lin" valueType="num">
                                      <p:cBhvr>
                                        <p:cTn id="21" dur="5000"/>
                                        <p:tgtEl>
                                          <p:spTgt spid="3"/>
                                        </p:tgtEl>
                                        <p:attrNameLst>
                                          <p:attrName>ppt_h</p:attrName>
                                        </p:attrNameLst>
                                      </p:cBhvr>
                                      <p:tavLst>
                                        <p:tav tm="0">
                                          <p:val>
                                            <p:strVal val="ppt_h"/>
                                          </p:val>
                                        </p:tav>
                                        <p:tav tm="100000">
                                          <p:val>
                                            <p:strVal val="2/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4" presetClass="exit" presetSubtype="32" fill="hold" grpId="1" nodeType="withEffect">
                                  <p:stCondLst>
                                    <p:cond delay="0"/>
                                  </p:stCondLst>
                                  <p:childTnLst>
                                    <p:animEffect transition="out" filter="box(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16" presetClass="entr" presetSubtype="37"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arn(outVertical)">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tapeta-dwa-myszolowy-zwyczajne-na-galez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452103"/>
              </a:gs>
              <a:gs pos="64999">
                <a:srgbClr val="F0EBD5"/>
              </a:gs>
              <a:gs pos="100000">
                <a:srgbClr val="D1C39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accent6">
                  <a:lumMod val="50000"/>
                </a:schemeClr>
              </a:gs>
              <a:gs pos="64999">
                <a:srgbClr val="F0EBD5"/>
              </a:gs>
              <a:gs pos="100000">
                <a:srgbClr val="D1C39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tapeta-dwa-myszolowy-zwyczajne-na-galez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2/3*ppt_w"/>
                                          </p:val>
                                        </p:tav>
                                      </p:tavLst>
                                    </p:anim>
                                    <p:anim calcmode="lin" valueType="num">
                                      <p:cBhvr>
                                        <p:cTn id="14" dur="5000"/>
                                        <p:tgtEl>
                                          <p:spTgt spid="5"/>
                                        </p:tgtEl>
                                        <p:attrNameLst>
                                          <p:attrName>ppt_h</p:attrName>
                                        </p:attrNameLst>
                                      </p:cBhvr>
                                      <p:tavLst>
                                        <p:tav tm="0">
                                          <p:val>
                                            <p:strVal val="ppt_h"/>
                                          </p:val>
                                        </p:tav>
                                        <p:tav tm="100000">
                                          <p:val>
                                            <p:strVal val="2/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16" presetClass="exit" presetSubtype="42" fill="hold" grpId="1" nodeType="withEffect">
                                  <p:stCondLst>
                                    <p:cond delay="0"/>
                                  </p:stCondLst>
                                  <p:childTnLst>
                                    <p:animEffect transition="out" filter="barn(outHorizontal)">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xit" presetSubtype="3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fltVal val="0"/>
                                          </p:val>
                                        </p:tav>
                                      </p:tavLst>
                                    </p:anim>
                                    <p:set>
                                      <p:cBhvr>
                                        <p:cTn id="22" dur="1" fill="hold">
                                          <p:stCondLst>
                                            <p:cond delay="4999"/>
                                          </p:stCondLst>
                                        </p:cTn>
                                        <p:tgtEl>
                                          <p:spTgt spid="3"/>
                                        </p:tgtEl>
                                        <p:attrNameLst>
                                          <p:attrName>style.visibility</p:attrName>
                                        </p:attrNameLst>
                                      </p:cBhvr>
                                      <p:to>
                                        <p:strVal val="hidden"/>
                                      </p:to>
                                    </p:set>
                                  </p:childTnLst>
                                </p:cTn>
                              </p:par>
                              <p:par>
                                <p:cTn id="23" presetID="5" presetClass="exit" presetSubtype="5" fill="hold" grpId="1" nodeType="withEffect">
                                  <p:stCondLst>
                                    <p:cond delay="0"/>
                                  </p:stCondLst>
                                  <p:childTnLst>
                                    <p:animEffect transition="out" filter="checkerboard(down)">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P spid="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ba6e5c78.png"/>
          <p:cNvPicPr>
            <a:picLocks noChangeAspect="1"/>
          </p:cNvPicPr>
          <p:nvPr/>
        </p:nvPicPr>
        <p:blipFill>
          <a:blip r:embed="rId2"/>
          <a:stretch>
            <a:fillRect/>
          </a:stretch>
        </p:blipFill>
        <p:spPr>
          <a:xfrm>
            <a:off x="2067115" y="0"/>
            <a:ext cx="5009769" cy="5143500"/>
          </a:xfrm>
          <a:prstGeom prst="rect">
            <a:avLst/>
          </a:prstGeom>
        </p:spPr>
      </p:pic>
      <p:pic>
        <p:nvPicPr>
          <p:cNvPr id="4" name="3 Imagen" descr="ob_ce67e5_00dk001wi5d.gif"/>
          <p:cNvPicPr>
            <a:picLocks noChangeAspect="1"/>
          </p:cNvPicPr>
          <p:nvPr/>
        </p:nvPicPr>
        <p:blipFill>
          <a:blip r:embed="rId3"/>
          <a:stretch>
            <a:fillRect/>
          </a:stretch>
        </p:blipFill>
        <p:spPr>
          <a:xfrm>
            <a:off x="142844" y="1857370"/>
            <a:ext cx="3357586" cy="2857520"/>
          </a:xfrm>
          <a:prstGeom prst="rect">
            <a:avLst/>
          </a:prstGeom>
        </p:spPr>
      </p:pic>
      <p:pic>
        <p:nvPicPr>
          <p:cNvPr id="7" name="6 Imagen" descr="f0fb7b48613a1d2ec60ef29e5b37380a.gif"/>
          <p:cNvPicPr>
            <a:picLocks noChangeAspect="1"/>
          </p:cNvPicPr>
          <p:nvPr/>
        </p:nvPicPr>
        <p:blipFill>
          <a:blip r:embed="rId4"/>
          <a:stretch>
            <a:fillRect/>
          </a:stretch>
        </p:blipFill>
        <p:spPr>
          <a:xfrm>
            <a:off x="5000628" y="714362"/>
            <a:ext cx="4643470" cy="4572032"/>
          </a:xfrm>
          <a:prstGeom prst="plaque">
            <a:avLst/>
          </a:prstGeom>
        </p:spPr>
      </p:pic>
      <p:sp>
        <p:nvSpPr>
          <p:cNvPr id="8" name="7 Marco"/>
          <p:cNvSpPr/>
          <p:nvPr/>
        </p:nvSpPr>
        <p:spPr>
          <a:xfrm>
            <a:off x="0" y="0"/>
            <a:ext cx="9144000" cy="5143500"/>
          </a:xfrm>
          <a:prstGeom prst="frame">
            <a:avLst>
              <a:gd name="adj1" fmla="val 8159"/>
            </a:avLst>
          </a:prstGeom>
          <a:blipFill dpi="0" rotWithShape="1">
            <a:blip r:embed="rId5">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3428992" y="928676"/>
            <a:ext cx="2428892" cy="3108543"/>
          </a:xfrm>
          <a:prstGeom prst="rect">
            <a:avLst/>
          </a:prstGeom>
          <a:noFill/>
        </p:spPr>
        <p:txBody>
          <a:bodyPr wrap="square" rtlCol="0">
            <a:spAutoFit/>
          </a:bodyPr>
          <a:lstStyle/>
          <a:p>
            <a:r>
              <a:rPr lang="es-PE" sz="1400" dirty="0" smtClean="0"/>
              <a:t>Es curioso cómo los cantos de las aves parecen estar siempre en perfecta sintonía con el paisaje. No importa cuántas veces lo escuchemos; siempre hay algo nuevo que descubrir en su melodía. Son como pequeñas joyas escondidas en la inmensidad de la naturaleza, reflejos de una belleza que, aunque común, nunca deja de maravillarnos. Las aves no cantan para el oído humano, pero al hacerlo, nos regalan una experiencia única que solo puede ser comprendida con el alma.</a:t>
            </a:r>
          </a:p>
          <a:p>
            <a:endParaRPr lang="es-PE" sz="1400" dirty="0"/>
          </a:p>
        </p:txBody>
      </p:sp>
    </p:spTree>
  </p:cSld>
  <p:clrMapOvr>
    <a:masterClrMapping/>
  </p:clrMapOvr>
  <p:transition advTm="50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dwie-papuzki-falist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004821"/>
              </a:gs>
              <a:gs pos="50000">
                <a:srgbClr val="FFFF00">
                  <a:shade val="67500"/>
                  <a:satMod val="115000"/>
                </a:srgbClr>
              </a:gs>
              <a:gs pos="100000">
                <a:srgbClr val="FFFF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tx1"/>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tapeta-dwie-papuzki-falist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32" fill="hold" grpId="0" nodeType="withEffect">
                                  <p:stCondLst>
                                    <p:cond delay="0"/>
                                  </p:stCondLst>
                                  <p:childTnLst>
                                    <p:anim calcmode="lin" valueType="num">
                                      <p:cBhvr>
                                        <p:cTn id="13" dur="5000"/>
                                        <p:tgtEl>
                                          <p:spTgt spid="5"/>
                                        </p:tgtEl>
                                        <p:attrNameLst>
                                          <p:attrName>ppt_w</p:attrName>
                                        </p:attrNameLst>
                                      </p:cBhvr>
                                      <p:tavLst>
                                        <p:tav tm="0">
                                          <p:val>
                                            <p:strVal val="ppt_w"/>
                                          </p:val>
                                        </p:tav>
                                        <p:tav tm="100000">
                                          <p:val>
                                            <p:fltVal val="0"/>
                                          </p:val>
                                        </p:tav>
                                      </p:tavLst>
                                    </p:anim>
                                    <p:anim calcmode="lin" valueType="num">
                                      <p:cBhvr>
                                        <p:cTn id="14" dur="5000"/>
                                        <p:tgtEl>
                                          <p:spTgt spid="5"/>
                                        </p:tgtEl>
                                        <p:attrNameLst>
                                          <p:attrName>ppt_h</p:attrName>
                                        </p:attrNameLst>
                                      </p:cBhvr>
                                      <p:tavLst>
                                        <p:tav tm="0">
                                          <p:val>
                                            <p:strVal val="ppt_h"/>
                                          </p:val>
                                        </p:tav>
                                        <p:tav tm="100000">
                                          <p:val>
                                            <p:fltVal val="0"/>
                                          </p:val>
                                        </p:tav>
                                      </p:tavLst>
                                    </p:anim>
                                    <p:set>
                                      <p:cBhvr>
                                        <p:cTn id="15" dur="1" fill="hold">
                                          <p:stCondLst>
                                            <p:cond delay="4999"/>
                                          </p:stCondLst>
                                        </p:cTn>
                                        <p:tgtEl>
                                          <p:spTgt spid="5"/>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xit" presetSubtype="288" fill="hold" grpId="0" nodeType="withEffect">
                                  <p:stCondLst>
                                    <p:cond delay="0"/>
                                  </p:stCondLst>
                                  <p:childTnLst>
                                    <p:anim calcmode="lin" valueType="num">
                                      <p:cBhvr>
                                        <p:cTn id="20" dur="5000"/>
                                        <p:tgtEl>
                                          <p:spTgt spid="4"/>
                                        </p:tgtEl>
                                        <p:attrNameLst>
                                          <p:attrName>ppt_w</p:attrName>
                                        </p:attrNameLst>
                                      </p:cBhvr>
                                      <p:tavLst>
                                        <p:tav tm="0">
                                          <p:val>
                                            <p:strVal val="ppt_w"/>
                                          </p:val>
                                        </p:tav>
                                        <p:tav tm="100000">
                                          <p:val>
                                            <p:strVal val="2/3*ppt_w"/>
                                          </p:val>
                                        </p:tav>
                                      </p:tavLst>
                                    </p:anim>
                                    <p:anim calcmode="lin" valueType="num">
                                      <p:cBhvr>
                                        <p:cTn id="21" dur="5000"/>
                                        <p:tgtEl>
                                          <p:spTgt spid="4"/>
                                        </p:tgtEl>
                                        <p:attrNameLst>
                                          <p:attrName>ppt_h</p:attrName>
                                        </p:attrNameLst>
                                      </p:cBhvr>
                                      <p:tavLst>
                                        <p:tav tm="0">
                                          <p:val>
                                            <p:strVal val="ppt_h"/>
                                          </p:val>
                                        </p:tav>
                                        <p:tav tm="100000">
                                          <p:val>
                                            <p:strVal val="2/3*ppt_h"/>
                                          </p:val>
                                        </p:tav>
                                      </p:tavLst>
                                    </p:anim>
                                    <p:set>
                                      <p:cBhvr>
                                        <p:cTn id="22" dur="1" fill="hold">
                                          <p:stCondLst>
                                            <p:cond delay="4999"/>
                                          </p:stCondLst>
                                        </p:cTn>
                                        <p:tgtEl>
                                          <p:spTgt spid="4"/>
                                        </p:tgtEl>
                                        <p:attrNameLst>
                                          <p:attrName>style.visibility</p:attrName>
                                        </p:attrNameLst>
                                      </p:cBhvr>
                                      <p:to>
                                        <p:strVal val="hidden"/>
                                      </p:to>
                                    </p:set>
                                  </p:childTnLst>
                                </p:cTn>
                              </p:par>
                              <p:par>
                                <p:cTn id="23" presetID="13" presetClass="exit" presetSubtype="32" fill="hold" grpId="1" nodeType="withEffect">
                                  <p:stCondLst>
                                    <p:cond delay="0"/>
                                  </p:stCondLst>
                                  <p:childTnLst>
                                    <p:animEffect transition="out" filter="plus(out)">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2/3*#ppt_w"/>
                                          </p:val>
                                        </p:tav>
                                        <p:tav tm="100000">
                                          <p:val>
                                            <p:strVal val="#ppt_w"/>
                                          </p:val>
                                        </p:tav>
                                      </p:tavLst>
                                    </p:anim>
                                    <p:anim calcmode="lin" valueType="num">
                                      <p:cBhvr>
                                        <p:cTn id="29" dur="5000" fill="hold"/>
                                        <p:tgtEl>
                                          <p:spTgt spid="2"/>
                                        </p:tgtEl>
                                        <p:attrNameLst>
                                          <p:attrName>ppt_h</p:attrName>
                                        </p:attrNameLst>
                                      </p:cBhvr>
                                      <p:tavLst>
                                        <p:tav tm="0">
                                          <p:val>
                                            <p:strVal val="2/3*#ppt_h"/>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ox(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tapeta-dwa-puszczyki-mszarne-na-galez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C0C0C0">
                  <a:shade val="67500"/>
                  <a:satMod val="115000"/>
                </a:srgbClr>
              </a:gs>
              <a:gs pos="100000">
                <a:srgbClr val="C0C0C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663300"/>
              </a:gs>
              <a:gs pos="50000">
                <a:srgbClr val="C0C0C0">
                  <a:shade val="67500"/>
                  <a:satMod val="115000"/>
                </a:srgbClr>
              </a:gs>
              <a:gs pos="100000">
                <a:srgbClr val="C0C0C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dwa-puszczyki-mszarne-na-galez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6" presetClass="exit" presetSubtype="32" fill="hold" grpId="1" nodeType="withEffect">
                                  <p:stCondLst>
                                    <p:cond delay="0"/>
                                  </p:stCondLst>
                                  <p:childTnLst>
                                    <p:animEffect transition="out" filter="circle(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3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fltVal val="0"/>
                                          </p:val>
                                        </p:tav>
                                      </p:tavLst>
                                    </p:anim>
                                    <p:set>
                                      <p:cBhvr>
                                        <p:cTn id="22" dur="1" fill="hold">
                                          <p:stCondLst>
                                            <p:cond delay="4999"/>
                                          </p:stCondLst>
                                        </p:cTn>
                                        <p:tgtEl>
                                          <p:spTgt spid="3"/>
                                        </p:tgtEl>
                                        <p:attrNameLst>
                                          <p:attrName>style.visibility</p:attrName>
                                        </p:attrNameLst>
                                      </p:cBhvr>
                                      <p:to>
                                        <p:strVal val="hidden"/>
                                      </p:to>
                                    </p:set>
                                  </p:childTnLst>
                                </p:cTn>
                              </p:par>
                              <p:par>
                                <p:cTn id="23" presetID="16" presetClass="exit" presetSubtype="37" fill="hold" grpId="1" nodeType="withEffect">
                                  <p:stCondLst>
                                    <p:cond delay="0"/>
                                  </p:stCondLst>
                                  <p:childTnLst>
                                    <p:animEffect transition="out" filter="barn(outVertical)">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16" presetClass="entr" presetSubtype="37"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arn(outVertical)">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ba6e5c78.png"/>
          <p:cNvPicPr>
            <a:picLocks noChangeAspect="1"/>
          </p:cNvPicPr>
          <p:nvPr/>
        </p:nvPicPr>
        <p:blipFill>
          <a:blip r:embed="rId2"/>
          <a:stretch>
            <a:fillRect/>
          </a:stretch>
        </p:blipFill>
        <p:spPr>
          <a:xfrm>
            <a:off x="2067115" y="0"/>
            <a:ext cx="5009769" cy="5143500"/>
          </a:xfrm>
          <a:prstGeom prst="rect">
            <a:avLst/>
          </a:prstGeom>
        </p:spPr>
      </p:pic>
      <p:pic>
        <p:nvPicPr>
          <p:cNvPr id="4" name="3 Imagen" descr="ob_ce67e5_00dk001wi5d.gif"/>
          <p:cNvPicPr>
            <a:picLocks noChangeAspect="1"/>
          </p:cNvPicPr>
          <p:nvPr/>
        </p:nvPicPr>
        <p:blipFill>
          <a:blip r:embed="rId3"/>
          <a:stretch>
            <a:fillRect/>
          </a:stretch>
        </p:blipFill>
        <p:spPr>
          <a:xfrm>
            <a:off x="142844" y="1857370"/>
            <a:ext cx="3357586" cy="2857520"/>
          </a:xfrm>
          <a:prstGeom prst="rect">
            <a:avLst/>
          </a:prstGeom>
        </p:spPr>
      </p:pic>
      <p:pic>
        <p:nvPicPr>
          <p:cNvPr id="7" name="6 Imagen" descr="f0fb7b48613a1d2ec60ef29e5b37380a.gif"/>
          <p:cNvPicPr>
            <a:picLocks noChangeAspect="1"/>
          </p:cNvPicPr>
          <p:nvPr/>
        </p:nvPicPr>
        <p:blipFill>
          <a:blip r:embed="rId4"/>
          <a:stretch>
            <a:fillRect/>
          </a:stretch>
        </p:blipFill>
        <p:spPr>
          <a:xfrm>
            <a:off x="5000628" y="714362"/>
            <a:ext cx="4643470" cy="4572032"/>
          </a:xfrm>
          <a:prstGeom prst="plaque">
            <a:avLst/>
          </a:prstGeom>
        </p:spPr>
      </p:pic>
      <p:sp>
        <p:nvSpPr>
          <p:cNvPr id="8" name="7 Marco"/>
          <p:cNvSpPr/>
          <p:nvPr/>
        </p:nvSpPr>
        <p:spPr>
          <a:xfrm>
            <a:off x="0" y="0"/>
            <a:ext cx="9144000" cy="5143500"/>
          </a:xfrm>
          <a:prstGeom prst="frame">
            <a:avLst>
              <a:gd name="adj1" fmla="val 8159"/>
            </a:avLst>
          </a:prstGeom>
          <a:blipFill dpi="0" rotWithShape="1">
            <a:blip r:embed="rId5">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3428992" y="1214428"/>
            <a:ext cx="2428892" cy="2893100"/>
          </a:xfrm>
          <a:prstGeom prst="rect">
            <a:avLst/>
          </a:prstGeom>
          <a:noFill/>
        </p:spPr>
        <p:txBody>
          <a:bodyPr wrap="square" rtlCol="0">
            <a:spAutoFit/>
          </a:bodyPr>
          <a:lstStyle/>
          <a:p>
            <a:r>
              <a:rPr lang="es-PE" sz="1400" dirty="0" smtClean="0"/>
              <a:t>El canto de cada ave parece tener una razón, una intención. El silbido de un petirrojo al alba, el canto alegre de un mirlo al mediodía, el sonido grave de un cuco en el atardecer: cada uno marca el paso del tiempo de manera diferente. Los pájaros, como los guardianes de la estación, nos señalan el ciclo de la vida con sus trinos, recordándonos que, como ellos, estamos también sujetos a las estaciones, a los ritmos naturales de la existencia.</a:t>
            </a:r>
          </a:p>
          <a:p>
            <a:endParaRPr lang="es-PE" sz="1400" dirty="0"/>
          </a:p>
        </p:txBody>
      </p:sp>
    </p:spTree>
  </p:cSld>
  <p:clrMapOvr>
    <a:masterClrMapping/>
  </p:clrMapOvr>
  <p:transition advTm="50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dzieciol-i-pozolkle-liscie-na-galez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515151">
                  <a:shade val="67500"/>
                  <a:satMod val="115000"/>
                </a:srgbClr>
              </a:gs>
              <a:gs pos="100000">
                <a:srgbClr val="515151">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F200"/>
              </a:gs>
              <a:gs pos="45000">
                <a:srgbClr val="FF7A00"/>
              </a:gs>
              <a:gs pos="70000">
                <a:srgbClr val="FF0300"/>
              </a:gs>
              <a:gs pos="100000">
                <a:srgbClr val="4D0808"/>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dzieciol-i-pozolkle-liscie-na-galez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32"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fltVal val="0"/>
                                          </p:val>
                                        </p:tav>
                                      </p:tavLst>
                                    </p:anim>
                                    <p:anim calcmode="lin" valueType="num">
                                      <p:cBhvr>
                                        <p:cTn id="14" dur="5000"/>
                                        <p:tgtEl>
                                          <p:spTgt spid="4"/>
                                        </p:tgtEl>
                                        <p:attrNameLst>
                                          <p:attrName>ppt_h</p:attrName>
                                        </p:attrNameLst>
                                      </p:cBhvr>
                                      <p:tavLst>
                                        <p:tav tm="0">
                                          <p:val>
                                            <p:strVal val="ppt_h"/>
                                          </p:val>
                                        </p:tav>
                                        <p:tav tm="100000">
                                          <p:val>
                                            <p:fltVal val="0"/>
                                          </p:val>
                                        </p:tav>
                                      </p:tavLst>
                                    </p:anim>
                                    <p:set>
                                      <p:cBhvr>
                                        <p:cTn id="15" dur="1" fill="hold">
                                          <p:stCondLst>
                                            <p:cond delay="4999"/>
                                          </p:stCondLst>
                                        </p:cTn>
                                        <p:tgtEl>
                                          <p:spTgt spid="4"/>
                                        </p:tgtEl>
                                        <p:attrNameLst>
                                          <p:attrName>style.visibility</p:attrName>
                                        </p:attrNameLst>
                                      </p:cBhvr>
                                      <p:to>
                                        <p:strVal val="hidden"/>
                                      </p:to>
                                    </p:set>
                                  </p:childTnLst>
                                </p:cTn>
                              </p:par>
                              <p:par>
                                <p:cTn id="16" presetID="6" presetClass="exit" presetSubtype="32" fill="hold" grpId="1" nodeType="withEffect">
                                  <p:stCondLst>
                                    <p:cond delay="0"/>
                                  </p:stCondLst>
                                  <p:childTnLst>
                                    <p:animEffect transition="out" filter="circle(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17" presetClass="exit" presetSubtype="10"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strVal val="ppt_h"/>
                                          </p:val>
                                        </p:tav>
                                      </p:tavLst>
                                    </p:anim>
                                    <p:set>
                                      <p:cBhvr>
                                        <p:cTn id="22" dur="1" fill="hold">
                                          <p:stCondLst>
                                            <p:cond delay="4999"/>
                                          </p:stCondLst>
                                        </p:cTn>
                                        <p:tgtEl>
                                          <p:spTgt spid="3"/>
                                        </p:tgtEl>
                                        <p:attrNameLst>
                                          <p:attrName>style.visibility</p:attrName>
                                        </p:attrNameLst>
                                      </p:cBhvr>
                                      <p:to>
                                        <p:strVal val="hidden"/>
                                      </p:to>
                                    </p:set>
                                  </p:childTnLst>
                                </p:cTn>
                              </p:par>
                              <p:par>
                                <p:cTn id="23" presetID="16" presetClass="exit" presetSubtype="42" fill="hold" grpId="1" nodeType="withEffect">
                                  <p:stCondLst>
                                    <p:cond delay="0"/>
                                  </p:stCondLst>
                                  <p:childTnLst>
                                    <p:animEffect transition="out" filter="barn(outHorizontal)">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16" presetClass="entr" presetSubtype="37"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arn(outVertical)">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tapeta-dzieciur-czerwonobrzuch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DDEBCF"/>
              </a:gs>
              <a:gs pos="50000">
                <a:srgbClr val="9CB86E"/>
              </a:gs>
              <a:gs pos="100000">
                <a:srgbClr val="156B13"/>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C00000"/>
              </a:gs>
              <a:gs pos="64999">
                <a:srgbClr val="F0EBD5"/>
              </a:gs>
              <a:gs pos="100000">
                <a:srgbClr val="D1C39F"/>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dzieciur-czerwonobrzuch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fltVal val="0"/>
                                          </p:val>
                                        </p:tav>
                                      </p:tavLst>
                                    </p:anim>
                                    <p:anim calcmode="lin" valueType="num">
                                      <p:cBhvr>
                                        <p:cTn id="14" dur="5000"/>
                                        <p:tgtEl>
                                          <p:spTgt spid="4"/>
                                        </p:tgtEl>
                                        <p:attrNameLst>
                                          <p:attrName>ppt_h</p:attrName>
                                        </p:attrNameLst>
                                      </p:cBhvr>
                                      <p:tavLst>
                                        <p:tav tm="0">
                                          <p:val>
                                            <p:strVal val="ppt_h"/>
                                          </p:val>
                                        </p:tav>
                                        <p:tav tm="100000">
                                          <p:val>
                                            <p:strVal val="ppt_h"/>
                                          </p:val>
                                        </p:tav>
                                      </p:tavLst>
                                    </p:anim>
                                    <p:set>
                                      <p:cBhvr>
                                        <p:cTn id="15" dur="1" fill="hold">
                                          <p:stCondLst>
                                            <p:cond delay="4999"/>
                                          </p:stCondLst>
                                        </p:cTn>
                                        <p:tgtEl>
                                          <p:spTgt spid="4"/>
                                        </p:tgtEl>
                                        <p:attrNameLst>
                                          <p:attrName>style.visibility</p:attrName>
                                        </p:attrNameLst>
                                      </p:cBhvr>
                                      <p:to>
                                        <p:strVal val="hidden"/>
                                      </p:to>
                                    </p:set>
                                  </p:childTnLst>
                                </p:cTn>
                              </p:par>
                              <p:par>
                                <p:cTn id="16" presetID="16" presetClass="exit" presetSubtype="42" fill="hold" grpId="1" nodeType="withEffect">
                                  <p:stCondLst>
                                    <p:cond delay="0"/>
                                  </p:stCondLst>
                                  <p:childTnLst>
                                    <p:animEffect transition="out" filter="barn(outHorizontal)">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3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fltVal val="0"/>
                                          </p:val>
                                        </p:tav>
                                      </p:tavLst>
                                    </p:anim>
                                    <p:set>
                                      <p:cBhvr>
                                        <p:cTn id="22" dur="1" fill="hold">
                                          <p:stCondLst>
                                            <p:cond delay="4999"/>
                                          </p:stCondLst>
                                        </p:cTn>
                                        <p:tgtEl>
                                          <p:spTgt spid="3"/>
                                        </p:tgtEl>
                                        <p:attrNameLst>
                                          <p:attrName>style.visibility</p:attrName>
                                        </p:attrNameLst>
                                      </p:cBhvr>
                                      <p:to>
                                        <p:strVal val="hidden"/>
                                      </p:to>
                                    </p:set>
                                  </p:childTnLst>
                                </p:cTn>
                              </p:par>
                              <p:par>
                                <p:cTn id="23" presetID="4" presetClass="exit" presetSubtype="32" fill="hold" grpId="1" nodeType="withEffect">
                                  <p:stCondLst>
                                    <p:cond delay="0"/>
                                  </p:stCondLst>
                                  <p:childTnLst>
                                    <p:animEffect transition="out" filter="box(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fltVal val="0"/>
                                          </p:val>
                                        </p:tav>
                                        <p:tav tm="100000">
                                          <p:val>
                                            <p:strVal val="#ppt_w"/>
                                          </p:val>
                                        </p:tav>
                                      </p:tavLst>
                                    </p:anim>
                                    <p:anim calcmode="lin" valueType="num">
                                      <p:cBhvr>
                                        <p:cTn id="29" dur="5000" fill="hold"/>
                                        <p:tgtEl>
                                          <p:spTgt spid="2"/>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plus(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ba6e5c78.png"/>
          <p:cNvPicPr>
            <a:picLocks noChangeAspect="1"/>
          </p:cNvPicPr>
          <p:nvPr/>
        </p:nvPicPr>
        <p:blipFill>
          <a:blip r:embed="rId2"/>
          <a:stretch>
            <a:fillRect/>
          </a:stretch>
        </p:blipFill>
        <p:spPr>
          <a:xfrm>
            <a:off x="2067115" y="0"/>
            <a:ext cx="5009769" cy="5143500"/>
          </a:xfrm>
          <a:prstGeom prst="rect">
            <a:avLst/>
          </a:prstGeom>
        </p:spPr>
      </p:pic>
      <p:pic>
        <p:nvPicPr>
          <p:cNvPr id="4" name="3 Imagen" descr="ob_ce67e5_00dk001wi5d.gif"/>
          <p:cNvPicPr>
            <a:picLocks noChangeAspect="1"/>
          </p:cNvPicPr>
          <p:nvPr/>
        </p:nvPicPr>
        <p:blipFill>
          <a:blip r:embed="rId3"/>
          <a:stretch>
            <a:fillRect/>
          </a:stretch>
        </p:blipFill>
        <p:spPr>
          <a:xfrm>
            <a:off x="142844" y="1857370"/>
            <a:ext cx="3357586" cy="2857520"/>
          </a:xfrm>
          <a:prstGeom prst="rect">
            <a:avLst/>
          </a:prstGeom>
        </p:spPr>
      </p:pic>
      <p:pic>
        <p:nvPicPr>
          <p:cNvPr id="7" name="6 Imagen" descr="f0fb7b48613a1d2ec60ef29e5b37380a.gif"/>
          <p:cNvPicPr>
            <a:picLocks noChangeAspect="1"/>
          </p:cNvPicPr>
          <p:nvPr/>
        </p:nvPicPr>
        <p:blipFill>
          <a:blip r:embed="rId4"/>
          <a:stretch>
            <a:fillRect/>
          </a:stretch>
        </p:blipFill>
        <p:spPr>
          <a:xfrm>
            <a:off x="5000628" y="714362"/>
            <a:ext cx="4643470" cy="4572032"/>
          </a:xfrm>
          <a:prstGeom prst="plaque">
            <a:avLst/>
          </a:prstGeom>
        </p:spPr>
      </p:pic>
      <p:sp>
        <p:nvSpPr>
          <p:cNvPr id="8" name="7 Marco"/>
          <p:cNvSpPr/>
          <p:nvPr/>
        </p:nvSpPr>
        <p:spPr>
          <a:xfrm>
            <a:off x="0" y="0"/>
            <a:ext cx="9144000" cy="5143500"/>
          </a:xfrm>
          <a:prstGeom prst="frame">
            <a:avLst>
              <a:gd name="adj1" fmla="val 8159"/>
            </a:avLst>
          </a:prstGeom>
          <a:blipFill dpi="0" rotWithShape="1">
            <a:blip r:embed="rId5">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3428992" y="928676"/>
            <a:ext cx="2428891" cy="3108543"/>
          </a:xfrm>
          <a:prstGeom prst="rect">
            <a:avLst/>
          </a:prstGeom>
          <a:noFill/>
        </p:spPr>
        <p:txBody>
          <a:bodyPr wrap="square" rtlCol="0">
            <a:spAutoFit/>
          </a:bodyPr>
          <a:lstStyle/>
          <a:p>
            <a:r>
              <a:rPr lang="es-PE" sz="1400" dirty="0" smtClean="0"/>
              <a:t>Cuando cae la noche y las sombras se alargan, el campo se sumerge en un silencio profundo. Sin embargo, algunos cantos aún persisten, como un eco lejano. Tal vez son los sonidos de las aves nocturnas, o simplemente el suspiro de la naturaleza que no se detiene, que continúa su danza bajo el manto oscuro. Es entonces cuando comprendemos que, aunque el día se haya ido, su música nunca cesa, porque siempre hay algo que cantar, siempre hay una razón para celebrar.</a:t>
            </a:r>
          </a:p>
          <a:p>
            <a:endParaRPr lang="es-PE" sz="1400" dirty="0"/>
          </a:p>
        </p:txBody>
      </p:sp>
    </p:spTree>
  </p:cSld>
  <p:clrMapOvr>
    <a:masterClrMapping/>
  </p:clrMapOvr>
  <p:transition advTm="5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2" name="1 Imagen" descr="tapeta-kolorowe-ptaki-na-galezi-nad-rzeka-i-pozolkle-liscie-jesien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C000"/>
              </a:gs>
              <a:gs pos="50000">
                <a:schemeClr val="accent3">
                  <a:lumMod val="50000"/>
                  <a:shade val="67500"/>
                  <a:satMod val="115000"/>
                </a:schemeClr>
              </a:gs>
              <a:gs pos="100000">
                <a:schemeClr val="accent3">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452103"/>
              </a:gs>
              <a:gs pos="64999">
                <a:srgbClr val="F0EBD5"/>
              </a:gs>
              <a:gs pos="100000">
                <a:srgbClr val="D1C39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kolorowe-ptaki-na-galezi-nad-rzeka-i-pozolkle-liscie-jesien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4/3*ppt_w"/>
                                          </p:val>
                                        </p:tav>
                                      </p:tavLst>
                                    </p:anim>
                                    <p:anim calcmode="lin" valueType="num">
                                      <p:cBhvr>
                                        <p:cTn id="14" dur="5000"/>
                                        <p:tgtEl>
                                          <p:spTgt spid="4"/>
                                        </p:tgtEl>
                                        <p:attrNameLst>
                                          <p:attrName>ppt_h</p:attrName>
                                        </p:attrNameLst>
                                      </p:cBhvr>
                                      <p:tavLst>
                                        <p:tav tm="0">
                                          <p:val>
                                            <p:strVal val="ppt_h"/>
                                          </p:val>
                                        </p:tav>
                                        <p:tav tm="100000">
                                          <p:val>
                                            <p:strVal val="4/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88"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2/3*ppt_w"/>
                                          </p:val>
                                        </p:tav>
                                      </p:tavLst>
                                    </p:anim>
                                    <p:anim calcmode="lin" valueType="num">
                                      <p:cBhvr>
                                        <p:cTn id="21" dur="5000"/>
                                        <p:tgtEl>
                                          <p:spTgt spid="3"/>
                                        </p:tgtEl>
                                        <p:attrNameLst>
                                          <p:attrName>ppt_h</p:attrName>
                                        </p:attrNameLst>
                                      </p:cBhvr>
                                      <p:tavLst>
                                        <p:tav tm="0">
                                          <p:val>
                                            <p:strVal val="ppt_h"/>
                                          </p:val>
                                        </p:tav>
                                        <p:tav tm="100000">
                                          <p:val>
                                            <p:strVal val="2/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16" presetClass="exit" presetSubtype="37" fill="hold" grpId="1" nodeType="withEffect">
                                  <p:stCondLst>
                                    <p:cond delay="0"/>
                                  </p:stCondLst>
                                  <p:childTnLst>
                                    <p:animEffect transition="out" filter="barn(outVertical)">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diamond(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70C0">
                <a:shade val="67500"/>
                <a:satMod val="115000"/>
              </a:srgbClr>
            </a:gs>
            <a:gs pos="100000">
              <a:srgbClr val="0070C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labedz-plywajacy-w-wodzie-z-rozpostartymi-skrzydl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002060"/>
              </a:gs>
              <a:gs pos="50000">
                <a:schemeClr val="accent1">
                  <a:lumMod val="60000"/>
                  <a:lumOff val="40000"/>
                  <a:shade val="67500"/>
                  <a:satMod val="115000"/>
                </a:schemeClr>
              </a:gs>
              <a:gs pos="100000">
                <a:schemeClr val="accent1">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0033CC"/>
              </a:gs>
              <a:gs pos="50000">
                <a:schemeClr val="bg1">
                  <a:shade val="67500"/>
                  <a:satMod val="115000"/>
                </a:schemeClr>
              </a:gs>
              <a:gs pos="100000">
                <a:schemeClr val="bg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labedz-plywajacy-w-wodzie-z-rozpostartymi-skrzydl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7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4/3*ppt_w"/>
                                          </p:val>
                                        </p:tav>
                                      </p:tavLst>
                                    </p:anim>
                                    <p:anim calcmode="lin" valueType="num">
                                      <p:cBhvr>
                                        <p:cTn id="21" dur="5000"/>
                                        <p:tgtEl>
                                          <p:spTgt spid="3"/>
                                        </p:tgtEl>
                                        <p:attrNameLst>
                                          <p:attrName>ppt_h</p:attrName>
                                        </p:attrNameLst>
                                      </p:cBhvr>
                                      <p:tavLst>
                                        <p:tav tm="0">
                                          <p:val>
                                            <p:strVal val="ppt_h"/>
                                          </p:val>
                                        </p:tav>
                                        <p:tav tm="100000">
                                          <p:val>
                                            <p:strVal val="4/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16" presetClass="exit" presetSubtype="42" fill="hold" grpId="1" nodeType="withEffect">
                                  <p:stCondLst>
                                    <p:cond delay="0"/>
                                  </p:stCondLst>
                                  <p:childTnLst>
                                    <p:animEffect transition="out" filter="barn(outHorizontal)">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plus(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ba6e5c78.png"/>
          <p:cNvPicPr>
            <a:picLocks noChangeAspect="1"/>
          </p:cNvPicPr>
          <p:nvPr/>
        </p:nvPicPr>
        <p:blipFill>
          <a:blip r:embed="rId2"/>
          <a:stretch>
            <a:fillRect/>
          </a:stretch>
        </p:blipFill>
        <p:spPr>
          <a:xfrm>
            <a:off x="2067115" y="0"/>
            <a:ext cx="5009769" cy="5143500"/>
          </a:xfrm>
          <a:prstGeom prst="rect">
            <a:avLst/>
          </a:prstGeom>
        </p:spPr>
      </p:pic>
      <p:pic>
        <p:nvPicPr>
          <p:cNvPr id="4" name="3 Imagen" descr="ob_ce67e5_00dk001wi5d.gif"/>
          <p:cNvPicPr>
            <a:picLocks noChangeAspect="1"/>
          </p:cNvPicPr>
          <p:nvPr/>
        </p:nvPicPr>
        <p:blipFill>
          <a:blip r:embed="rId3"/>
          <a:stretch>
            <a:fillRect/>
          </a:stretch>
        </p:blipFill>
        <p:spPr>
          <a:xfrm>
            <a:off x="142844" y="1857370"/>
            <a:ext cx="3357586" cy="2857520"/>
          </a:xfrm>
          <a:prstGeom prst="rect">
            <a:avLst/>
          </a:prstGeom>
        </p:spPr>
      </p:pic>
      <p:pic>
        <p:nvPicPr>
          <p:cNvPr id="7" name="6 Imagen" descr="f0fb7b48613a1d2ec60ef29e5b37380a.gif"/>
          <p:cNvPicPr>
            <a:picLocks noChangeAspect="1"/>
          </p:cNvPicPr>
          <p:nvPr/>
        </p:nvPicPr>
        <p:blipFill>
          <a:blip r:embed="rId4"/>
          <a:stretch>
            <a:fillRect/>
          </a:stretch>
        </p:blipFill>
        <p:spPr>
          <a:xfrm>
            <a:off x="5072066" y="714362"/>
            <a:ext cx="4643470" cy="4572032"/>
          </a:xfrm>
          <a:prstGeom prst="plaque">
            <a:avLst/>
          </a:prstGeom>
        </p:spPr>
      </p:pic>
      <p:sp>
        <p:nvSpPr>
          <p:cNvPr id="8" name="7 Marco"/>
          <p:cNvSpPr/>
          <p:nvPr/>
        </p:nvSpPr>
        <p:spPr>
          <a:xfrm>
            <a:off x="0" y="0"/>
            <a:ext cx="9144000" cy="5143500"/>
          </a:xfrm>
          <a:prstGeom prst="frame">
            <a:avLst>
              <a:gd name="adj1" fmla="val 8159"/>
            </a:avLst>
          </a:prstGeom>
          <a:blipFill dpi="0" rotWithShape="1">
            <a:blip r:embed="rId5">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3428992" y="1643056"/>
            <a:ext cx="2428892" cy="1815882"/>
          </a:xfrm>
          <a:prstGeom prst="rect">
            <a:avLst/>
          </a:prstGeom>
          <a:noFill/>
        </p:spPr>
        <p:txBody>
          <a:bodyPr wrap="square" rtlCol="0">
            <a:spAutoFit/>
          </a:bodyPr>
          <a:lstStyle/>
          <a:p>
            <a:r>
              <a:rPr lang="es-PE" sz="1400" dirty="0" smtClean="0"/>
              <a:t>Y así, mientras las estrellas comienzan a brillar en el cielo, el campo se sumerge en una paz profunda, donde los cantos de las aves se convierten en recuerdos imborrables, en una melodía eterna que llena el alma de quienes saben escuchar. </a:t>
            </a:r>
          </a:p>
          <a:p>
            <a:endParaRPr lang="es-PE" sz="1400" dirty="0"/>
          </a:p>
        </p:txBody>
      </p:sp>
    </p:spTree>
  </p:cSld>
  <p:clrMapOvr>
    <a:masterClrMapping/>
  </p:clrMapOvr>
  <p:transition advTm="2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kardynal-na-osniezonej-galazce-z-czerwonymi-jagod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C00000"/>
              </a:gs>
              <a:gs pos="50000">
                <a:schemeClr val="bg1">
                  <a:shade val="67500"/>
                  <a:satMod val="115000"/>
                </a:schemeClr>
              </a:gs>
              <a:gs pos="100000">
                <a:schemeClr val="bg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chemeClr val="tx1">
                  <a:lumMod val="85000"/>
                  <a:lumOff val="15000"/>
                  <a:tint val="44500"/>
                  <a:satMod val="160000"/>
                </a:schemeClr>
              </a:gs>
              <a:gs pos="100000">
                <a:schemeClr val="tx1">
                  <a:lumMod val="85000"/>
                  <a:lumOff val="15000"/>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kardynal-na-osniezonej-galazce-z-czerwonymi-jagod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4/3*ppt_w"/>
                                          </p:val>
                                        </p:tav>
                                      </p:tavLst>
                                    </p:anim>
                                    <p:anim calcmode="lin" valueType="num">
                                      <p:cBhvr>
                                        <p:cTn id="14" dur="5000"/>
                                        <p:tgtEl>
                                          <p:spTgt spid="4"/>
                                        </p:tgtEl>
                                        <p:attrNameLst>
                                          <p:attrName>ppt_h</p:attrName>
                                        </p:attrNameLst>
                                      </p:cBhvr>
                                      <p:tavLst>
                                        <p:tav tm="0">
                                          <p:val>
                                            <p:strVal val="ppt_h"/>
                                          </p:val>
                                        </p:tav>
                                        <p:tav tm="100000">
                                          <p:val>
                                            <p:strVal val="4/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88"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2/3*ppt_w"/>
                                          </p:val>
                                        </p:tav>
                                      </p:tavLst>
                                    </p:anim>
                                    <p:anim calcmode="lin" valueType="num">
                                      <p:cBhvr>
                                        <p:cTn id="21" dur="5000"/>
                                        <p:tgtEl>
                                          <p:spTgt spid="3"/>
                                        </p:tgtEl>
                                        <p:attrNameLst>
                                          <p:attrName>ppt_h</p:attrName>
                                        </p:attrNameLst>
                                      </p:cBhvr>
                                      <p:tavLst>
                                        <p:tav tm="0">
                                          <p:val>
                                            <p:strVal val="ppt_h"/>
                                          </p:val>
                                        </p:tav>
                                        <p:tav tm="100000">
                                          <p:val>
                                            <p:strVal val="2/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16" presetClass="exit" presetSubtype="42" fill="hold" grpId="1" nodeType="withEffect">
                                  <p:stCondLst>
                                    <p:cond delay="0"/>
                                  </p:stCondLst>
                                  <p:childTnLst>
                                    <p:animEffect transition="out" filter="barn(outHorizontal)">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plus(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95000"/>
              </a:schemeClr>
            </a:gs>
            <a:gs pos="50000">
              <a:srgbClr val="C3137C">
                <a:shade val="67500"/>
                <a:satMod val="115000"/>
              </a:srgbClr>
            </a:gs>
            <a:gs pos="100000">
              <a:srgbClr val="C3137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pokrzewka-aksamitna-na-galazce-z-czerwonymi-owoc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C3137C"/>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pokrzewka-aksamitna-na-galazce-z-czerwonymi-owoc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3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fltVal val="0"/>
                                          </p:val>
                                        </p:tav>
                                      </p:tavLst>
                                    </p:anim>
                                    <p:set>
                                      <p:cBhvr>
                                        <p:cTn id="22" dur="1" fill="hold">
                                          <p:stCondLst>
                                            <p:cond delay="4999"/>
                                          </p:stCondLst>
                                        </p:cTn>
                                        <p:tgtEl>
                                          <p:spTgt spid="3"/>
                                        </p:tgtEl>
                                        <p:attrNameLst>
                                          <p:attrName>style.visibility</p:attrName>
                                        </p:attrNameLst>
                                      </p:cBhvr>
                                      <p:to>
                                        <p:strVal val="hidden"/>
                                      </p:to>
                                    </p:set>
                                  </p:childTnLst>
                                </p:cTn>
                              </p:par>
                              <p:par>
                                <p:cTn id="23" presetID="4" presetClass="exit" presetSubtype="32" fill="hold" grpId="1" nodeType="withEffect">
                                  <p:stCondLst>
                                    <p:cond delay="0"/>
                                  </p:stCondLst>
                                  <p:childTnLst>
                                    <p:animEffect transition="out" filter="box(out)">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6"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circle(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00642D"/>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ba6e5c78.png"/>
          <p:cNvPicPr>
            <a:picLocks noChangeAspect="1"/>
          </p:cNvPicPr>
          <p:nvPr/>
        </p:nvPicPr>
        <p:blipFill>
          <a:blip r:embed="rId2"/>
          <a:stretch>
            <a:fillRect/>
          </a:stretch>
        </p:blipFill>
        <p:spPr>
          <a:xfrm>
            <a:off x="2067115" y="0"/>
            <a:ext cx="5009769" cy="5143500"/>
          </a:xfrm>
          <a:prstGeom prst="rect">
            <a:avLst/>
          </a:prstGeom>
        </p:spPr>
      </p:pic>
      <p:pic>
        <p:nvPicPr>
          <p:cNvPr id="4" name="3 Imagen" descr="ob_ce67e5_00dk001wi5d.gif"/>
          <p:cNvPicPr>
            <a:picLocks noChangeAspect="1"/>
          </p:cNvPicPr>
          <p:nvPr/>
        </p:nvPicPr>
        <p:blipFill>
          <a:blip r:embed="rId3"/>
          <a:stretch>
            <a:fillRect/>
          </a:stretch>
        </p:blipFill>
        <p:spPr>
          <a:xfrm>
            <a:off x="142844" y="1857370"/>
            <a:ext cx="3357586" cy="2857520"/>
          </a:xfrm>
          <a:prstGeom prst="rect">
            <a:avLst/>
          </a:prstGeom>
        </p:spPr>
      </p:pic>
      <p:pic>
        <p:nvPicPr>
          <p:cNvPr id="7" name="6 Imagen" descr="f0fb7b48613a1d2ec60ef29e5b37380a.gif"/>
          <p:cNvPicPr>
            <a:picLocks noChangeAspect="1"/>
          </p:cNvPicPr>
          <p:nvPr/>
        </p:nvPicPr>
        <p:blipFill>
          <a:blip r:embed="rId4"/>
          <a:stretch>
            <a:fillRect/>
          </a:stretch>
        </p:blipFill>
        <p:spPr>
          <a:xfrm>
            <a:off x="5000628" y="714362"/>
            <a:ext cx="4643470" cy="4572032"/>
          </a:xfrm>
          <a:prstGeom prst="plaque">
            <a:avLst/>
          </a:prstGeom>
        </p:spPr>
      </p:pic>
      <p:sp>
        <p:nvSpPr>
          <p:cNvPr id="8" name="7 Marco"/>
          <p:cNvSpPr/>
          <p:nvPr/>
        </p:nvSpPr>
        <p:spPr>
          <a:xfrm>
            <a:off x="0" y="0"/>
            <a:ext cx="9144000" cy="5143500"/>
          </a:xfrm>
          <a:prstGeom prst="frame">
            <a:avLst>
              <a:gd name="adj1" fmla="val 8159"/>
            </a:avLst>
          </a:prstGeom>
          <a:blipFill dpi="0" rotWithShape="1">
            <a:blip r:embed="rId5">
              <a:duotone>
                <a:prstClr val="black"/>
                <a:srgbClr val="00B05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3500430" y="1643056"/>
            <a:ext cx="2143140" cy="2092881"/>
          </a:xfrm>
          <a:prstGeom prst="rect">
            <a:avLst/>
          </a:prstGeom>
          <a:noFill/>
        </p:spPr>
        <p:txBody>
          <a:bodyPr wrap="square" rtlCol="0">
            <a:spAutoFit/>
          </a:bodyPr>
          <a:lstStyle/>
          <a:p>
            <a:r>
              <a:rPr lang="es-PE" sz="1400" dirty="0" smtClean="0"/>
              <a:t>En el campo, el canto de las aves no es solo un sonido, es un canto de vida, un himno a la naturaleza que nos recuerda que, a pesar de todo, siempre hay belleza, siempre hay armonía, siempre hay un nuevo amanecer para escuchar.</a:t>
            </a:r>
          </a:p>
          <a:p>
            <a:r>
              <a:rPr lang="es-PE" sz="1400" dirty="0" smtClean="0"/>
              <a:t> </a:t>
            </a:r>
            <a:endParaRPr lang="es-PE" dirty="0" smtClean="0"/>
          </a:p>
          <a:p>
            <a:endParaRPr lang="es-PE" dirty="0"/>
          </a:p>
        </p:txBody>
      </p:sp>
    </p:spTree>
  </p:cSld>
  <p:clrMapOvr>
    <a:masterClrMapping/>
  </p:clrMapOvr>
  <p:transition advTm="20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3000">
              <a:schemeClr val="tx1"/>
            </a:gs>
            <a:gs pos="50000">
              <a:srgbClr val="FFC000">
                <a:shade val="67500"/>
                <a:satMod val="115000"/>
              </a:srgbClr>
            </a:gs>
            <a:gs pos="100000">
              <a:srgbClr val="FFC00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tapeta-tukan-zoltogardl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009900">
                  <a:shade val="67500"/>
                  <a:satMod val="115000"/>
                </a:srgbClr>
              </a:gs>
              <a:gs pos="100000">
                <a:srgbClr val="009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FF00"/>
              </a:gs>
              <a:gs pos="50000">
                <a:schemeClr val="accent3">
                  <a:lumMod val="75000"/>
                  <a:shade val="67500"/>
                  <a:satMod val="115000"/>
                </a:schemeClr>
              </a:gs>
              <a:gs pos="100000">
                <a:schemeClr val="accent3">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tukan-zoltogardl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6" presetClass="exit" presetSubtype="32" fill="hold" grpId="1" nodeType="withEffect">
                                  <p:stCondLst>
                                    <p:cond delay="0"/>
                                  </p:stCondLst>
                                  <p:childTnLst>
                                    <p:animEffect transition="out" filter="circle(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32"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fltVal val="0"/>
                                          </p:val>
                                        </p:tav>
                                      </p:tavLst>
                                    </p:anim>
                                    <p:anim calcmode="lin" valueType="num">
                                      <p:cBhvr>
                                        <p:cTn id="21" dur="5000"/>
                                        <p:tgtEl>
                                          <p:spTgt spid="3"/>
                                        </p:tgtEl>
                                        <p:attrNameLst>
                                          <p:attrName>ppt_h</p:attrName>
                                        </p:attrNameLst>
                                      </p:cBhvr>
                                      <p:tavLst>
                                        <p:tav tm="0">
                                          <p:val>
                                            <p:strVal val="ppt_h"/>
                                          </p:val>
                                        </p:tav>
                                        <p:tav tm="100000">
                                          <p:val>
                                            <p:fltVal val="0"/>
                                          </p:val>
                                        </p:tav>
                                      </p:tavLst>
                                    </p:anim>
                                    <p:set>
                                      <p:cBhvr>
                                        <p:cTn id="22" dur="1" fill="hold">
                                          <p:stCondLst>
                                            <p:cond delay="4999"/>
                                          </p:stCondLst>
                                        </p:cTn>
                                        <p:tgtEl>
                                          <p:spTgt spid="3"/>
                                        </p:tgtEl>
                                        <p:attrNameLst>
                                          <p:attrName>style.visibility</p:attrName>
                                        </p:attrNameLst>
                                      </p:cBhvr>
                                      <p:to>
                                        <p:strVal val="hidden"/>
                                      </p:to>
                                    </p:set>
                                  </p:childTnLst>
                                </p:cTn>
                              </p:par>
                              <p:par>
                                <p:cTn id="23" presetID="16" presetClass="exit" presetSubtype="37" fill="hold" grpId="1" nodeType="withEffect">
                                  <p:stCondLst>
                                    <p:cond delay="0"/>
                                  </p:stCondLst>
                                  <p:childTnLst>
                                    <p:animEffect transition="out" filter="barn(outVertical)">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diamond(out)">
                                      <p:cBhvr>
                                        <p:cTn id="32"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C0C0C0">
                <a:shade val="67500"/>
                <a:satMod val="115000"/>
              </a:srgbClr>
            </a:gs>
            <a:gs pos="100000">
              <a:srgbClr val="C0C0C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zolty-ptak-na-galaz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6">
                  <a:lumMod val="50000"/>
                </a:schemeClr>
              </a:gs>
              <a:gs pos="50000">
                <a:srgbClr val="663300">
                  <a:tint val="44500"/>
                  <a:satMod val="160000"/>
                </a:srgbClr>
              </a:gs>
              <a:gs pos="100000">
                <a:srgbClr val="663300">
                  <a:tint val="23500"/>
                  <a:satMod val="16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zolty-ptak-na-galaz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cooltext470061697802683.png"/>
          <p:cNvPicPr>
            <a:picLocks noChangeAspect="1"/>
          </p:cNvPicPr>
          <p:nvPr/>
        </p:nvPicPr>
        <p:blipFill>
          <a:blip r:embed="rId3">
            <a:lum contrast="40000"/>
          </a:blip>
          <a:stretch>
            <a:fillRect/>
          </a:stretch>
        </p:blipFill>
        <p:spPr>
          <a:xfrm rot="20022140">
            <a:off x="1003676" y="3679623"/>
            <a:ext cx="910890" cy="436728"/>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2/3*ppt_w"/>
                                          </p:val>
                                        </p:tav>
                                      </p:tavLst>
                                    </p:anim>
                                    <p:anim calcmode="lin" valueType="num">
                                      <p:cBhvr>
                                        <p:cTn id="14" dur="5000"/>
                                        <p:tgtEl>
                                          <p:spTgt spid="4"/>
                                        </p:tgtEl>
                                        <p:attrNameLst>
                                          <p:attrName>ppt_h</p:attrName>
                                        </p:attrNameLst>
                                      </p:cBhvr>
                                      <p:tavLst>
                                        <p:tav tm="0">
                                          <p:val>
                                            <p:strVal val="ppt_h"/>
                                          </p:val>
                                        </p:tav>
                                        <p:tav tm="100000">
                                          <p:val>
                                            <p:strVal val="2/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16" presetClass="exit" presetSubtype="42" fill="hold" grpId="1" nodeType="withEffect">
                                  <p:stCondLst>
                                    <p:cond delay="0"/>
                                  </p:stCondLst>
                                  <p:childTnLst>
                                    <p:animEffect transition="out" filter="barn(outHorizontal)">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xit" presetSubtype="288" fill="hold" grpId="0" nodeType="withEffect">
                                  <p:stCondLst>
                                    <p:cond delay="0"/>
                                  </p:stCondLst>
                                  <p:childTnLst>
                                    <p:anim calcmode="lin" valueType="num">
                                      <p:cBhvr>
                                        <p:cTn id="20" dur="5000"/>
                                        <p:tgtEl>
                                          <p:spTgt spid="3"/>
                                        </p:tgtEl>
                                        <p:attrNameLst>
                                          <p:attrName>ppt_w</p:attrName>
                                        </p:attrNameLst>
                                      </p:cBhvr>
                                      <p:tavLst>
                                        <p:tav tm="0">
                                          <p:val>
                                            <p:strVal val="ppt_w"/>
                                          </p:val>
                                        </p:tav>
                                        <p:tav tm="100000">
                                          <p:val>
                                            <p:strVal val="2/3*ppt_w"/>
                                          </p:val>
                                        </p:tav>
                                      </p:tavLst>
                                    </p:anim>
                                    <p:anim calcmode="lin" valueType="num">
                                      <p:cBhvr>
                                        <p:cTn id="21" dur="5000"/>
                                        <p:tgtEl>
                                          <p:spTgt spid="3"/>
                                        </p:tgtEl>
                                        <p:attrNameLst>
                                          <p:attrName>ppt_h</p:attrName>
                                        </p:attrNameLst>
                                      </p:cBhvr>
                                      <p:tavLst>
                                        <p:tav tm="0">
                                          <p:val>
                                            <p:strVal val="ppt_h"/>
                                          </p:val>
                                        </p:tav>
                                        <p:tav tm="100000">
                                          <p:val>
                                            <p:strVal val="2/3*ppt_h"/>
                                          </p:val>
                                        </p:tav>
                                      </p:tavLst>
                                    </p:anim>
                                    <p:set>
                                      <p:cBhvr>
                                        <p:cTn id="22" dur="1" fill="hold">
                                          <p:stCondLst>
                                            <p:cond delay="4999"/>
                                          </p:stCondLst>
                                        </p:cTn>
                                        <p:tgtEl>
                                          <p:spTgt spid="3"/>
                                        </p:tgtEl>
                                        <p:attrNameLst>
                                          <p:attrName>style.visibility</p:attrName>
                                        </p:attrNameLst>
                                      </p:cBhvr>
                                      <p:to>
                                        <p:strVal val="hidden"/>
                                      </p:to>
                                    </p:set>
                                  </p:childTnLst>
                                </p:cTn>
                              </p:par>
                              <p:par>
                                <p:cTn id="23" presetID="16" presetClass="exit" presetSubtype="37" fill="hold" grpId="1" nodeType="withEffect">
                                  <p:stCondLst>
                                    <p:cond delay="0"/>
                                  </p:stCondLst>
                                  <p:childTnLst>
                                    <p:animEffect transition="out" filter="barn(outVertical)">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p:val>
                                            <p:strVal val="4/3*#ppt_w"/>
                                          </p:val>
                                        </p:tav>
                                        <p:tav tm="100000">
                                          <p:val>
                                            <p:strVal val="#ppt_w"/>
                                          </p:val>
                                        </p:tav>
                                      </p:tavLst>
                                    </p:anim>
                                    <p:anim calcmode="lin" valueType="num">
                                      <p:cBhvr>
                                        <p:cTn id="29" dur="5000" fill="hold"/>
                                        <p:tgtEl>
                                          <p:spTgt spid="2"/>
                                        </p:tgtEl>
                                        <p:attrNameLst>
                                          <p:attrName>ppt_h</p:attrName>
                                        </p:attrNameLst>
                                      </p:cBhvr>
                                      <p:tavLst>
                                        <p:tav tm="0">
                                          <p:val>
                                            <p:strVal val="4/3*#ppt_h"/>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plus(out)">
                                      <p:cBhvr>
                                        <p:cTn id="32" dur="5000"/>
                                        <p:tgtEl>
                                          <p:spTgt spid="2"/>
                                        </p:tgtEl>
                                      </p:cBhvr>
                                    </p:animEffect>
                                  </p:childTnLst>
                                </p:cTn>
                              </p:par>
                            </p:childTnLst>
                          </p:cTn>
                        </p:par>
                        <p:par>
                          <p:cTn id="33" fill="hold">
                            <p:stCondLst>
                              <p:cond delay="5000"/>
                            </p:stCondLst>
                            <p:childTnLst>
                              <p:par>
                                <p:cTn id="34" presetID="23" presetClass="entr" presetSubtype="16"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1000" fill="hold"/>
                                        <p:tgtEl>
                                          <p:spTgt spid="6"/>
                                        </p:tgtEl>
                                        <p:attrNameLst>
                                          <p:attrName>ppt_w</p:attrName>
                                        </p:attrNameLst>
                                      </p:cBhvr>
                                      <p:tavLst>
                                        <p:tav tm="0">
                                          <p:val>
                                            <p:fltVal val="0"/>
                                          </p:val>
                                        </p:tav>
                                        <p:tav tm="100000">
                                          <p:val>
                                            <p:strVal val="#ppt_w"/>
                                          </p:val>
                                        </p:tav>
                                      </p:tavLst>
                                    </p:anim>
                                    <p:anim calcmode="lin" valueType="num">
                                      <p:cBhvr>
                                        <p:cTn id="37" dur="1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990</Words>
  <Application>Microsoft Office PowerPoint</Application>
  <PresentationFormat>Presentación en pantalla (16:9)</PresentationFormat>
  <Paragraphs>15</Paragraphs>
  <Slides>35</Slides>
  <Notes>0</Notes>
  <HiddenSlides>0</HiddenSlides>
  <MMClips>1</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60</cp:revision>
  <dcterms:created xsi:type="dcterms:W3CDTF">2024-11-06T20:30:22Z</dcterms:created>
  <dcterms:modified xsi:type="dcterms:W3CDTF">2024-11-18T16:46:17Z</dcterms:modified>
</cp:coreProperties>
</file>