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62" r:id="rId5"/>
    <p:sldId id="261" r:id="rId6"/>
    <p:sldId id="258" r:id="rId7"/>
    <p:sldId id="263" r:id="rId8"/>
    <p:sldId id="27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694C"/>
    <a:srgbClr val="3C2E24"/>
    <a:srgbClr val="971F14"/>
    <a:srgbClr val="2D1D15"/>
    <a:srgbClr val="2C1F16"/>
    <a:srgbClr val="D1B39F"/>
    <a:srgbClr val="B48766"/>
    <a:srgbClr val="DDC8B9"/>
    <a:srgbClr val="132F49"/>
    <a:srgbClr val="0838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65" d="100"/>
          <a:sy n="65" d="100"/>
        </p:scale>
        <p:origin x="9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90E58-6F30-4242-9756-31EB9FB48306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7980E-0AE5-48AC-B1C1-5CBB07DDD1F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82450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AD9D81-4AF1-4723-83AF-4F4AC422267D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9372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12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397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13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365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14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526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69628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7829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32120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15122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9930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79108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41875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33147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4394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52938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54856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614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9F413-25EA-4B3F-975C-29F0146B0813}" type="datetimeFigureOut">
              <a:rPr lang="es-PE" smtClean="0">
                <a:solidFill>
                  <a:srgbClr val="000000"/>
                </a:solidFill>
              </a:rPr>
              <a:pPr/>
              <a:t>18/08/2018</a:t>
            </a:fld>
            <a:endParaRPr lang="es-PE" dirty="0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PE" dirty="0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4EF438-18BE-490C-BD3F-B9823FA8B57F}" type="slidenum">
              <a:rPr lang="es-PE" smtClean="0">
                <a:solidFill>
                  <a:srgbClr val="000000"/>
                </a:solidFill>
              </a:rPr>
              <a:pPr/>
              <a:t>‹Nº›</a:t>
            </a:fld>
            <a:endParaRPr lang="es-P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329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14484-FB27-44DE-97E1-BA17D577BFA0}" type="datetimeFigureOut">
              <a:rPr lang="es-PE" smtClean="0"/>
              <a:t>18/08/2018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83CDE-1D92-4FC2-8F25-E016A280F0C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8583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786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7189" indent="-457189" algn="l" rtl="0" fontAlgn="base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fontAlgn="base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cs typeface="+mn-cs"/>
        </a:defRPr>
      </a:lvl2pPr>
      <a:lvl3pPr marL="1523962" indent="-30479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33547" indent="-304792" algn="l" rtl="0" fontAlgn="base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cs typeface="+mn-cs"/>
        </a:defRPr>
      </a:lvl4pPr>
      <a:lvl5pPr marL="274313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0B77ZyE-Sq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dios-el-taxi-y-el-instrumento-(roby)/" TargetMode="External"/><Relationship Id="rId13" Type="http://schemas.openxmlformats.org/officeDocument/2006/relationships/hyperlink" Target="http://www.mispps.com/reflexion/4o-parte-senales-de-la-segunda-venida-de-cristo-(roby)/" TargetMode="External"/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celebras-halloween-(roby)/" TargetMode="External"/><Relationship Id="rId12" Type="http://schemas.openxmlformats.org/officeDocument/2006/relationships/hyperlink" Target="http://www.mispps.com/reflexion/3o-parte-senales-de-la-segunda-venida-de-cristo-(roby)-21727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cuando-el-hombre-confronta-a-dios-(roby)/" TargetMode="External"/><Relationship Id="rId11" Type="http://schemas.openxmlformats.org/officeDocument/2006/relationships/hyperlink" Target="http://www.mispps.com/reflexion/2o-parte-senales-de-la-segunda-venida-de-cristo-(roby)/" TargetMode="External"/><Relationship Id="rId5" Type="http://schemas.openxmlformats.org/officeDocument/2006/relationships/hyperlink" Target="http://www.mispps.com/reflexion/jesucristo-no-es-religion-el-es-vida/" TargetMode="External"/><Relationship Id="rId15" Type="http://schemas.openxmlformats.org/officeDocument/2006/relationships/hyperlink" Target="http://www.mispps.com/reflexion/el-positivismo-humanista-vs-el-positivismo-biblico/" TargetMode="External"/><Relationship Id="rId10" Type="http://schemas.openxmlformats.org/officeDocument/2006/relationships/hyperlink" Target="http://www.mispps.com/reflexion/senales-de-la-segunda-venida-de-cristo-parte-1-(roby)" TargetMode="External"/><Relationship Id="rId4" Type="http://schemas.openxmlformats.org/officeDocument/2006/relationships/hyperlink" Target="http://www.mispps.com/reflexion/evidencias-cientificas-de-la-biblia-parte-2/" TargetMode="External"/><Relationship Id="rId9" Type="http://schemas.openxmlformats.org/officeDocument/2006/relationships/hyperlink" Target="http://www.mispps.com/misterio-82/un-mundo-invisible-pero-real-parte-1-(roby)/msg101304/" TargetMode="External"/><Relationship Id="rId14" Type="http://schemas.openxmlformats.org/officeDocument/2006/relationships/hyperlink" Target="http://www.mispps.com/naturaleza-ciencias-29/eventos-cosmicos-en-lo-que-resta-del-2015-(roby)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misterio-82/el-misterio-de-la-divina-trinidad-(roby)/" TargetMode="External"/><Relationship Id="rId13" Type="http://schemas.openxmlformats.org/officeDocument/2006/relationships/hyperlink" Target="http://www.mispps.com/reflexion/cuando-el-hombre-le-cambia-la-gloria-a-dios-(roby)/" TargetMode="External"/><Relationship Id="rId3" Type="http://schemas.openxmlformats.org/officeDocument/2006/relationships/hyperlink" Target="http://www.mispps.com/reflexion/parte-ii-sabes-por-que-murio-cristo-por-ti-en-la-cruz/" TargetMode="External"/><Relationship Id="rId7" Type="http://schemas.openxmlformats.org/officeDocument/2006/relationships/hyperlink" Target="http://www.mispps.com/reflexion/salvacion-del-alma-(roby)/" TargetMode="External"/><Relationship Id="rId12" Type="http://schemas.openxmlformats.org/officeDocument/2006/relationships/hyperlink" Target="http://www.mispps.com/reflexion/mas-alla-de-la-muerte-roby-23863/" TargetMode="External"/><Relationship Id="rId2" Type="http://schemas.openxmlformats.org/officeDocument/2006/relationships/image" Target="../media/image13.jpeg"/><Relationship Id="rId16" Type="http://schemas.openxmlformats.org/officeDocument/2006/relationships/hyperlink" Target="http://www.mispps.com/reflexion/impactante-testimonio-de-un-ex-terrorista-islamico-(paloma-roby)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el-acto-de-juzgar-(roby)/" TargetMode="External"/><Relationship Id="rId11" Type="http://schemas.openxmlformats.org/officeDocument/2006/relationships/hyperlink" Target="http://www.mispps.com/reflexion/existen-varias-maneras-de-llegar-a-dios-(roby)/" TargetMode="External"/><Relationship Id="rId5" Type="http://schemas.openxmlformats.org/officeDocument/2006/relationships/hyperlink" Target="http://www.mispps.com/reflexion/el-arrebatamiento-(roby)/" TargetMode="External"/><Relationship Id="rId15" Type="http://schemas.openxmlformats.org/officeDocument/2006/relationships/hyperlink" Target="http://www.mispps.com/reflexion/sabes-por-que-murio-cristo-por-ti-en-la-cruz-parte-1-de-2-(roby)/" TargetMode="External"/><Relationship Id="rId10" Type="http://schemas.openxmlformats.org/officeDocument/2006/relationships/hyperlink" Target="http://www.mispps.com/misterio-82/el-misterio-del-espiritu-santo-roby/" TargetMode="External"/><Relationship Id="rId4" Type="http://schemas.openxmlformats.org/officeDocument/2006/relationships/hyperlink" Target="http://www.mispps.com/naturaleza-ciencias-29/eclipses-de-luna-roja-(roby)/" TargetMode="External"/><Relationship Id="rId9" Type="http://schemas.openxmlformats.org/officeDocument/2006/relationships/hyperlink" Target="http://www.mispps.com/reflexion/radiografia-biblica-del-anticristo-(roby)/" TargetMode="External"/><Relationship Id="rId14" Type="http://schemas.openxmlformats.org/officeDocument/2006/relationships/hyperlink" Target="http://www.mispps.com/reflexion/se-puede-senalar-fechas-exactas-para-eventos-apocalipticos-roby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envejecer-es-una-obligacion-madurar-es-una-opcion-(paloma-roby)/" TargetMode="External"/><Relationship Id="rId13" Type="http://schemas.openxmlformats.org/officeDocument/2006/relationships/hyperlink" Target="http://www.mispps.com/naturaleza-ciencias-29/planeta-nibiru-amenaza-o-ficcion-(paloma-roby)/" TargetMode="External"/><Relationship Id="rId3" Type="http://schemas.openxmlformats.org/officeDocument/2006/relationships/hyperlink" Target="http://www.mispps.com/reflexion/carta-de-un-bebe-(paloma)/" TargetMode="External"/><Relationship Id="rId7" Type="http://schemas.openxmlformats.org/officeDocument/2006/relationships/hyperlink" Target="http://www.mispps.com/reflexion-73/testimonio-de-un-ex-monje-budista-que-regreso-de-la-muerte-(paloma-roby)/" TargetMode="External"/><Relationship Id="rId12" Type="http://schemas.openxmlformats.org/officeDocument/2006/relationships/hyperlink" Target="http://www.mispps.com/reflexion/la-voluntad-perfecta-de-dios-y-su-voluntad-permisiva-(paloma-roby)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testimonio-acerca-de-halloween-(roby)/" TargetMode="External"/><Relationship Id="rId11" Type="http://schemas.openxmlformats.org/officeDocument/2006/relationships/hyperlink" Target="http://www.mispps.com/reflexion/reconoce-tus-errores-y-seras-libre-(paloma-roby)/" TargetMode="External"/><Relationship Id="rId5" Type="http://schemas.openxmlformats.org/officeDocument/2006/relationships/hyperlink" Target="http://www.mispps.com/reflexion/la-guerra-contra-el-dinero-en-efectivo-(paloma)/" TargetMode="External"/><Relationship Id="rId15" Type="http://schemas.openxmlformats.org/officeDocument/2006/relationships/hyperlink" Target="http://www.mispps.com/reflexion-73/de-cientifico-a-siervo-de-dios-(paloma-roby)/" TargetMode="External"/><Relationship Id="rId10" Type="http://schemas.openxmlformats.org/officeDocument/2006/relationships/hyperlink" Target="http://www.mispps.com/lugares/jerusalen-la-ciudad-amada-(paloma)/" TargetMode="External"/><Relationship Id="rId4" Type="http://schemas.openxmlformats.org/officeDocument/2006/relationships/hyperlink" Target="http://www.mispps.com/reflexion/el-peor-de-los-sentimientos-(paloma-roby)/" TargetMode="External"/><Relationship Id="rId9" Type="http://schemas.openxmlformats.org/officeDocument/2006/relationships/hyperlink" Target="http://www.mispps.com/reflexion/de-prostitua-a-una-vida-con-proposito-(paloma-roby)/" TargetMode="External"/><Relationship Id="rId14" Type="http://schemas.openxmlformats.org/officeDocument/2006/relationships/hyperlink" Target="http://www.mispps.com/reflexion/como-obtener-paz-interior-(paloma-roby)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/reconoce-ud-los-tiempos-que-estamos-viviendo-(paloma-roby)/" TargetMode="External"/><Relationship Id="rId13" Type="http://schemas.openxmlformats.org/officeDocument/2006/relationships/hyperlink" Target="https://www.mispps.com/reflexion-73/el-evangelio-de-la-prosperidad-(paloma-roby)/" TargetMode="External"/><Relationship Id="rId3" Type="http://schemas.openxmlformats.org/officeDocument/2006/relationships/image" Target="../media/image13.jpeg"/><Relationship Id="rId7" Type="http://schemas.openxmlformats.org/officeDocument/2006/relationships/hyperlink" Target="http://www.mispps.com/fechas-especiales-66/ex-satanista-habla-acerca-de-halloween-(paloma-roby)/" TargetMode="External"/><Relationship Id="rId12" Type="http://schemas.openxmlformats.org/officeDocument/2006/relationships/hyperlink" Target="https://www.mispps.com/reflexion-73/conoce-lo-que-dios-aborrece-(paloma-roby)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la-cara-oculta-de-halloween-(paloma-roby)/" TargetMode="External"/><Relationship Id="rId11" Type="http://schemas.openxmlformats.org/officeDocument/2006/relationships/hyperlink" Target="https://www.mispps.com/reflexion/como-reconocer-a-una-secta-(paloma-roby)/" TargetMode="External"/><Relationship Id="rId5" Type="http://schemas.openxmlformats.org/officeDocument/2006/relationships/hyperlink" Target="http://www.mispps.com/fechas-especiales/es-halloween-un-inocente-juego-de-ninos-(paloma-roby)/" TargetMode="External"/><Relationship Id="rId10" Type="http://schemas.openxmlformats.org/officeDocument/2006/relationships/hyperlink" Target="https://www.mispps.com/reflexion/el-sacrificio-de-jesucristo-segun-el-antiguo-testamento-(paloma-roby)/" TargetMode="External"/><Relationship Id="rId4" Type="http://schemas.openxmlformats.org/officeDocument/2006/relationships/hyperlink" Target="http://www.mispps.com/reflexion/nino-regresa-del-cielo-con-un-mensaje-para-el-mundo-(paloma-roby)/" TargetMode="External"/><Relationship Id="rId9" Type="http://schemas.openxmlformats.org/officeDocument/2006/relationships/hyperlink" Target="https://www.mispps.com/reflexion/un-vistazo-a-la-eternidad-(paloma-roby)/" TargetMode="External"/><Relationship Id="rId14" Type="http://schemas.openxmlformats.org/officeDocument/2006/relationships/hyperlink" Target="https://www.mispps.com/reflexion-73/el-ecumenismo-(union-de-religiones)-paloma-roby)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-73/lideres-que-apoyan-la-aparicion-del-anticristo-revelacion-m-gomez-(paloma-roby)/" TargetMode="External"/><Relationship Id="rId3" Type="http://schemas.openxmlformats.org/officeDocument/2006/relationships/image" Target="../media/image13.jpeg"/><Relationship Id="rId7" Type="http://schemas.openxmlformats.org/officeDocument/2006/relationships/hyperlink" Target="https://www.mispps.com/reflexion-73/jesucristo-la-roca-inamovible-(paloma-roby)/" TargetMode="External"/><Relationship Id="rId12" Type="http://schemas.openxmlformats.org/officeDocument/2006/relationships/hyperlink" Target="https://www.mispps.com/reflexion-73/ni-moises-ni-elias-seran-los-dos-testigos-de-apocalipsis-11-(roby)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spps.com/reflexion-73/la-ultima-generacion-(paloma-roby)/" TargetMode="External"/><Relationship Id="rId11" Type="http://schemas.openxmlformats.org/officeDocument/2006/relationships/hyperlink" Target="https://www.mispps.com/reflexion-73/impactante-palabra-profetica-para-argentina-(roby)/" TargetMode="External"/><Relationship Id="rId5" Type="http://schemas.openxmlformats.org/officeDocument/2006/relationships/hyperlink" Target="https://www.mispps.com/reflexion-73/que-es-la-apostasia-y-como-reconocerla-(paloma-roby)/" TargetMode="External"/><Relationship Id="rId10" Type="http://schemas.openxmlformats.org/officeDocument/2006/relationships/hyperlink" Target="https://www.mispps.com/reflexion-73/son-moises-y-elias-los-dos-testigos-de-apocalipsis-11-(paloma-roby)/" TargetMode="External"/><Relationship Id="rId4" Type="http://schemas.openxmlformats.org/officeDocument/2006/relationships/hyperlink" Target="https://www.mispps.com/reflexion-73/asombroso-juicio-que-viene-a-las-naciones-(paloma-roby)/msg185917/?topicseen#new" TargetMode="External"/><Relationship Id="rId9" Type="http://schemas.openxmlformats.org/officeDocument/2006/relationships/hyperlink" Target="https://www.mispps.com/naturaleza-y-ciencias/primer-eclipse-de-superluna-azul-de-sangre-en-150-anos-este-31-de-enero-del-2018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ispps.com/reflexion-73/estremecedor-sueno-de-joven-que-estaba-apartado-de-dios-(roby)/" TargetMode="External"/><Relationship Id="rId4" Type="http://schemas.openxmlformats.org/officeDocument/2006/relationships/hyperlink" Target="https://www.mispps.com/naturaleza-y-ciencias/eclipse-lunar-total-(luna-de-sangre)-mas-largo-del-siglo-xxi-(roby)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4.png"/><Relationship Id="rId9" Type="http://schemas.openxmlformats.org/officeDocument/2006/relationships/image" Target="../media/image1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55" y="183800"/>
            <a:ext cx="11538490" cy="6490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</p:pic>
      <p:sp>
        <p:nvSpPr>
          <p:cNvPr id="6" name="CuadroTexto 5"/>
          <p:cNvSpPr txBox="1"/>
          <p:nvPr/>
        </p:nvSpPr>
        <p:spPr>
          <a:xfrm>
            <a:off x="5225598" y="506948"/>
            <a:ext cx="6567350" cy="830997"/>
          </a:xfrm>
          <a:prstGeom prst="rect">
            <a:avLst/>
          </a:prstGeom>
          <a:noFill/>
          <a:scene3d>
            <a:camera prst="obliqueBottomLeft"/>
            <a:lightRig rig="threePt" dir="t"/>
          </a:scene3d>
        </p:spPr>
        <p:txBody>
          <a:bodyPr wrap="square" rtlCol="0">
            <a:spAutoFit/>
            <a:sp3d extrusionH="177800">
              <a:extrusionClr>
                <a:srgbClr val="2C1F16"/>
              </a:extrusionClr>
            </a:sp3d>
          </a:bodyPr>
          <a:lstStyle/>
          <a:p>
            <a:pPr algn="ctr"/>
            <a:r>
              <a:rPr lang="es-ES" sz="4800" dirty="0" smtClean="0">
                <a:solidFill>
                  <a:srgbClr val="D1B39F"/>
                </a:solidFill>
                <a:latin typeface="Arial Black" panose="020B0A04020102020204" pitchFamily="34" charset="0"/>
              </a:rPr>
              <a:t>¡ALERTA MÁXIMA! </a:t>
            </a:r>
            <a:endParaRPr lang="es-PE" sz="4800" dirty="0" smtClean="0">
              <a:solidFill>
                <a:srgbClr val="D1B39F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096000" y="1374032"/>
            <a:ext cx="5105055" cy="3046988"/>
          </a:xfrm>
          <a:prstGeom prst="rect">
            <a:avLst/>
          </a:prstGeom>
          <a:noFill/>
          <a:scene3d>
            <a:camera prst="obliqueBottomLeft"/>
            <a:lightRig rig="threePt" dir="t"/>
          </a:scene3d>
        </p:spPr>
        <p:txBody>
          <a:bodyPr wrap="square" rtlCol="0">
            <a:spAutoFit/>
            <a:sp3d extrusionH="177800">
              <a:extrusionClr>
                <a:srgbClr val="2C1F16"/>
              </a:extrusionClr>
            </a:sp3d>
          </a:bodyPr>
          <a:lstStyle/>
          <a:p>
            <a:pPr algn="ctr"/>
            <a:r>
              <a:rPr lang="es-ES" sz="4800" dirty="0" smtClean="0">
                <a:solidFill>
                  <a:srgbClr val="D1B39F"/>
                </a:solidFill>
                <a:latin typeface="Arial Black" panose="020B0A04020102020204" pitchFamily="34" charset="0"/>
              </a:rPr>
              <a:t>IMÁGENES DE NIBIRU CAPTADAS EN LOS CIELOS </a:t>
            </a:r>
            <a:endParaRPr lang="es-PE" sz="4800" dirty="0" smtClean="0">
              <a:solidFill>
                <a:srgbClr val="D1B39F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8359304" y="5888938"/>
            <a:ext cx="33223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2C1F16"/>
              </a:extrusionClr>
            </a:sp3d>
          </a:bodyPr>
          <a:lstStyle/>
          <a:p>
            <a:pPr algn="r"/>
            <a:r>
              <a:rPr lang="es-ES" sz="3200" dirty="0" err="1" smtClean="0">
                <a:solidFill>
                  <a:srgbClr val="D1B39F"/>
                </a:solidFill>
                <a:latin typeface="Brush Script MT" panose="03060802040406070304" pitchFamily="66" charset="0"/>
              </a:rPr>
              <a:t>Roby</a:t>
            </a:r>
            <a:endParaRPr lang="es-PE" sz="3200" dirty="0">
              <a:solidFill>
                <a:srgbClr val="D1B39F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01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AMV.wav"/>
          </p:stSnd>
        </p:sndAc>
      </p:transition>
    </mc:Choice>
    <mc:Fallback xmlns="">
      <p:transition spd="slow">
        <p:sndAc>
          <p:stSnd loop="1">
            <p:snd r:embed="rId5" name="AM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t="11282" b="82770"/>
          <a:stretch/>
        </p:blipFill>
        <p:spPr>
          <a:xfrm>
            <a:off x="295421" y="1252532"/>
            <a:ext cx="6163166" cy="2062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t="23214" r="37558" b="5812"/>
          <a:stretch/>
        </p:blipFill>
        <p:spPr>
          <a:xfrm>
            <a:off x="295421" y="1458761"/>
            <a:ext cx="6163166" cy="3940478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6754008" y="834636"/>
            <a:ext cx="5105055" cy="5262979"/>
          </a:xfrm>
          <a:prstGeom prst="rect">
            <a:avLst/>
          </a:prstGeom>
          <a:noFill/>
          <a:scene3d>
            <a:camera prst="obliqueBottomLeft"/>
            <a:lightRig rig="threePt" dir="t"/>
          </a:scene3d>
        </p:spPr>
        <p:txBody>
          <a:bodyPr wrap="square" rtlCol="0">
            <a:spAutoFit/>
            <a:sp3d extrusionH="177800">
              <a:extrusionClr>
                <a:srgbClr val="360504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AB6B4"/>
                </a:solidFill>
                <a:latin typeface="Arial Black" panose="020B0A04020102020204" pitchFamily="34" charset="0"/>
              </a:rPr>
              <a:t>El 27 de marzo del 2017, publicamos un vídeo titulado “Planeta </a:t>
            </a:r>
            <a:r>
              <a:rPr lang="es-PE" sz="2400" dirty="0" err="1" smtClean="0">
                <a:solidFill>
                  <a:srgbClr val="FAB6B4"/>
                </a:solidFill>
                <a:latin typeface="Arial Black" panose="020B0A04020102020204" pitchFamily="34" charset="0"/>
              </a:rPr>
              <a:t>Nibiru</a:t>
            </a:r>
            <a:r>
              <a:rPr lang="es-PE" sz="2400" dirty="0" smtClean="0">
                <a:solidFill>
                  <a:srgbClr val="FAB6B4"/>
                </a:solidFill>
                <a:latin typeface="Arial Black" panose="020B0A04020102020204" pitchFamily="34" charset="0"/>
              </a:rPr>
              <a:t> y la Biblia”.</a:t>
            </a:r>
          </a:p>
          <a:p>
            <a:pPr algn="ctr"/>
            <a:r>
              <a:rPr lang="es-ES" sz="2400" dirty="0" smtClean="0">
                <a:solidFill>
                  <a:srgbClr val="FAB6B4"/>
                </a:solidFill>
                <a:latin typeface="Arial Black" panose="020B0A04020102020204" pitchFamily="34" charset="0"/>
              </a:rPr>
              <a:t>Si bien es cierto, dicho planeta no es mencionado en el Evangelio, sin embargo Jesucristo dijo en el Evangelio de Lucas 21:25-26, que con motivo de su segunda venida, habrían señales en el sol, la luna y en las estrellas y que las potencias de los cielos serán conmovidas.   </a:t>
            </a:r>
            <a:endParaRPr lang="es-PE" sz="2400" dirty="0" smtClean="0">
              <a:solidFill>
                <a:srgbClr val="FAB6B4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7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971" y="240806"/>
            <a:ext cx="7546476" cy="44767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CuadroTexto 7"/>
          <p:cNvSpPr txBox="1"/>
          <p:nvPr/>
        </p:nvSpPr>
        <p:spPr>
          <a:xfrm>
            <a:off x="407963" y="4717529"/>
            <a:ext cx="11324492" cy="1938992"/>
          </a:xfrm>
          <a:prstGeom prst="rect">
            <a:avLst/>
          </a:prstGeom>
          <a:noFill/>
          <a:scene3d>
            <a:camera prst="obliqueBottomLeft"/>
            <a:lightRig rig="threePt" dir="t"/>
          </a:scene3d>
        </p:spPr>
        <p:txBody>
          <a:bodyPr wrap="square" rtlCol="0">
            <a:spAutoFit/>
            <a:sp3d extrusionH="177800">
              <a:extrusionClr>
                <a:srgbClr val="360504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FAB6B4"/>
                </a:solidFill>
                <a:latin typeface="Arial Black" panose="020B0A04020102020204" pitchFamily="34" charset="0"/>
              </a:rPr>
              <a:t>Sin embargo, a través de varias revelaciones dadas a </a:t>
            </a:r>
            <a:r>
              <a:rPr lang="es-PE" sz="2400" dirty="0" smtClean="0">
                <a:solidFill>
                  <a:srgbClr val="FAB6B4"/>
                </a:solidFill>
                <a:latin typeface="Arial Black" panose="020B0A04020102020204" pitchFamily="34" charset="0"/>
              </a:rPr>
              <a:t>varios siervos </a:t>
            </a:r>
            <a:r>
              <a:rPr lang="es-PE" sz="2400" dirty="0">
                <a:solidFill>
                  <a:srgbClr val="FAB6B4"/>
                </a:solidFill>
                <a:latin typeface="Arial Black" panose="020B0A04020102020204" pitchFamily="34" charset="0"/>
              </a:rPr>
              <a:t>del Señor (sea en visiones o en sueños), ha sido revelado la existencia del planeta </a:t>
            </a:r>
            <a:r>
              <a:rPr lang="es-PE" sz="2400" dirty="0" err="1">
                <a:solidFill>
                  <a:srgbClr val="FAB6B4"/>
                </a:solidFill>
                <a:latin typeface="Arial Black" panose="020B0A04020102020204" pitchFamily="34" charset="0"/>
              </a:rPr>
              <a:t>Nibiru</a:t>
            </a:r>
            <a:r>
              <a:rPr lang="es-PE" sz="2400" dirty="0">
                <a:solidFill>
                  <a:srgbClr val="FAB6B4"/>
                </a:solidFill>
                <a:latin typeface="Arial Black" panose="020B0A04020102020204" pitchFamily="34" charset="0"/>
              </a:rPr>
              <a:t>, el cual no chocará con la Tierra sino que </a:t>
            </a:r>
            <a:r>
              <a:rPr lang="es-PE" sz="2400" dirty="0" smtClean="0">
                <a:solidFill>
                  <a:srgbClr val="FAB6B4"/>
                </a:solidFill>
                <a:latin typeface="Arial Black" panose="020B0A04020102020204" pitchFamily="34" charset="0"/>
              </a:rPr>
              <a:t>dado </a:t>
            </a:r>
            <a:r>
              <a:rPr lang="es-PE" sz="2400" dirty="0">
                <a:solidFill>
                  <a:srgbClr val="FAB6B4"/>
                </a:solidFill>
                <a:latin typeface="Arial Black" panose="020B0A04020102020204" pitchFamily="34" charset="0"/>
              </a:rPr>
              <a:t>su enorme campo magnético traerá consigo otros cuerpos celestes como meteoritos y asteroides….</a:t>
            </a:r>
          </a:p>
        </p:txBody>
      </p:sp>
    </p:spTree>
    <p:extLst>
      <p:ext uri="{BB962C8B-B14F-4D97-AF65-F5344CB8AC3E}">
        <p14:creationId xmlns:p14="http://schemas.microsoft.com/office/powerpoint/2010/main" val="303108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65760" y="3644778"/>
            <a:ext cx="11460480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2C44"/>
              </a:extrusionClr>
            </a:sp3d>
          </a:bodyPr>
          <a:lstStyle/>
          <a:p>
            <a:pPr algn="ctr"/>
            <a:r>
              <a:rPr lang="es-ES" sz="2400" dirty="0">
                <a:solidFill>
                  <a:srgbClr val="A0D8FA"/>
                </a:solidFill>
                <a:latin typeface="Arial Black" panose="020B0A04020102020204" pitchFamily="34" charset="0"/>
              </a:rPr>
              <a:t>L</a:t>
            </a:r>
            <a:r>
              <a:rPr lang="es-ES" sz="2400" dirty="0" smtClean="0">
                <a:solidFill>
                  <a:srgbClr val="A0D8FA"/>
                </a:solidFill>
                <a:latin typeface="Arial Black" panose="020B0A04020102020204" pitchFamily="34" charset="0"/>
              </a:rPr>
              <a:t>os cuales si impactarán nuestro planeta, trayendo destrucción y muerte, los cuales formarán parte de los juicios de Dios sobre la humanidad que le ha dado las espaldas a su Creador por cuanto no se han arrepentido de sus malos caminos, tal como lo señala el libro de Apocalipsis y libros de los profetas. Hay que mencionar que actualmente hay científicos independientes que están siguiendo la trayectoria de </a:t>
            </a:r>
            <a:r>
              <a:rPr lang="es-ES" sz="2400" dirty="0" err="1" smtClean="0">
                <a:solidFill>
                  <a:srgbClr val="A0D8FA"/>
                </a:solidFill>
                <a:latin typeface="Arial Black" panose="020B0A04020102020204" pitchFamily="34" charset="0"/>
              </a:rPr>
              <a:t>Nibiru</a:t>
            </a:r>
            <a:r>
              <a:rPr lang="es-ES" sz="2400" dirty="0" smtClean="0">
                <a:solidFill>
                  <a:srgbClr val="A0D8FA"/>
                </a:solidFill>
                <a:latin typeface="Arial Black" panose="020B0A04020102020204" pitchFamily="34" charset="0"/>
              </a:rPr>
              <a:t>, tales como Gill </a:t>
            </a:r>
            <a:r>
              <a:rPr lang="es-ES" sz="2400" dirty="0" err="1" smtClean="0">
                <a:solidFill>
                  <a:srgbClr val="A0D8FA"/>
                </a:solidFill>
                <a:latin typeface="Arial Black" panose="020B0A04020102020204" pitchFamily="34" charset="0"/>
              </a:rPr>
              <a:t>Broussard</a:t>
            </a:r>
            <a:r>
              <a:rPr lang="es-ES" sz="2400" dirty="0" smtClean="0">
                <a:solidFill>
                  <a:srgbClr val="A0D8FA"/>
                </a:solidFill>
                <a:latin typeface="Arial Black" panose="020B0A04020102020204" pitchFamily="34" charset="0"/>
              </a:rPr>
              <a:t> y Claudia </a:t>
            </a:r>
            <a:r>
              <a:rPr lang="es-ES" sz="2400" dirty="0" err="1" smtClean="0">
                <a:solidFill>
                  <a:srgbClr val="A0D8FA"/>
                </a:solidFill>
                <a:latin typeface="Arial Black" panose="020B0A04020102020204" pitchFamily="34" charset="0"/>
              </a:rPr>
              <a:t>Albers</a:t>
            </a:r>
            <a:r>
              <a:rPr lang="es-ES" sz="2400" dirty="0" smtClean="0">
                <a:solidFill>
                  <a:srgbClr val="A0D8FA"/>
                </a:solidFill>
                <a:latin typeface="Arial Black" panose="020B0A04020102020204" pitchFamily="34" charset="0"/>
              </a:rPr>
              <a:t>, cuyos vídeos Ud. podrá encontrar en </a:t>
            </a:r>
            <a:r>
              <a:rPr lang="es-ES" sz="2400" dirty="0" err="1" smtClean="0">
                <a:solidFill>
                  <a:srgbClr val="A0D8FA"/>
                </a:solidFill>
                <a:latin typeface="Arial Black" panose="020B0A04020102020204" pitchFamily="34" charset="0"/>
              </a:rPr>
              <a:t>youtube</a:t>
            </a:r>
            <a:r>
              <a:rPr lang="es-ES" sz="2400" dirty="0" smtClean="0">
                <a:solidFill>
                  <a:srgbClr val="A0D8FA"/>
                </a:solidFill>
                <a:latin typeface="Arial Black" panose="020B0A04020102020204" pitchFamily="34" charset="0"/>
              </a:rPr>
              <a:t>.</a:t>
            </a:r>
            <a:endParaRPr lang="es-PE" sz="2400" dirty="0">
              <a:solidFill>
                <a:srgbClr val="A0D8FA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Asteroide aproximÃ¡ndose a la Tierra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75" y="120527"/>
            <a:ext cx="6953250" cy="352425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92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208" y="1559607"/>
            <a:ext cx="9802366" cy="4980431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233664" y="1517873"/>
            <a:ext cx="9861452" cy="5022166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CuadroTexto 7"/>
          <p:cNvSpPr txBox="1"/>
          <p:nvPr/>
        </p:nvSpPr>
        <p:spPr>
          <a:xfrm>
            <a:off x="175647" y="179639"/>
            <a:ext cx="1184070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2C44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0D8FA"/>
                </a:solidFill>
                <a:latin typeface="Arial Black" panose="020B0A04020102020204" pitchFamily="34" charset="0"/>
              </a:rPr>
              <a:t> Precisamente, el libro del profeta Isaías 13:5-13, nos habla de eventos cósmicos originados por cuerpos celestes que provienen “de lo postrero de los cielos”, o sea, de algún lugar del espacio exterior.</a:t>
            </a:r>
            <a:endParaRPr lang="es-PE" sz="2400" dirty="0">
              <a:solidFill>
                <a:srgbClr val="A0D8FA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55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</p:pic>
      <p:pic>
        <p:nvPicPr>
          <p:cNvPr id="1026" name="Picture 2" descr="Nibi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172" y="145596"/>
            <a:ext cx="6431797" cy="428440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300968" y="4430004"/>
            <a:ext cx="11590063" cy="2308324"/>
          </a:xfrm>
          <a:prstGeom prst="rect">
            <a:avLst/>
          </a:prstGeom>
          <a:noFill/>
          <a:scene3d>
            <a:camera prst="obliqueBottomLeft"/>
            <a:lightRig rig="threePt" dir="t"/>
          </a:scene3d>
        </p:spPr>
        <p:txBody>
          <a:bodyPr wrap="square" rtlCol="0">
            <a:spAutoFit/>
            <a:sp3d extrusionH="177800">
              <a:extrusionClr>
                <a:srgbClr val="2C1F16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D1B39F"/>
                </a:solidFill>
                <a:latin typeface="Arial Black" panose="020B0A04020102020204" pitchFamily="34" charset="0"/>
              </a:rPr>
              <a:t>Por último, </a:t>
            </a:r>
            <a:r>
              <a:rPr lang="es-ES" sz="2400" dirty="0" err="1" smtClean="0">
                <a:solidFill>
                  <a:srgbClr val="D1B39F"/>
                </a:solidFill>
                <a:latin typeface="Arial Black" panose="020B0A04020102020204" pitchFamily="34" charset="0"/>
              </a:rPr>
              <a:t>Nibiru</a:t>
            </a:r>
            <a:r>
              <a:rPr lang="es-ES" sz="2400" dirty="0" smtClean="0">
                <a:solidFill>
                  <a:srgbClr val="D1B39F"/>
                </a:solidFill>
                <a:latin typeface="Arial Black" panose="020B0A04020102020204" pitchFamily="34" charset="0"/>
              </a:rPr>
              <a:t> debido a su poderoso campo magnético es el que está originando continuos sismos de gran magnitud, activación de volcanes, aparición de enormes grietas, así como aves y peces muertos, desorientación de animales, generación de tornados, huracanes, incendios forestales, ocasiona que el mar se retire, y origina potentes llamaradas solares, conocidos como eyecciones.</a:t>
            </a:r>
            <a:endParaRPr lang="es-PE" sz="2400" dirty="0" smtClean="0">
              <a:solidFill>
                <a:srgbClr val="D1B39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13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55" y="1944241"/>
            <a:ext cx="6633499" cy="37313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</p:pic>
      <p:sp>
        <p:nvSpPr>
          <p:cNvPr id="4" name="Botón de acción: Película 3">
            <a:hlinkClick r:id="rId4" highlightClick="1"/>
          </p:cNvPr>
          <p:cNvSpPr/>
          <p:nvPr/>
        </p:nvSpPr>
        <p:spPr>
          <a:xfrm>
            <a:off x="8334479" y="3465868"/>
            <a:ext cx="2050026" cy="1489587"/>
          </a:xfrm>
          <a:prstGeom prst="actionButtonMovie">
            <a:avLst/>
          </a:prstGeom>
          <a:solidFill>
            <a:srgbClr val="3C2E2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CuadroTexto 5"/>
          <p:cNvSpPr txBox="1"/>
          <p:nvPr/>
        </p:nvSpPr>
        <p:spPr>
          <a:xfrm>
            <a:off x="412955" y="556622"/>
            <a:ext cx="11267768" cy="830997"/>
          </a:xfrm>
          <a:prstGeom prst="rect">
            <a:avLst/>
          </a:prstGeom>
          <a:noFill/>
          <a:scene3d>
            <a:camera prst="obliqueBottomLeft"/>
            <a:lightRig rig="threePt" dir="t"/>
          </a:scene3d>
        </p:spPr>
        <p:txBody>
          <a:bodyPr wrap="square" rtlCol="0">
            <a:spAutoFit/>
            <a:sp3d extrusionH="177800">
              <a:extrusionClr>
                <a:srgbClr val="3C3102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FADC5C"/>
                </a:solidFill>
                <a:latin typeface="Arial Black" panose="020B0A04020102020204" pitchFamily="34" charset="0"/>
              </a:rPr>
              <a:t>Vídeo de </a:t>
            </a:r>
            <a:r>
              <a:rPr lang="es-ES" sz="2400" dirty="0">
                <a:solidFill>
                  <a:srgbClr val="FADC5C"/>
                </a:solidFill>
                <a:latin typeface="Arial Black" panose="020B0A04020102020204" pitchFamily="34" charset="0"/>
              </a:rPr>
              <a:t>2</a:t>
            </a:r>
            <a:r>
              <a:rPr lang="es-ES" sz="2400" dirty="0" smtClean="0">
                <a:solidFill>
                  <a:srgbClr val="FADC5C"/>
                </a:solidFill>
                <a:latin typeface="Arial Black" panose="020B0A04020102020204" pitchFamily="34" charset="0"/>
              </a:rPr>
              <a:t>9 minutos donde se visualizará imágenes de </a:t>
            </a:r>
            <a:r>
              <a:rPr lang="es-ES" sz="2400" dirty="0" err="1" smtClean="0">
                <a:solidFill>
                  <a:srgbClr val="FADC5C"/>
                </a:solidFill>
                <a:latin typeface="Arial Black" panose="020B0A04020102020204" pitchFamily="34" charset="0"/>
              </a:rPr>
              <a:t>Nibiru</a:t>
            </a:r>
            <a:r>
              <a:rPr lang="es-ES" sz="2400" dirty="0" smtClean="0">
                <a:solidFill>
                  <a:srgbClr val="FADC5C"/>
                </a:solidFill>
                <a:latin typeface="Arial Black" panose="020B0A04020102020204" pitchFamily="34" charset="0"/>
              </a:rPr>
              <a:t> captadas en los cielos</a:t>
            </a:r>
            <a:endParaRPr lang="es-PE" sz="2400" dirty="0" smtClean="0">
              <a:solidFill>
                <a:srgbClr val="FADC5C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046454" y="2566218"/>
            <a:ext cx="4626077" cy="830997"/>
          </a:xfrm>
          <a:prstGeom prst="rect">
            <a:avLst/>
          </a:prstGeom>
          <a:noFill/>
          <a:scene3d>
            <a:camera prst="obliqueBottomLeft"/>
            <a:lightRig rig="threePt" dir="t"/>
          </a:scene3d>
        </p:spPr>
        <p:txBody>
          <a:bodyPr wrap="square" rtlCol="0">
            <a:spAutoFit/>
            <a:sp3d extrusionH="177800">
              <a:extrusionClr>
                <a:srgbClr val="3C3102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FADC5C"/>
                </a:solidFill>
                <a:latin typeface="Arial Black" panose="020B0A04020102020204" pitchFamily="34" charset="0"/>
              </a:rPr>
              <a:t>Dar clic en el icono para apreciar el vídeo</a:t>
            </a:r>
            <a:endParaRPr lang="es-PE" sz="2400" dirty="0" smtClean="0">
              <a:solidFill>
                <a:srgbClr val="FADC5C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550132" y="6015164"/>
            <a:ext cx="33223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2C1F16"/>
              </a:extrusionClr>
            </a:sp3d>
          </a:bodyPr>
          <a:lstStyle/>
          <a:p>
            <a:pPr algn="r"/>
            <a:r>
              <a:rPr lang="es-ES" sz="3200" dirty="0" err="1" smtClean="0">
                <a:solidFill>
                  <a:srgbClr val="89694C"/>
                </a:solidFill>
                <a:latin typeface="Brush Script MT" panose="03060802040406070304" pitchFamily="66" charset="0"/>
              </a:rPr>
              <a:t>Roby</a:t>
            </a:r>
            <a:endParaRPr lang="es-PE" sz="3200" dirty="0">
              <a:solidFill>
                <a:srgbClr val="89694C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82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UNA VISITA INDESEADAAAAA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" b="73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63" t="14020" r="5711" b="24268"/>
          <a:stretch/>
        </p:blipFill>
        <p:spPr bwMode="auto">
          <a:xfrm>
            <a:off x="8496267" y="3140968"/>
            <a:ext cx="1454559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5" b="10110"/>
          <a:stretch>
            <a:fillRect/>
          </a:stretch>
        </p:blipFill>
        <p:spPr bwMode="auto">
          <a:xfrm>
            <a:off x="7440153" y="1412777"/>
            <a:ext cx="3405473" cy="182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96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"/>
            <a:ext cx="12188245" cy="685800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4 CuadroTexto">
            <a:hlinkClick r:id="rId3"/>
          </p:cNvPr>
          <p:cNvSpPr txBox="1"/>
          <p:nvPr/>
        </p:nvSpPr>
        <p:spPr>
          <a:xfrm>
            <a:off x="431371" y="1796821"/>
            <a:ext cx="4960312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Evidencias Científicas de la Biblia –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5 CuadroTexto">
            <a:hlinkClick r:id="rId4"/>
          </p:cNvPr>
          <p:cNvSpPr txBox="1"/>
          <p:nvPr/>
        </p:nvSpPr>
        <p:spPr>
          <a:xfrm>
            <a:off x="431378" y="2468897"/>
            <a:ext cx="490485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Evidencias Científicas de la Biblia – II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7 CuadroTexto">
            <a:hlinkClick r:id="rId5"/>
          </p:cNvPr>
          <p:cNvSpPr txBox="1"/>
          <p:nvPr/>
        </p:nvSpPr>
        <p:spPr>
          <a:xfrm>
            <a:off x="431378" y="3813045"/>
            <a:ext cx="476103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Jesucristo no es Religión, Él es Vida 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8 CuadroTexto">
            <a:hlinkClick r:id="rId6"/>
          </p:cNvPr>
          <p:cNvSpPr txBox="1"/>
          <p:nvPr/>
        </p:nvSpPr>
        <p:spPr>
          <a:xfrm>
            <a:off x="6096001" y="2829397"/>
            <a:ext cx="552279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Cuando el Hombre Confronta a Dios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9 CuadroTexto">
            <a:hlinkClick r:id="rId7"/>
          </p:cNvPr>
          <p:cNvSpPr txBox="1"/>
          <p:nvPr/>
        </p:nvSpPr>
        <p:spPr>
          <a:xfrm>
            <a:off x="911425" y="5157197"/>
            <a:ext cx="352316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¿Celebras </a:t>
            </a:r>
            <a:r>
              <a:rPr lang="es-ES" sz="2400" b="1" dirty="0" err="1">
                <a:solidFill>
                  <a:srgbClr val="002060"/>
                </a:solidFill>
                <a:cs typeface="Arial" charset="0"/>
              </a:rPr>
              <a:t>Halloween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? 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0 CuadroTexto">
            <a:hlinkClick r:id="rId8"/>
          </p:cNvPr>
          <p:cNvSpPr txBox="1"/>
          <p:nvPr/>
        </p:nvSpPr>
        <p:spPr>
          <a:xfrm>
            <a:off x="815413" y="3140973"/>
            <a:ext cx="399926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Dios, el Taxi y el Instrumento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" name="11 CuadroTexto">
            <a:hlinkClick r:id="rId9"/>
          </p:cNvPr>
          <p:cNvSpPr txBox="1"/>
          <p:nvPr/>
        </p:nvSpPr>
        <p:spPr>
          <a:xfrm>
            <a:off x="431373" y="4485121"/>
            <a:ext cx="464153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Un Mundo Invisible pero Real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1" name="12 CuadroTexto">
            <a:hlinkClick r:id="rId10"/>
          </p:cNvPr>
          <p:cNvSpPr txBox="1"/>
          <p:nvPr/>
        </p:nvSpPr>
        <p:spPr>
          <a:xfrm>
            <a:off x="6130493" y="3512189"/>
            <a:ext cx="552279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13 CuadroTexto">
            <a:hlinkClick r:id="rId11"/>
          </p:cNvPr>
          <p:cNvSpPr txBox="1"/>
          <p:nvPr/>
        </p:nvSpPr>
        <p:spPr>
          <a:xfrm>
            <a:off x="6118472" y="4107445"/>
            <a:ext cx="561801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4 CuadroTexto">
            <a:hlinkClick r:id="rId12"/>
          </p:cNvPr>
          <p:cNvSpPr txBox="1"/>
          <p:nvPr/>
        </p:nvSpPr>
        <p:spPr>
          <a:xfrm>
            <a:off x="5967161" y="4759389"/>
            <a:ext cx="5998899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III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4" name="15 CuadroTexto">
            <a:hlinkClick r:id="rId13"/>
          </p:cNvPr>
          <p:cNvSpPr txBox="1"/>
          <p:nvPr/>
        </p:nvSpPr>
        <p:spPr>
          <a:xfrm>
            <a:off x="5990237" y="5491069"/>
            <a:ext cx="5998899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IV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7" name="26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9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31" name="13 CuadroTexto">
            <a:hlinkClick r:id="rId14"/>
          </p:cNvPr>
          <p:cNvSpPr txBox="1"/>
          <p:nvPr/>
        </p:nvSpPr>
        <p:spPr>
          <a:xfrm>
            <a:off x="6677941" y="1859130"/>
            <a:ext cx="4345807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Eventos Cósmicos por Acontecer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en el 2015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13 CuadroTexto">
            <a:hlinkClick r:id="rId15"/>
          </p:cNvPr>
          <p:cNvSpPr txBox="1"/>
          <p:nvPr/>
        </p:nvSpPr>
        <p:spPr>
          <a:xfrm>
            <a:off x="719405" y="5829271"/>
            <a:ext cx="4133979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Positivismo Bíblico vs.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Positivismo Humanista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99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  <p:sndAc>
          <p:endSnd/>
        </p:sndAc>
      </p:transition>
    </mc:Choice>
    <mc:Fallback xmlns=""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7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>
            <a:hlinkClick r:id="rId3"/>
          </p:cNvPr>
          <p:cNvSpPr txBox="1"/>
          <p:nvPr/>
        </p:nvSpPr>
        <p:spPr>
          <a:xfrm>
            <a:off x="565390" y="2843525"/>
            <a:ext cx="4633201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¿Sabes por qué murió Cristo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por ti en la cruz? - 2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5752805" y="3073253"/>
            <a:ext cx="3427943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Eclipses de Luna Roja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8" name="7 CuadroTexto">
            <a:hlinkClick r:id="rId5"/>
          </p:cNvPr>
          <p:cNvSpPr txBox="1"/>
          <p:nvPr/>
        </p:nvSpPr>
        <p:spPr>
          <a:xfrm>
            <a:off x="9316028" y="3087970"/>
            <a:ext cx="276139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Arrebatamiento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8 CuadroTexto">
            <a:hlinkClick r:id="rId6"/>
          </p:cNvPr>
          <p:cNvSpPr txBox="1"/>
          <p:nvPr/>
        </p:nvSpPr>
        <p:spPr>
          <a:xfrm>
            <a:off x="5993612" y="1829533"/>
            <a:ext cx="266617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Acto de Juzgar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9 CuadroTexto">
            <a:hlinkClick r:id="rId7"/>
          </p:cNvPr>
          <p:cNvSpPr txBox="1"/>
          <p:nvPr/>
        </p:nvSpPr>
        <p:spPr>
          <a:xfrm>
            <a:off x="9063383" y="1846985"/>
            <a:ext cx="2951840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Salvación del Alma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577577" y="3899821"/>
            <a:ext cx="4665811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Misterio de la Divina Trinidad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6717771" y="3703421"/>
            <a:ext cx="4761031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Radiografía Bíblica del Anticristo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3" name="12 CuadroTexto">
            <a:hlinkClick r:id="rId10"/>
          </p:cNvPr>
          <p:cNvSpPr txBox="1"/>
          <p:nvPr/>
        </p:nvSpPr>
        <p:spPr>
          <a:xfrm>
            <a:off x="931661" y="4526209"/>
            <a:ext cx="399926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Misterio del Espíritu Santo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11"/>
          </p:cNvPr>
          <p:cNvSpPr txBox="1"/>
          <p:nvPr/>
        </p:nvSpPr>
        <p:spPr>
          <a:xfrm>
            <a:off x="6209680" y="2440933"/>
            <a:ext cx="571323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¿Existen Varias Maneras de llegar a Dios?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" name="14 CuadroTexto">
            <a:hlinkClick r:id="rId12"/>
          </p:cNvPr>
          <p:cNvSpPr txBox="1"/>
          <p:nvPr/>
        </p:nvSpPr>
        <p:spPr>
          <a:xfrm>
            <a:off x="1314757" y="5107005"/>
            <a:ext cx="3332723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Más</a:t>
            </a:r>
            <a:r>
              <a:rPr lang="es-E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allá de la Muerte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13"/>
          </p:cNvPr>
          <p:cNvSpPr txBox="1"/>
          <p:nvPr/>
        </p:nvSpPr>
        <p:spPr>
          <a:xfrm>
            <a:off x="6963440" y="4288609"/>
            <a:ext cx="4372645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/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  <a:extrusionClr>
              <a:srgbClr val="2D004C"/>
            </a:extrusionClr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Cuando el Hombre le Cambia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Gloria a Dios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13 CuadroTexto">
            <a:hlinkClick r:id="rId14"/>
          </p:cNvPr>
          <p:cNvSpPr txBox="1"/>
          <p:nvPr/>
        </p:nvSpPr>
        <p:spPr>
          <a:xfrm>
            <a:off x="335360" y="5829273"/>
            <a:ext cx="5548232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¿Se puede señalar Fechas Exactas para Eventos Apocalípticos?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6 CuadroTexto">
            <a:hlinkClick r:id="rId15"/>
          </p:cNvPr>
          <p:cNvSpPr txBox="1"/>
          <p:nvPr/>
        </p:nvSpPr>
        <p:spPr>
          <a:xfrm>
            <a:off x="632564" y="1797653"/>
            <a:ext cx="4515933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¿Sabes por qué murió Cristo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por ti en la cruz? -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24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4" name="23 CuadroTexto">
            <a:hlinkClick r:id="rId16"/>
          </p:cNvPr>
          <p:cNvSpPr txBox="1"/>
          <p:nvPr/>
        </p:nvSpPr>
        <p:spPr>
          <a:xfrm>
            <a:off x="7152126" y="5349218"/>
            <a:ext cx="3966406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91408" tIns="45707" rIns="91408" bIns="45707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Impactante Testimonio De Un</a:t>
            </a:r>
          </a:p>
          <a:p>
            <a:pPr algn="ctr"/>
            <a:r>
              <a:rPr lang="es-ES" sz="2400" b="1" dirty="0">
                <a:solidFill>
                  <a:srgbClr val="002060"/>
                </a:solidFill>
              </a:rPr>
              <a:t> Ex Terrorista Islámico</a:t>
            </a:r>
          </a:p>
        </p:txBody>
      </p:sp>
      <p:sp>
        <p:nvSpPr>
          <p:cNvPr id="26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34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9 CuadroTexto">
            <a:hlinkClick r:id="rId3"/>
          </p:cNvPr>
          <p:cNvSpPr txBox="1"/>
          <p:nvPr/>
        </p:nvSpPr>
        <p:spPr>
          <a:xfrm>
            <a:off x="1391477" y="3024005"/>
            <a:ext cx="2951840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Carta de Un Bebé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11 CuadroTexto">
            <a:hlinkClick r:id="rId4"/>
          </p:cNvPr>
          <p:cNvSpPr txBox="1"/>
          <p:nvPr/>
        </p:nvSpPr>
        <p:spPr>
          <a:xfrm>
            <a:off x="719405" y="3621025"/>
            <a:ext cx="425164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Peor De Los Sentimientos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3 CuadroTexto">
            <a:hlinkClick r:id="rId5"/>
          </p:cNvPr>
          <p:cNvSpPr txBox="1"/>
          <p:nvPr/>
        </p:nvSpPr>
        <p:spPr>
          <a:xfrm>
            <a:off x="6480044" y="1700813"/>
            <a:ext cx="530621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Guerra Contra El Dinero En Efectivo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3 CuadroTexto">
            <a:hlinkClick r:id="rId6"/>
          </p:cNvPr>
          <p:cNvSpPr txBox="1"/>
          <p:nvPr/>
        </p:nvSpPr>
        <p:spPr>
          <a:xfrm>
            <a:off x="719404" y="1700813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Testimonio Acerca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7"/>
          </p:cNvPr>
          <p:cNvSpPr txBox="1"/>
          <p:nvPr/>
        </p:nvSpPr>
        <p:spPr>
          <a:xfrm>
            <a:off x="6576056" y="3044958"/>
            <a:ext cx="507672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Testimonio De Un Ex Monje Budista                      Que Regresó De La Muerte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8"/>
          </p:cNvPr>
          <p:cNvSpPr txBox="1"/>
          <p:nvPr/>
        </p:nvSpPr>
        <p:spPr>
          <a:xfrm>
            <a:off x="719410" y="4293102"/>
            <a:ext cx="4281665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Envejecer Es Una Obligación,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Madurar Es Una Opción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9"/>
          </p:cNvPr>
          <p:cNvSpPr txBox="1"/>
          <p:nvPr/>
        </p:nvSpPr>
        <p:spPr>
          <a:xfrm>
            <a:off x="6480044" y="2372885"/>
            <a:ext cx="537696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De Prostituta A Una Vida Con Propósito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0"/>
          </p:cNvPr>
          <p:cNvSpPr txBox="1"/>
          <p:nvPr/>
        </p:nvSpPr>
        <p:spPr>
          <a:xfrm>
            <a:off x="911425" y="2372885"/>
            <a:ext cx="385058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Jerusalén, La Ciudad Amada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0" name="19 CuadroTexto">
            <a:hlinkClick r:id="rId11"/>
          </p:cNvPr>
          <p:cNvSpPr txBox="1"/>
          <p:nvPr/>
        </p:nvSpPr>
        <p:spPr>
          <a:xfrm>
            <a:off x="6864085" y="4005066"/>
            <a:ext cx="456971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91408" tIns="45707" rIns="91408" bIns="45707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r>
              <a:rPr lang="es-ES" sz="2400" b="1" dirty="0">
                <a:solidFill>
                  <a:srgbClr val="002060"/>
                </a:solidFill>
              </a:rPr>
              <a:t>Reconoce Tus Errores Y Serás Libre</a:t>
            </a:r>
          </a:p>
        </p:txBody>
      </p:sp>
      <p:sp>
        <p:nvSpPr>
          <p:cNvPr id="25" name="16 CuadroTexto">
            <a:hlinkClick r:id="rId12"/>
          </p:cNvPr>
          <p:cNvSpPr txBox="1"/>
          <p:nvPr/>
        </p:nvSpPr>
        <p:spPr>
          <a:xfrm>
            <a:off x="6960096" y="4677141"/>
            <a:ext cx="4515933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Voluntad Perfecta de Dios y Su Voluntad Permisiva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1 CuadroTexto">
            <a:hlinkClick r:id="rId13"/>
          </p:cNvPr>
          <p:cNvSpPr txBox="1"/>
          <p:nvPr/>
        </p:nvSpPr>
        <p:spPr>
          <a:xfrm>
            <a:off x="431373" y="5349217"/>
            <a:ext cx="499255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Planeta </a:t>
            </a:r>
            <a:r>
              <a:rPr lang="es-ES" sz="2400" b="1" dirty="0" err="1">
                <a:solidFill>
                  <a:srgbClr val="002060"/>
                </a:solidFill>
                <a:cs typeface="Arial" charset="0"/>
              </a:rPr>
              <a:t>Nibiru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¿Amenaza o Ficción?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1 CuadroTexto">
            <a:hlinkClick r:id="rId14"/>
          </p:cNvPr>
          <p:cNvSpPr txBox="1"/>
          <p:nvPr/>
        </p:nvSpPr>
        <p:spPr>
          <a:xfrm>
            <a:off x="431373" y="6021290"/>
            <a:ext cx="499255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Cómo Obtener Paz Interior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25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1" name="13 CuadroTexto">
            <a:hlinkClick r:id="rId15"/>
          </p:cNvPr>
          <p:cNvSpPr txBox="1"/>
          <p:nvPr/>
        </p:nvSpPr>
        <p:spPr>
          <a:xfrm>
            <a:off x="6960096" y="5733258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De Científico a Siervo de Dios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52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3 CuadroTexto">
            <a:hlinkClick r:id="rId4"/>
          </p:cNvPr>
          <p:cNvSpPr txBox="1"/>
          <p:nvPr/>
        </p:nvSpPr>
        <p:spPr>
          <a:xfrm>
            <a:off x="672000" y="4896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Niño Regresa del Cielo con un Mensaje para el Mundo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6" name="13 CuadroTexto">
            <a:hlinkClick r:id="rId5"/>
          </p:cNvPr>
          <p:cNvSpPr txBox="1"/>
          <p:nvPr/>
        </p:nvSpPr>
        <p:spPr>
          <a:xfrm>
            <a:off x="719404" y="1700810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¿Es Halloween Un Inocente Juego de Niños?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13 CuadroTexto">
            <a:hlinkClick r:id="rId6"/>
          </p:cNvPr>
          <p:cNvSpPr txBox="1"/>
          <p:nvPr/>
        </p:nvSpPr>
        <p:spPr>
          <a:xfrm>
            <a:off x="719404" y="3648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Cara Oculta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8" name="13 CuadroTexto">
            <a:hlinkClick r:id="rId7"/>
          </p:cNvPr>
          <p:cNvSpPr txBox="1"/>
          <p:nvPr/>
        </p:nvSpPr>
        <p:spPr>
          <a:xfrm>
            <a:off x="719404" y="2660918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Ex Satanista  Habla  Acerca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1" name="13 CuadroTexto">
            <a:hlinkClick r:id="rId8"/>
          </p:cNvPr>
          <p:cNvSpPr txBox="1"/>
          <p:nvPr/>
        </p:nvSpPr>
        <p:spPr>
          <a:xfrm>
            <a:off x="672000" y="5904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¡Reconoce Ud. los Tiempos que Estamos Viviendo?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9"/>
          </p:cNvPr>
          <p:cNvSpPr txBox="1"/>
          <p:nvPr/>
        </p:nvSpPr>
        <p:spPr>
          <a:xfrm>
            <a:off x="672000" y="4293098"/>
            <a:ext cx="451250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Un Vistazo a la Eternidad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4" name="13 CuadroTexto">
            <a:hlinkClick r:id="rId10"/>
          </p:cNvPr>
          <p:cNvSpPr txBox="1"/>
          <p:nvPr/>
        </p:nvSpPr>
        <p:spPr>
          <a:xfrm>
            <a:off x="6576055" y="1776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Sacrificio de Jesucristo Según el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Antiguo Testamento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5" name="14 CuadroTexto">
            <a:hlinkClick r:id="rId11"/>
          </p:cNvPr>
          <p:cNvSpPr txBox="1"/>
          <p:nvPr/>
        </p:nvSpPr>
        <p:spPr>
          <a:xfrm>
            <a:off x="6576055" y="2852938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Cómo Reconocer a una Secta</a:t>
            </a:r>
          </a:p>
        </p:txBody>
      </p:sp>
      <p:sp>
        <p:nvSpPr>
          <p:cNvPr id="16" name="15 CuadroTexto">
            <a:hlinkClick r:id="rId12"/>
          </p:cNvPr>
          <p:cNvSpPr txBox="1"/>
          <p:nvPr/>
        </p:nvSpPr>
        <p:spPr>
          <a:xfrm>
            <a:off x="6576055" y="3600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Conoce lo que Dios Aborrece</a:t>
            </a:r>
          </a:p>
        </p:txBody>
      </p:sp>
      <p:sp>
        <p:nvSpPr>
          <p:cNvPr id="17" name="16 CuadroTexto">
            <a:hlinkClick r:id="rId13"/>
          </p:cNvPr>
          <p:cNvSpPr txBox="1"/>
          <p:nvPr/>
        </p:nvSpPr>
        <p:spPr>
          <a:xfrm>
            <a:off x="6576055" y="4320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Evangelio de la Prosperidad</a:t>
            </a:r>
          </a:p>
        </p:txBody>
      </p:sp>
      <p:sp>
        <p:nvSpPr>
          <p:cNvPr id="19" name="18 CuadroTexto">
            <a:hlinkClick r:id="rId14"/>
          </p:cNvPr>
          <p:cNvSpPr txBox="1"/>
          <p:nvPr/>
        </p:nvSpPr>
        <p:spPr>
          <a:xfrm>
            <a:off x="6576055" y="506118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Ecumenismo (Unión de Religiones)</a:t>
            </a:r>
          </a:p>
        </p:txBody>
      </p:sp>
      <p:sp>
        <p:nvSpPr>
          <p:cNvPr id="23" name="22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29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8976322" y="6432001"/>
            <a:ext cx="3041431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91" rIns="68576" bIns="34291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527383" y="1841726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ASOMBROSO JUICIO QUE VIENE A LAS NACIONES</a:t>
            </a:r>
          </a:p>
        </p:txBody>
      </p:sp>
      <p:sp>
        <p:nvSpPr>
          <p:cNvPr id="23" name="22 CuadroTexto">
            <a:hlinkClick r:id="rId5"/>
          </p:cNvPr>
          <p:cNvSpPr txBox="1"/>
          <p:nvPr/>
        </p:nvSpPr>
        <p:spPr>
          <a:xfrm>
            <a:off x="527383" y="2885694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¿QUÉ ES LA APOSTASÍA Y CÓMO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RECONOCERLA?</a:t>
            </a:r>
          </a:p>
        </p:txBody>
      </p:sp>
      <p:sp>
        <p:nvSpPr>
          <p:cNvPr id="8" name="7 CuadroTexto">
            <a:hlinkClick r:id="rId6"/>
          </p:cNvPr>
          <p:cNvSpPr txBox="1"/>
          <p:nvPr/>
        </p:nvSpPr>
        <p:spPr>
          <a:xfrm>
            <a:off x="521836" y="3929663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ÚLTIMA GENERACIÓN</a:t>
            </a:r>
          </a:p>
        </p:txBody>
      </p:sp>
      <p:sp>
        <p:nvSpPr>
          <p:cNvPr id="9" name="7 CuadroTexto">
            <a:hlinkClick r:id="rId7"/>
          </p:cNvPr>
          <p:cNvSpPr txBox="1"/>
          <p:nvPr/>
        </p:nvSpPr>
        <p:spPr>
          <a:xfrm>
            <a:off x="503262" y="4604301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JESUCRISTO LA ROCA INAMOVIBLE</a:t>
            </a:r>
          </a:p>
        </p:txBody>
      </p:sp>
      <p:sp>
        <p:nvSpPr>
          <p:cNvPr id="1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6143997" y="4391302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LÍDERES QUE APOYAN LA APARICIÓN DEL ANTICRISTO REVELACIÓN M. GÓMEZ</a:t>
            </a: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6144000" y="1869175"/>
            <a:ext cx="5376597" cy="1200302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PRIMER ECLIPSE DE SUPERLUNA AZUL DE SANGRE EN 150 AÑOS ESTE 31 DE ENERO DEL 2018 </a:t>
            </a:r>
          </a:p>
        </p:txBody>
      </p:sp>
      <p:sp>
        <p:nvSpPr>
          <p:cNvPr id="15" name="11 CuadroTexto">
            <a:hlinkClick r:id="rId10"/>
          </p:cNvPr>
          <p:cNvSpPr txBox="1"/>
          <p:nvPr/>
        </p:nvSpPr>
        <p:spPr>
          <a:xfrm>
            <a:off x="6143999" y="3301179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¿SON MOISÉS Y ELÍAS LOS DOS TESTIGOS DE APOCALIPSIS 11?</a:t>
            </a:r>
          </a:p>
        </p:txBody>
      </p:sp>
      <p:sp>
        <p:nvSpPr>
          <p:cNvPr id="17" name="11 CuadroTexto">
            <a:hlinkClick r:id="rId11"/>
          </p:cNvPr>
          <p:cNvSpPr txBox="1"/>
          <p:nvPr/>
        </p:nvSpPr>
        <p:spPr>
          <a:xfrm>
            <a:off x="487357" y="5728769"/>
            <a:ext cx="492208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IMPACTANTE PALABRA PROFÉTICA PARA ARGENTINA</a:t>
            </a:r>
          </a:p>
        </p:txBody>
      </p:sp>
      <p:sp>
        <p:nvSpPr>
          <p:cNvPr id="19" name="10 CuadroTexto">
            <a:hlinkClick r:id="rId12"/>
          </p:cNvPr>
          <p:cNvSpPr txBox="1"/>
          <p:nvPr/>
        </p:nvSpPr>
        <p:spPr>
          <a:xfrm>
            <a:off x="6143997" y="5430296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 MOISÉS NI ELÍAS SERÁN LOS DOS TESTIGOS DE APOCALIPSIS 11</a:t>
            </a:r>
            <a:endParaRPr lang="es-E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90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8976322" y="6432001"/>
            <a:ext cx="3041431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91" rIns="68576" bIns="34291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487357" y="1830854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ECLIPSE LUNAR TOTAL (LUNA DE SANGRE) MÁS LARGO DEL SIGLO XXI </a:t>
            </a:r>
          </a:p>
        </p:txBody>
      </p:sp>
      <p:sp>
        <p:nvSpPr>
          <p:cNvPr id="1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7" name="19 CuadroTexto">
            <a:hlinkClick r:id="rId5"/>
          </p:cNvPr>
          <p:cNvSpPr txBox="1"/>
          <p:nvPr/>
        </p:nvSpPr>
        <p:spPr>
          <a:xfrm>
            <a:off x="6503957" y="1830854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ESTREMECEDOR SUEÑO DE JÓVEN QUE ESTABA APARTADO DE DIOS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17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2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12192000" cy="3129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8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6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6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5867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5867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0"/>
            <a:ext cx="35560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24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sz="240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z="24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2"/>
            <a:ext cx="12192000" cy="37965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867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486400" y="838200"/>
            <a:ext cx="6434667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0651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1763</TotalTime>
  <Words>1138</Words>
  <Application>Microsoft Office PowerPoint</Application>
  <PresentationFormat>Panorámica</PresentationFormat>
  <Paragraphs>114</Paragraphs>
  <Slides>15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Arial</vt:lpstr>
      <vt:lpstr>Arial Black</vt:lpstr>
      <vt:lpstr>Arial Narrow</vt:lpstr>
      <vt:lpstr>Berlin Sans FB Demi</vt:lpstr>
      <vt:lpstr>Brush Script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AMD</dc:creator>
  <cp:lastModifiedBy>AMD</cp:lastModifiedBy>
  <cp:revision>32</cp:revision>
  <dcterms:created xsi:type="dcterms:W3CDTF">2018-05-21T00:03:12Z</dcterms:created>
  <dcterms:modified xsi:type="dcterms:W3CDTF">2018-08-19T07:15:57Z</dcterms:modified>
</cp:coreProperties>
</file>