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s/slide38.xml" ContentType="application/vnd.openxmlformats-officedocument.presentationml.slide+xml"/>
  <Override PartName="/ppt/slides/slide47.xml" ContentType="application/vnd.openxmlformats-officedocument.presentationml.slide+xml"/>
  <Override PartName="/ppt/slides/slide5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s/slide36.xml" ContentType="application/vnd.openxmlformats-officedocument.presentationml.slide+xml"/>
  <Override PartName="/ppt/slides/slide45.xml" ContentType="application/vnd.openxmlformats-officedocument.presentationml.slide+xml"/>
  <Override PartName="/ppt/slides/slide54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slides/slide5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s/slide50.xml" ContentType="application/vnd.openxmlformats-officedocument.presentationml.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4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slideshow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Layouts/slideLayout1.xml" ContentType="application/vnd.openxmlformats-officedocument.presentationml.slideLayout+xml"/>
  <Default Extension="wav" ContentType="audio/wav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  <p:sldMasterId id="2147483660" r:id="rId2"/>
  </p:sldMasterIdLst>
  <p:sldIdLst>
    <p:sldId id="285" r:id="rId3"/>
    <p:sldId id="280" r:id="rId4"/>
    <p:sldId id="281" r:id="rId5"/>
    <p:sldId id="259" r:id="rId6"/>
    <p:sldId id="278" r:id="rId7"/>
    <p:sldId id="283" r:id="rId8"/>
    <p:sldId id="257" r:id="rId9"/>
    <p:sldId id="286" r:id="rId10"/>
    <p:sldId id="256" r:id="rId11"/>
    <p:sldId id="284" r:id="rId12"/>
    <p:sldId id="282" r:id="rId13"/>
    <p:sldId id="279" r:id="rId14"/>
    <p:sldId id="277" r:id="rId15"/>
    <p:sldId id="276" r:id="rId16"/>
    <p:sldId id="275" r:id="rId17"/>
    <p:sldId id="267" r:id="rId18"/>
    <p:sldId id="273" r:id="rId19"/>
    <p:sldId id="272" r:id="rId20"/>
    <p:sldId id="271" r:id="rId21"/>
    <p:sldId id="270" r:id="rId22"/>
    <p:sldId id="269" r:id="rId23"/>
    <p:sldId id="268" r:id="rId24"/>
    <p:sldId id="274" r:id="rId25"/>
    <p:sldId id="266" r:id="rId26"/>
    <p:sldId id="265" r:id="rId27"/>
    <p:sldId id="264" r:id="rId28"/>
    <p:sldId id="263" r:id="rId29"/>
    <p:sldId id="293" r:id="rId30"/>
    <p:sldId id="308" r:id="rId31"/>
    <p:sldId id="306" r:id="rId32"/>
    <p:sldId id="310" r:id="rId33"/>
    <p:sldId id="305" r:id="rId34"/>
    <p:sldId id="311" r:id="rId35"/>
    <p:sldId id="309" r:id="rId36"/>
    <p:sldId id="304" r:id="rId37"/>
    <p:sldId id="299" r:id="rId38"/>
    <p:sldId id="298" r:id="rId39"/>
    <p:sldId id="307" r:id="rId40"/>
    <p:sldId id="302" r:id="rId41"/>
    <p:sldId id="303" r:id="rId42"/>
    <p:sldId id="301" r:id="rId43"/>
    <p:sldId id="295" r:id="rId44"/>
    <p:sldId id="291" r:id="rId45"/>
    <p:sldId id="297" r:id="rId46"/>
    <p:sldId id="296" r:id="rId47"/>
    <p:sldId id="262" r:id="rId48"/>
    <p:sldId id="292" r:id="rId49"/>
    <p:sldId id="290" r:id="rId50"/>
    <p:sldId id="261" r:id="rId51"/>
    <p:sldId id="315" r:id="rId52"/>
    <p:sldId id="316" r:id="rId53"/>
    <p:sldId id="288" r:id="rId54"/>
    <p:sldId id="260" r:id="rId55"/>
    <p:sldId id="312" r:id="rId56"/>
    <p:sldId id="287" r:id="rId57"/>
    <p:sldId id="258" r:id="rId58"/>
    <p:sldId id="317" r:id="rId59"/>
  </p:sldIdLst>
  <p:sldSz cx="9144000" cy="5143500" type="screen16x9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50000" saltData="F0vyLqVlJWrQcGzMdVuuDQ" hashData="SLXRisRGZ5jIHIcZQshYEWV+xS4" cryptProvider="" algIdExt="0" algIdExtSource="" cryptProviderTypeExt="0" cryptProviderTypeExtSource="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E2"/>
    <a:srgbClr val="FF3300"/>
    <a:srgbClr val="FF9933"/>
    <a:srgbClr val="CC9900"/>
    <a:srgbClr val="996600"/>
    <a:srgbClr val="003A1A"/>
    <a:srgbClr val="007033"/>
    <a:srgbClr val="008A3E"/>
    <a:srgbClr val="3333FF"/>
    <a:srgbClr val="DD75A9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5411" autoAdjust="0"/>
    <p:restoredTop sz="94660"/>
  </p:normalViewPr>
  <p:slideViewPr>
    <p:cSldViewPr>
      <p:cViewPr>
        <p:scale>
          <a:sx n="170" d="100"/>
          <a:sy n="170" d="100"/>
        </p:scale>
        <p:origin x="66" y="324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tableStyles" Target="tableStyle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61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6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8" name="7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8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3" name="2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3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s-ES" smtClean="0"/>
              <a:t>Haga clic en el icono para agregar una imagen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Ovr>
    <a:masterClrMapping/>
  </p:clrMapOvr>
  <p:transition advTm="1500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 smtClean="0"/>
              <a:t>Haga clic para modificar el estilo de subtítulo del patrón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s-E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título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54A0C95-C227-4529-A56C-0E0C71A94651}" type="datetimeFigureOut">
              <a:rPr lang="es-ES" smtClean="0"/>
              <a:pPr/>
              <a:t>15/07/2016</a:t>
            </a:fld>
            <a:endParaRPr lang="es-ES"/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0E15E0-53D5-4C17-818A-41B6DD36686F}" type="slidenum">
              <a:rPr lang="es-ES" smtClean="0"/>
              <a:pPr/>
              <a:t>‹Nº›</a:t>
            </a:fld>
            <a:endParaRPr lang="es-ES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advTm="1500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4683919"/>
            <a:ext cx="2133600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66.png"/><Relationship Id="rId18" Type="http://schemas.openxmlformats.org/officeDocument/2006/relationships/image" Target="../media/image69.png"/><Relationship Id="rId3" Type="http://schemas.openxmlformats.org/officeDocument/2006/relationships/audio" Target="../media/audio2.wav"/><Relationship Id="rId7" Type="http://schemas.openxmlformats.org/officeDocument/2006/relationships/hyperlink" Target="http://www.mispps.com/boletin.html" TargetMode="External"/><Relationship Id="rId12" Type="http://schemas.openxmlformats.org/officeDocument/2006/relationships/hyperlink" Target="https://twitter.com/mispps" TargetMode="External"/><Relationship Id="rId17" Type="http://schemas.openxmlformats.org/officeDocument/2006/relationships/image" Target="../media/image68.png"/><Relationship Id="rId2" Type="http://schemas.openxmlformats.org/officeDocument/2006/relationships/slideLayout" Target="../slideLayouts/slideLayout12.xml"/><Relationship Id="rId16" Type="http://schemas.openxmlformats.org/officeDocument/2006/relationships/hyperlink" Target="https://vk.com/mispps" TargetMode="External"/><Relationship Id="rId1" Type="http://schemas.openxmlformats.org/officeDocument/2006/relationships/audio" Target="file:///C:\Users\colacho\Desktop\Logo_exclusivo-mispps_archivos\sound001.wav" TargetMode="External"/><Relationship Id="rId6" Type="http://schemas.openxmlformats.org/officeDocument/2006/relationships/image" Target="../media/image62.png"/><Relationship Id="rId11" Type="http://schemas.openxmlformats.org/officeDocument/2006/relationships/image" Target="../media/image65.png"/><Relationship Id="rId5" Type="http://schemas.openxmlformats.org/officeDocument/2006/relationships/hyperlink" Target="http://www.mispps.com/" TargetMode="External"/><Relationship Id="rId15" Type="http://schemas.openxmlformats.org/officeDocument/2006/relationships/image" Target="../media/image67.png"/><Relationship Id="rId10" Type="http://schemas.openxmlformats.org/officeDocument/2006/relationships/hyperlink" Target="https://www.facebook.com/mispps" TargetMode="External"/><Relationship Id="rId4" Type="http://schemas.openxmlformats.org/officeDocument/2006/relationships/image" Target="../media/image61.png"/><Relationship Id="rId9" Type="http://schemas.openxmlformats.org/officeDocument/2006/relationships/image" Target="../media/image64.png"/><Relationship Id="rId14" Type="http://schemas.openxmlformats.org/officeDocument/2006/relationships/hyperlink" Target="https://plus.google.com/+Mispps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eeef287e428dfd1f58c1bb5785a9565.jpg"/>
          <p:cNvPicPr>
            <a:picLocks noChangeAspect="1"/>
          </p:cNvPicPr>
          <p:nvPr/>
        </p:nvPicPr>
        <p:blipFill>
          <a:blip r:embed="rId3">
            <a:lum contrast="10000"/>
          </a:blip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54276" name="Picture 4" descr="Rendered Image"/>
          <p:cNvPicPr>
            <a:picLocks noChangeAspect="1" noChangeArrowheads="1"/>
          </p:cNvPicPr>
          <p:nvPr/>
        </p:nvPicPr>
        <p:blipFill>
          <a:blip r:embed="rId4">
            <a:lum contrast="20000"/>
          </a:blip>
          <a:srcRect/>
          <a:stretch>
            <a:fillRect/>
          </a:stretch>
        </p:blipFill>
        <p:spPr bwMode="auto">
          <a:xfrm>
            <a:off x="1285852" y="928676"/>
            <a:ext cx="2562225" cy="1209676"/>
          </a:xfrm>
          <a:prstGeom prst="rect">
            <a:avLst/>
          </a:prstGeom>
          <a:noFill/>
        </p:spPr>
      </p:pic>
      <p:pic>
        <p:nvPicPr>
          <p:cNvPr id="54278" name="Picture 6" descr="Rendered Image"/>
          <p:cNvPicPr>
            <a:picLocks noChangeAspect="1" noChangeArrowheads="1"/>
          </p:cNvPicPr>
          <p:nvPr/>
        </p:nvPicPr>
        <p:blipFill>
          <a:blip r:embed="rId5">
            <a:lum contrast="20000"/>
          </a:blip>
          <a:srcRect/>
          <a:stretch>
            <a:fillRect/>
          </a:stretch>
        </p:blipFill>
        <p:spPr bwMode="auto">
          <a:xfrm>
            <a:off x="0" y="2786064"/>
            <a:ext cx="4714876" cy="1152526"/>
          </a:xfrm>
          <a:prstGeom prst="rect">
            <a:avLst/>
          </a:prstGeom>
          <a:noFill/>
        </p:spPr>
      </p:pic>
      <p:pic>
        <p:nvPicPr>
          <p:cNvPr id="54280" name="Picture 8" descr="Rendered Image"/>
          <p:cNvPicPr>
            <a:picLocks noChangeAspect="1" noChangeArrowheads="1"/>
          </p:cNvPicPr>
          <p:nvPr/>
        </p:nvPicPr>
        <p:blipFill>
          <a:blip r:embed="rId6">
            <a:duotone>
              <a:prstClr val="black"/>
              <a:schemeClr val="accent6">
                <a:tint val="45000"/>
                <a:satMod val="400000"/>
              </a:schemeClr>
            </a:duotone>
            <a:lum bright="-40000" contrast="40000"/>
          </a:blip>
          <a:srcRect/>
          <a:stretch>
            <a:fillRect/>
          </a:stretch>
        </p:blipFill>
        <p:spPr bwMode="auto">
          <a:xfrm>
            <a:off x="214282" y="4357700"/>
            <a:ext cx="1928826" cy="385762"/>
          </a:xfrm>
          <a:prstGeom prst="rect">
            <a:avLst/>
          </a:prstGeom>
          <a:noFill/>
        </p:spPr>
      </p:pic>
      <p:pic>
        <p:nvPicPr>
          <p:cNvPr id="34" name="33 Imagen" descr="1eeef287e428dfd1f58c1bb5785a9565.jpg"/>
          <p:cNvPicPr>
            <a:picLocks noChangeAspect="1"/>
          </p:cNvPicPr>
          <p:nvPr/>
        </p:nvPicPr>
        <p:blipFill>
          <a:blip r:embed="rId3">
            <a:lum contrast="10000"/>
          </a:blip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</p:spTree>
  </p:cSld>
  <p:clrMapOvr>
    <a:masterClrMapping/>
  </p:clrMapOvr>
  <p:transition advTm="19000">
    <p:sndAc>
      <p:stSnd loop="1">
        <p:snd r:embed="rId2" name="Dan Gibson - A Path to Solitude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2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7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4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79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4000"/>
                            </p:stCondLst>
                            <p:childTnLst>
                              <p:par>
                                <p:cTn id="28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54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000" fill="hold"/>
                                        <p:tgtEl>
                                          <p:spTgt spid="54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2000" fill="hold"/>
                                        <p:tgtEl>
                                          <p:spTgt spid="542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6" dur="2000"/>
                                        <p:tgtEl>
                                          <p:spTgt spid="54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6000"/>
                            </p:stCondLst>
                            <p:childTnLst>
                              <p:par>
                                <p:cTn id="28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54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54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2" dur="2000" fill="hold"/>
                                        <p:tgtEl>
                                          <p:spTgt spid="542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3" dur="2000"/>
                                        <p:tgtEl>
                                          <p:spTgt spid="54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>
                            <p:stCondLst>
                              <p:cond delay="8000"/>
                            </p:stCondLst>
                            <p:childTnLst>
                              <p:par>
                                <p:cTn id="29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2000" fill="hold"/>
                                        <p:tgtEl>
                                          <p:spTgt spid="54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54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6e4d7d2db62fd20dce99289f5261fb5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5b709dd5e23cf6387880aa8dd28115d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rgbClr val="FFFF00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d9476e7c0c1ff1a8d02f0b489eb29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  <a:ln>
            <a:noFill/>
          </a:ln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9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6">
                  <a:lumMod val="75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7da33679f46e9b0987d0071443874a3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3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E8B76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cc1b9f325bea6c48c9b73f7cfd7643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97" y="0"/>
            <a:ext cx="9124703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4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569933c6b68a35a3ad30956855e56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3192">
                  <a:shade val="67500"/>
                  <a:satMod val="115000"/>
                </a:srgbClr>
              </a:gs>
              <a:gs pos="100000">
                <a:srgbClr val="003192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6" name="85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e5829928e8ca3be3311c9f087e3fa80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ln>
            <a:noFill/>
          </a:ln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accent6">
                  <a:lumMod val="60000"/>
                  <a:lumOff val="40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f369a8880e12ceae7aadb79509eaeb9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</p:pic>
      <p:sp>
        <p:nvSpPr>
          <p:cNvPr id="10" name="9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00B050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>
            <a:off x="3227882" y="2387084"/>
            <a:ext cx="1847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s-ES" dirty="0"/>
          </a:p>
        </p:txBody>
      </p:sp>
      <p:sp>
        <p:nvSpPr>
          <p:cNvPr id="64" name="63 CuadroTexto"/>
          <p:cNvSpPr txBox="1"/>
          <p:nvPr/>
        </p:nvSpPr>
        <p:spPr>
          <a:xfrm>
            <a:off x="3714744" y="-92871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s-ES" dirty="0"/>
          </a:p>
        </p:txBody>
      </p:sp>
      <p:sp>
        <p:nvSpPr>
          <p:cNvPr id="66" name="65 Rectángulo"/>
          <p:cNvSpPr/>
          <p:nvPr/>
        </p:nvSpPr>
        <p:spPr>
          <a:xfrm>
            <a:off x="4027524" y="2387084"/>
            <a:ext cx="1847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s-ES" dirty="0"/>
          </a:p>
        </p:txBody>
      </p:sp>
      <p:sp>
        <p:nvSpPr>
          <p:cNvPr id="67" name="66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7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6">
                  <a:lumMod val="75000"/>
                </a:schemeClr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a4c9192d21a58c1a40b849d796f482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71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003192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4e4db2705c11cd86530f1b0c2082ccdc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solidFill>
            <a:schemeClr val="bg1"/>
          </a:soli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6e57efa3891d2084234ba37f6fa75dc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4000">
                <a:schemeClr val="tx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4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E8B76E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c0e0f503ac3b455ede381bbdfddffe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accent6">
                  <a:lumMod val="75000"/>
                  <a:shade val="67500"/>
                  <a:satMod val="115000"/>
                </a:schemeClr>
              </a:gs>
              <a:gs pos="100000">
                <a:schemeClr val="accent6">
                  <a:lumMod val="75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e744e310e425fd199b74219a826e19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55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6000792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FFFF00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9a2b2dcad28d789dd48fcab3430b7e9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07f0a691087c3e8e5ef1c72cb93756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4" y="0"/>
            <a:ext cx="9148464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25000">
                <a:schemeClr val="tx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3">
                  <a:lumMod val="50000"/>
                  <a:shade val="67500"/>
                  <a:satMod val="115000"/>
                </a:schemeClr>
              </a:gs>
              <a:gs pos="100000">
                <a:schemeClr val="accent3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9ddd63804c2f56c41f2b2d148c7d79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23" name="22 Imagen" descr="32b0c3ed974aaef6ea97bcc48eecd74f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55"/>
            <a:ext cx="9144000" cy="5140990"/>
          </a:xfrm>
          <a:prstGeom prst="rect">
            <a:avLst/>
          </a:prstGeom>
        </p:spPr>
      </p:pic>
      <p:sp>
        <p:nvSpPr>
          <p:cNvPr id="24" name="23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500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1a52a49c0019f5a2f4eaa113798961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096b3c99ab3a2ceb3ebd2262ed1c22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0000"/>
              </a:gs>
              <a:gs pos="50000">
                <a:srgbClr val="92D050">
                  <a:shade val="67500"/>
                  <a:satMod val="115000"/>
                </a:srgbClr>
              </a:gs>
              <a:gs pos="100000">
                <a:srgbClr val="92D05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715040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E8B76E">
                  <a:shade val="67500"/>
                  <a:satMod val="115000"/>
                </a:srgbClr>
              </a:gs>
              <a:gs pos="100000">
                <a:srgbClr val="E8B76E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277ac886743b7079813dc4190a91914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6385"/>
            <a:ext cx="9148465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EAD19E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0633ae8bd17b3d2fd2d393a3d36f27e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9d6126bae25054a23021d5e456a261bb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rgbClr val="FF3300"/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  <a:effectLst/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5">
                  <a:lumMod val="50000"/>
                  <a:shade val="67500"/>
                  <a:satMod val="115000"/>
                </a:schemeClr>
              </a:gs>
              <a:gs pos="100000">
                <a:schemeClr val="accent5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  <a:effectLst/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586b8f5e9e249e940dfc2be9f377ed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  <a:effectLst/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66">
                  <a:shade val="67500"/>
                  <a:satMod val="115000"/>
                </a:srgbClr>
              </a:gs>
              <a:gs pos="100000">
                <a:srgbClr val="FF0066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A0000">
                  <a:shade val="67500"/>
                  <a:satMod val="115000"/>
                </a:srgbClr>
              </a:gs>
              <a:gs pos="100000">
                <a:srgbClr val="DA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84449c81ac9065ea3817e00105cd52ee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rgbClr val="00B050"/>
              </a:gs>
              <a:gs pos="50000">
                <a:srgbClr val="003296">
                  <a:shade val="67500"/>
                  <a:satMod val="115000"/>
                </a:srgbClr>
              </a:gs>
              <a:gs pos="100000">
                <a:srgbClr val="003296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13712167q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3743452851684cf627720fec66c2182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7b35f2b75bab9c485ecf4756315749e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3333FF">
                  <a:shade val="67500"/>
                  <a:satMod val="115000"/>
                </a:srgbClr>
              </a:gs>
              <a:gs pos="100000">
                <a:srgbClr val="3333FF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ba4a41d522985963c35ac3cf068239a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6E432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8e4e8654edbd0be24a9fbf3a1ed405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bg2">
                  <a:lumMod val="20000"/>
                  <a:lumOff val="8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accent6">
                  <a:lumMod val="50000"/>
                  <a:shade val="67500"/>
                  <a:satMod val="115000"/>
                </a:schemeClr>
              </a:gs>
              <a:gs pos="100000">
                <a:schemeClr val="accent6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850b56f76351ad2bb662b2c6400f29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Anillo"/>
          <p:cNvSpPr/>
          <p:nvPr/>
        </p:nvSpPr>
        <p:spPr>
          <a:xfrm rot="2679793">
            <a:off x="4708700" y="396116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7" name="36 Anillo"/>
          <p:cNvSpPr/>
          <p:nvPr/>
        </p:nvSpPr>
        <p:spPr>
          <a:xfrm rot="19176958">
            <a:off x="3475671" y="39883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8" name="37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3000"/>
                            </p:stCondLst>
                            <p:childTnLst>
                              <p:par>
                                <p:cTn id="20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6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3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6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9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4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5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68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0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90db5819762b53378c55bc11c3bd08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chemeClr val="accent6">
                  <a:lumMod val="20000"/>
                  <a:lumOff val="80000"/>
                </a:schemeClr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7030A0">
                  <a:shade val="67500"/>
                  <a:satMod val="115000"/>
                </a:srgbClr>
              </a:gs>
              <a:gs pos="100000">
                <a:srgbClr val="7030A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287fcf03c86197d007e2515afe39ad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8465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333FF"/>
              </a:gs>
              <a:gs pos="50000">
                <a:srgbClr val="D5B8EA">
                  <a:shade val="67500"/>
                  <a:satMod val="115000"/>
                </a:srgbClr>
              </a:gs>
              <a:gs pos="100000">
                <a:srgbClr val="D5B8EA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ab43b6571d0531a75a85cbfe3e7fea2a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60392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996600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c28c8aea49c152518e9861e1f5a2b3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chemeClr val="bg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bg2">
                  <a:lumMod val="60000"/>
                  <a:lumOff val="4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5e8cd07f12139dbbb5de9b2a2024b5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</a:schemeClr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328c29e87c7df75e0c420592bd63ef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6600">
                  <a:shade val="67500"/>
                  <a:satMod val="115000"/>
                </a:srgbClr>
              </a:gs>
              <a:gs pos="100000">
                <a:srgbClr val="FF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7e6ca7792e936848619f933af871d4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7235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2679793">
            <a:off x="7956912" y="-1914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1600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6" name="35 Rectángulo"/>
          <p:cNvSpPr/>
          <p:nvPr/>
        </p:nvSpPr>
        <p:spPr>
          <a:xfrm>
            <a:off x="-357222" y="-285770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9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1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3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9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1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3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7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9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1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9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3000"/>
                            </p:stCondLst>
                            <p:childTnLst>
                              <p:par>
                                <p:cTn id="195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4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2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0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4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6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0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4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8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2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4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6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0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40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4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0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3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8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1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4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7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0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3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9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2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5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8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1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4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7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0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3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6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2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5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28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1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34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6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9d444c676f45fb62b9e871585cc436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29" y="0"/>
            <a:ext cx="9136571" cy="514350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17000">
                <a:srgbClr val="D7A849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8A3E">
                  <a:shade val="67500"/>
                  <a:satMod val="115000"/>
                </a:srgbClr>
              </a:gs>
              <a:gs pos="100000">
                <a:srgbClr val="008A3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cf4e575b0f4951951d7c2a0ff7f734f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885830">
                  <a:shade val="67500"/>
                  <a:satMod val="115000"/>
                </a:srgbClr>
              </a:gs>
              <a:gs pos="100000">
                <a:srgbClr val="88583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5e2bfbcbb77e804b9739eed8fb47dac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4184"/>
            <a:ext cx="9144001" cy="5147684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EAD19E">
                  <a:shade val="67500"/>
                  <a:satMod val="115000"/>
                </a:srgbClr>
              </a:gs>
              <a:gs pos="100000">
                <a:srgbClr val="EAD19E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accent3">
                  <a:lumMod val="50000"/>
                  <a:shade val="30000"/>
                  <a:satMod val="115000"/>
                </a:schemeClr>
              </a:gs>
              <a:gs pos="50000">
                <a:schemeClr val="accent3">
                  <a:lumMod val="50000"/>
                  <a:shade val="67500"/>
                  <a:satMod val="115000"/>
                </a:schemeClr>
              </a:gs>
              <a:gs pos="100000">
                <a:schemeClr val="accent3">
                  <a:lumMod val="50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ee0f73797fe4320e1034a104192e46b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465" y="0"/>
            <a:ext cx="9148465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3E2F08"/>
              </a:gs>
              <a:gs pos="50000">
                <a:srgbClr val="D7A849">
                  <a:shade val="67500"/>
                  <a:satMod val="115000"/>
                </a:srgbClr>
              </a:gs>
              <a:gs pos="100000">
                <a:srgbClr val="D7A84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273545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54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e3cd2b88844f64bbb5e9db8689da99f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de6a4f5e8d4fd3a546d8cf49a1a93acd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DD75A9">
                  <a:shade val="67500"/>
                  <a:satMod val="115000"/>
                </a:srgbClr>
              </a:gs>
              <a:gs pos="100000">
                <a:srgbClr val="DD75A9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3000"/>
                            </p:stCondLst>
                            <p:childTnLst>
                              <p:par>
                                <p:cTn id="18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0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1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4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7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0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3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6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9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rgbClr val="3333FF"/>
              </a:gs>
              <a:gs pos="50000">
                <a:schemeClr val="bg2">
                  <a:shade val="67500"/>
                  <a:satMod val="115000"/>
                </a:schemeClr>
              </a:gs>
              <a:gs pos="100000">
                <a:schemeClr val="bg2"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8A3E">
                  <a:shade val="67500"/>
                  <a:satMod val="115000"/>
                </a:srgbClr>
              </a:gs>
              <a:gs pos="100000">
                <a:srgbClr val="008A3E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29724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f500175f2fb81c90907ead35a2211e1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rgbClr val="FF9933"/>
              </a:gs>
              <a:gs pos="50000">
                <a:schemeClr val="bg2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bg2">
                  <a:lumMod val="40000"/>
                  <a:lumOff val="60000"/>
                  <a:shade val="100000"/>
                  <a:satMod val="115000"/>
                </a:scheme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32" y="0"/>
            <a:ext cx="9136568" cy="514350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rgbClr val="003A1A"/>
              </a:gs>
              <a:gs pos="50000">
                <a:schemeClr val="tx1">
                  <a:lumMod val="65000"/>
                  <a:shade val="67500"/>
                  <a:satMod val="115000"/>
                </a:schemeClr>
              </a:gs>
              <a:gs pos="100000">
                <a:schemeClr val="tx1">
                  <a:lumMod val="6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7033">
                  <a:shade val="67500"/>
                  <a:satMod val="115000"/>
                </a:srgbClr>
              </a:gs>
              <a:gs pos="100000">
                <a:srgbClr val="007033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0"/>
            <a:ext cx="9144000" cy="514350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14042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190520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140421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190520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58054">
            <a:off x="399693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399677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58054">
            <a:off x="4639846" y="140421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4639689" y="190520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58054">
            <a:off x="521138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521122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58054">
            <a:off x="5854292" y="140421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5854135" y="190520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58054">
            <a:off x="656870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656854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58054">
            <a:off x="7211615" y="140421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7211458" y="190520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58054">
            <a:off x="7744164" y="14042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7" y="190520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7744005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958054">
            <a:off x="7743847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7068896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958054">
            <a:off x="70687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63545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958054">
            <a:off x="63543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56794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958054">
            <a:off x="56792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029361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958054">
            <a:off x="5029203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4354252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958054">
            <a:off x="4354094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3639873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958054">
            <a:off x="3639715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2964764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958054">
            <a:off x="2964606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2314717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958054">
            <a:off x="2314559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1639608" y="340539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958054">
            <a:off x="1639450" y="390454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925229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958054">
            <a:off x="925071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250120" y="340539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958054">
            <a:off x="249962" y="390454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-217780" y="340539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958054">
            <a:off x="-217938" y="390454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1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3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4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57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0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3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6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69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2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5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4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7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0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3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9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2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5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8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1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7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3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9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2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5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8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4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7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0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3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6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9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2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5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8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1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3000"/>
                            </p:stCondLst>
                            <p:childTnLst>
                              <p:par>
                                <p:cTn id="373" presetID="2" presetClass="exit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6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0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4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8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0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0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4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8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2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6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4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8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0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4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8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2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6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0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4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98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6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4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8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2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6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0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4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38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2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0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2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66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2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86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2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18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2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4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8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2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6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8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2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0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4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8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2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6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0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4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2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6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7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8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9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7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04020">
            <a:off x="4254989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813016" flipH="1">
            <a:off x="4668238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04020">
            <a:off x="611652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813016" flipH="1">
            <a:off x="1024901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04020">
            <a:off x="7826891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813016" flipH="1">
            <a:off x="8240140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04020">
            <a:off x="2469040" y="9723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813016" flipH="1">
            <a:off x="2882289" y="10811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04020">
            <a:off x="6255254" y="972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813016" flipH="1">
            <a:off x="6668503" y="1081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04020">
            <a:off x="4254988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813016" flipH="1">
            <a:off x="4668237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904020">
            <a:off x="611651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813016" flipH="1">
            <a:off x="1024900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904020">
            <a:off x="7826890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813016" flipH="1">
            <a:off x="8240139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904020">
            <a:off x="2469039" y="652645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813016" flipH="1">
            <a:off x="2882288" y="653733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904020">
            <a:off x="6255253" y="652644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813016" flipH="1">
            <a:off x="6668502" y="653732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904020">
            <a:off x="4254988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813016" flipH="1">
            <a:off x="4668237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904020">
            <a:off x="611651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813016" flipH="1">
            <a:off x="1024900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904020">
            <a:off x="7826890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813016" flipH="1">
            <a:off x="8240139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904020">
            <a:off x="2469039" y="129561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813016" flipH="1">
            <a:off x="2882288" y="129669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904020">
            <a:off x="6255253" y="129560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813016" flipH="1">
            <a:off x="6668502" y="129669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904020">
            <a:off x="4254987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813016" flipH="1">
            <a:off x="4668236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904020">
            <a:off x="611650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813016" flipH="1">
            <a:off x="1024899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904020">
            <a:off x="7826889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813016" flipH="1">
            <a:off x="8240138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904020">
            <a:off x="2469038" y="193853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813016" flipH="1">
            <a:off x="2882287" y="193962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904020">
            <a:off x="6255252" y="193853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813016" flipH="1">
            <a:off x="6668501" y="193961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904020">
            <a:off x="4254990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813016" flipH="1">
            <a:off x="4668239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904020">
            <a:off x="611653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813016" flipH="1">
            <a:off x="1024902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904020">
            <a:off x="7826892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813016" flipH="1">
            <a:off x="8240141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904020">
            <a:off x="2469041" y="2581490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813016" flipH="1">
            <a:off x="2882290" y="2582578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904020">
            <a:off x="6255255" y="258148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813016" flipH="1">
            <a:off x="6668504" y="258257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904020">
            <a:off x="4254989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813016" flipH="1">
            <a:off x="4668238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904020">
            <a:off x="611652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813016" flipH="1">
            <a:off x="1024901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904020">
            <a:off x="7826891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813016" flipH="1">
            <a:off x="8240140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904020">
            <a:off x="2469040" y="3224412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813016" flipH="1">
            <a:off x="2882289" y="3225500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904020">
            <a:off x="6255254" y="3224411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813016" flipH="1">
            <a:off x="6668503" y="3225499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904020">
            <a:off x="4254989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813016" flipH="1">
            <a:off x="4668238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904020">
            <a:off x="611652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813016" flipH="1">
            <a:off x="1024901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904020">
            <a:off x="7826891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0" name="69 Rectángulo"/>
          <p:cNvSpPr/>
          <p:nvPr/>
        </p:nvSpPr>
        <p:spPr>
          <a:xfrm rot="20813016" flipH="1">
            <a:off x="8240140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 rot="904020">
            <a:off x="2469040" y="3867377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2" name="71 Rectángulo"/>
          <p:cNvSpPr/>
          <p:nvPr/>
        </p:nvSpPr>
        <p:spPr>
          <a:xfrm rot="20813016" flipH="1">
            <a:off x="2882289" y="3868465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3" name="72 Rectángulo"/>
          <p:cNvSpPr/>
          <p:nvPr/>
        </p:nvSpPr>
        <p:spPr>
          <a:xfrm rot="904020">
            <a:off x="6255254" y="3867376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4" name="73 Rectángulo"/>
          <p:cNvSpPr/>
          <p:nvPr/>
        </p:nvSpPr>
        <p:spPr>
          <a:xfrm rot="20813016" flipH="1">
            <a:off x="6668503" y="3868464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5" name="74 Rectángulo"/>
          <p:cNvSpPr/>
          <p:nvPr/>
        </p:nvSpPr>
        <p:spPr>
          <a:xfrm rot="904020">
            <a:off x="4254988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6" name="75 Rectángulo"/>
          <p:cNvSpPr/>
          <p:nvPr/>
        </p:nvSpPr>
        <p:spPr>
          <a:xfrm rot="20813016" flipH="1">
            <a:off x="4668237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7" name="76 Rectángulo"/>
          <p:cNvSpPr/>
          <p:nvPr/>
        </p:nvSpPr>
        <p:spPr>
          <a:xfrm rot="904020">
            <a:off x="611651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8" name="77 Rectángulo"/>
          <p:cNvSpPr/>
          <p:nvPr/>
        </p:nvSpPr>
        <p:spPr>
          <a:xfrm rot="20813016" flipH="1">
            <a:off x="1024900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9" name="78 Rectángulo"/>
          <p:cNvSpPr/>
          <p:nvPr/>
        </p:nvSpPr>
        <p:spPr>
          <a:xfrm rot="904020">
            <a:off x="7826890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0" name="79 Rectángulo"/>
          <p:cNvSpPr/>
          <p:nvPr/>
        </p:nvSpPr>
        <p:spPr>
          <a:xfrm rot="20813016" flipH="1">
            <a:off x="8240139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1" name="80 Rectángulo"/>
          <p:cNvSpPr/>
          <p:nvPr/>
        </p:nvSpPr>
        <p:spPr>
          <a:xfrm rot="904020">
            <a:off x="2469039" y="4510299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2" name="81 Rectángulo"/>
          <p:cNvSpPr/>
          <p:nvPr/>
        </p:nvSpPr>
        <p:spPr>
          <a:xfrm rot="20813016" flipH="1">
            <a:off x="2882288" y="4511387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3" name="82 Rectángulo"/>
          <p:cNvSpPr/>
          <p:nvPr/>
        </p:nvSpPr>
        <p:spPr>
          <a:xfrm rot="904020">
            <a:off x="6255253" y="4510298"/>
            <a:ext cx="191722" cy="884115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4" name="83 Rectángulo"/>
          <p:cNvSpPr/>
          <p:nvPr/>
        </p:nvSpPr>
        <p:spPr>
          <a:xfrm rot="20813016" flipH="1">
            <a:off x="6668502" y="4511386"/>
            <a:ext cx="195364" cy="870638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90000"/>
                </a:schemeClr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5" name="84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5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3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6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7" dur="3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1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7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3" presetClass="entr" presetSubtype="1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3000"/>
                            </p:stCondLst>
                            <p:childTnLst>
                              <p:par>
                                <p:cTn id="569" presetID="2" presetClass="exit" presetSubtype="1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0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1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5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8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9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2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6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7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0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1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8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4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8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2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6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0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0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4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8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2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6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0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4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2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6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0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4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8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9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0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3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4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8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5" presetID="2" presetClass="exit" presetSubtype="1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6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0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2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6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0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4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8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6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0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8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2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6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0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6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4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8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2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0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4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8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6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0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4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5" dur="3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7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0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1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4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78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9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2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3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" presetClass="exit" presetSubtype="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86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7" dur="3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89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0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1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2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3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4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5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6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7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8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9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0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1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2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3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4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5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6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7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5" dur="3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88" dur="3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1" dur="3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4" dur="3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97" dur="3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9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0" dur="3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3" dur="3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6" dur="3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8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09" dur="3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1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2" dur="3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5" dur="3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18" dur="3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0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1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3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4" dur="3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3" presetClass="exit" presetSubtype="1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27" dur="3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39" grpId="0" animBg="1"/>
      <p:bldP spid="39" grpId="1" animBg="1"/>
      <p:bldP spid="39" grpId="2" animBg="1"/>
      <p:bldP spid="39" grpId="3" animBg="1"/>
      <p:bldP spid="40" grpId="0" animBg="1"/>
      <p:bldP spid="40" grpId="1" animBg="1"/>
      <p:bldP spid="40" grpId="2" animBg="1"/>
      <p:bldP spid="40" grpId="3" animBg="1"/>
      <p:bldP spid="41" grpId="0" animBg="1"/>
      <p:bldP spid="41" grpId="1" animBg="1"/>
      <p:bldP spid="41" grpId="2" animBg="1"/>
      <p:bldP spid="41" grpId="3" animBg="1"/>
      <p:bldP spid="42" grpId="0" animBg="1"/>
      <p:bldP spid="42" grpId="1" animBg="1"/>
      <p:bldP spid="42" grpId="2" animBg="1"/>
      <p:bldP spid="42" grpId="3" animBg="1"/>
      <p:bldP spid="43" grpId="0" animBg="1"/>
      <p:bldP spid="43" grpId="1" animBg="1"/>
      <p:bldP spid="43" grpId="2" animBg="1"/>
      <p:bldP spid="43" grpId="3" animBg="1"/>
      <p:bldP spid="44" grpId="0" animBg="1"/>
      <p:bldP spid="44" grpId="1" animBg="1"/>
      <p:bldP spid="44" grpId="2" animBg="1"/>
      <p:bldP spid="44" grpId="3" animBg="1"/>
      <p:bldP spid="45" grpId="0" animBg="1"/>
      <p:bldP spid="45" grpId="1" animBg="1"/>
      <p:bldP spid="45" grpId="2" animBg="1"/>
      <p:bldP spid="45" grpId="3" animBg="1"/>
      <p:bldP spid="46" grpId="0" animBg="1"/>
      <p:bldP spid="46" grpId="1" animBg="1"/>
      <p:bldP spid="46" grpId="2" animBg="1"/>
      <p:bldP spid="46" grpId="3" animBg="1"/>
      <p:bldP spid="47" grpId="0" animBg="1"/>
      <p:bldP spid="47" grpId="1" animBg="1"/>
      <p:bldP spid="47" grpId="2" animBg="1"/>
      <p:bldP spid="47" grpId="3" animBg="1"/>
      <p:bldP spid="48" grpId="0" animBg="1"/>
      <p:bldP spid="48" grpId="1" animBg="1"/>
      <p:bldP spid="48" grpId="2" animBg="1"/>
      <p:bldP spid="48" grpId="3" animBg="1"/>
      <p:bldP spid="49" grpId="0" animBg="1"/>
      <p:bldP spid="49" grpId="1" animBg="1"/>
      <p:bldP spid="49" grpId="2" animBg="1"/>
      <p:bldP spid="49" grpId="3" animBg="1"/>
      <p:bldP spid="50" grpId="0" animBg="1"/>
      <p:bldP spid="50" grpId="1" animBg="1"/>
      <p:bldP spid="50" grpId="2" animBg="1"/>
      <p:bldP spid="50" grpId="3" animBg="1"/>
      <p:bldP spid="51" grpId="0" animBg="1"/>
      <p:bldP spid="51" grpId="1" animBg="1"/>
      <p:bldP spid="51" grpId="2" animBg="1"/>
      <p:bldP spid="51" grpId="3" animBg="1"/>
      <p:bldP spid="52" grpId="0" animBg="1"/>
      <p:bldP spid="52" grpId="1" animBg="1"/>
      <p:bldP spid="52" grpId="2" animBg="1"/>
      <p:bldP spid="52" grpId="3" animBg="1"/>
      <p:bldP spid="53" grpId="0" animBg="1"/>
      <p:bldP spid="53" grpId="1" animBg="1"/>
      <p:bldP spid="53" grpId="2" animBg="1"/>
      <p:bldP spid="53" grpId="3" animBg="1"/>
      <p:bldP spid="54" grpId="0" animBg="1"/>
      <p:bldP spid="54" grpId="1" animBg="1"/>
      <p:bldP spid="54" grpId="2" animBg="1"/>
      <p:bldP spid="54" grpId="3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59" grpId="0" animBg="1"/>
      <p:bldP spid="59" grpId="1" animBg="1"/>
      <p:bldP spid="59" grpId="2" animBg="1"/>
      <p:bldP spid="59" grpId="3" animBg="1"/>
      <p:bldP spid="60" grpId="0" animBg="1"/>
      <p:bldP spid="60" grpId="1" animBg="1"/>
      <p:bldP spid="60" grpId="2" animBg="1"/>
      <p:bldP spid="60" grpId="3" animBg="1"/>
      <p:bldP spid="61" grpId="0" animBg="1"/>
      <p:bldP spid="61" grpId="1" animBg="1"/>
      <p:bldP spid="61" grpId="2" animBg="1"/>
      <p:bldP spid="61" grpId="3" animBg="1"/>
      <p:bldP spid="62" grpId="0" animBg="1"/>
      <p:bldP spid="62" grpId="1" animBg="1"/>
      <p:bldP spid="62" grpId="2" animBg="1"/>
      <p:bldP spid="62" grpId="3" animBg="1"/>
      <p:bldP spid="63" grpId="0" animBg="1"/>
      <p:bldP spid="63" grpId="1" animBg="1"/>
      <p:bldP spid="63" grpId="2" animBg="1"/>
      <p:bldP spid="63" grpId="3" animBg="1"/>
      <p:bldP spid="64" grpId="0" animBg="1"/>
      <p:bldP spid="64" grpId="1" animBg="1"/>
      <p:bldP spid="64" grpId="2" animBg="1"/>
      <p:bldP spid="64" grpId="3" animBg="1"/>
      <p:bldP spid="65" grpId="0" animBg="1"/>
      <p:bldP spid="65" grpId="1" animBg="1"/>
      <p:bldP spid="65" grpId="2" animBg="1"/>
      <p:bldP spid="65" grpId="3" animBg="1"/>
      <p:bldP spid="66" grpId="0" animBg="1"/>
      <p:bldP spid="66" grpId="1" animBg="1"/>
      <p:bldP spid="66" grpId="2" animBg="1"/>
      <p:bldP spid="66" grpId="3" animBg="1"/>
      <p:bldP spid="67" grpId="0" animBg="1"/>
      <p:bldP spid="67" grpId="1" animBg="1"/>
      <p:bldP spid="67" grpId="2" animBg="1"/>
      <p:bldP spid="67" grpId="3" animBg="1"/>
      <p:bldP spid="68" grpId="0" animBg="1"/>
      <p:bldP spid="68" grpId="1" animBg="1"/>
      <p:bldP spid="68" grpId="2" animBg="1"/>
      <p:bldP spid="68" grpId="3" animBg="1"/>
      <p:bldP spid="69" grpId="0" animBg="1"/>
      <p:bldP spid="69" grpId="1" animBg="1"/>
      <p:bldP spid="69" grpId="2" animBg="1"/>
      <p:bldP spid="69" grpId="3" animBg="1"/>
      <p:bldP spid="70" grpId="0" animBg="1"/>
      <p:bldP spid="70" grpId="1" animBg="1"/>
      <p:bldP spid="70" grpId="2" animBg="1"/>
      <p:bldP spid="70" grpId="3" animBg="1"/>
      <p:bldP spid="71" grpId="0" animBg="1"/>
      <p:bldP spid="71" grpId="1" animBg="1"/>
      <p:bldP spid="71" grpId="2" animBg="1"/>
      <p:bldP spid="71" grpId="3" animBg="1"/>
      <p:bldP spid="72" grpId="0" animBg="1"/>
      <p:bldP spid="72" grpId="1" animBg="1"/>
      <p:bldP spid="72" grpId="2" animBg="1"/>
      <p:bldP spid="72" grpId="3" animBg="1"/>
      <p:bldP spid="73" grpId="0" animBg="1"/>
      <p:bldP spid="73" grpId="1" animBg="1"/>
      <p:bldP spid="73" grpId="2" animBg="1"/>
      <p:bldP spid="73" grpId="3" animBg="1"/>
      <p:bldP spid="74" grpId="0" animBg="1"/>
      <p:bldP spid="74" grpId="1" animBg="1"/>
      <p:bldP spid="74" grpId="2" animBg="1"/>
      <p:bldP spid="74" grpId="3" animBg="1"/>
      <p:bldP spid="75" grpId="0" animBg="1"/>
      <p:bldP spid="75" grpId="1" animBg="1"/>
      <p:bldP spid="75" grpId="2" animBg="1"/>
      <p:bldP spid="75" grpId="3" animBg="1"/>
      <p:bldP spid="76" grpId="0" animBg="1"/>
      <p:bldP spid="76" grpId="1" animBg="1"/>
      <p:bldP spid="76" grpId="2" animBg="1"/>
      <p:bldP spid="76" grpId="3" animBg="1"/>
      <p:bldP spid="77" grpId="0" animBg="1"/>
      <p:bldP spid="77" grpId="1" animBg="1"/>
      <p:bldP spid="77" grpId="2" animBg="1"/>
      <p:bldP spid="77" grpId="3" animBg="1"/>
      <p:bldP spid="78" grpId="0" animBg="1"/>
      <p:bldP spid="78" grpId="1" animBg="1"/>
      <p:bldP spid="78" grpId="2" animBg="1"/>
      <p:bldP spid="78" grpId="3" animBg="1"/>
      <p:bldP spid="79" grpId="0" animBg="1"/>
      <p:bldP spid="79" grpId="1" animBg="1"/>
      <p:bldP spid="79" grpId="2" animBg="1"/>
      <p:bldP spid="79" grpId="3" animBg="1"/>
      <p:bldP spid="80" grpId="0" animBg="1"/>
      <p:bldP spid="80" grpId="1" animBg="1"/>
      <p:bldP spid="80" grpId="2" animBg="1"/>
      <p:bldP spid="80" grpId="3" animBg="1"/>
      <p:bldP spid="81" grpId="0" animBg="1"/>
      <p:bldP spid="81" grpId="1" animBg="1"/>
      <p:bldP spid="81" grpId="2" animBg="1"/>
      <p:bldP spid="81" grpId="3" animBg="1"/>
      <p:bldP spid="82" grpId="0" animBg="1"/>
      <p:bldP spid="82" grpId="1" animBg="1"/>
      <p:bldP spid="82" grpId="2" animBg="1"/>
      <p:bldP spid="82" grpId="3" animBg="1"/>
      <p:bldP spid="83" grpId="0" animBg="1"/>
      <p:bldP spid="83" grpId="1" animBg="1"/>
      <p:bldP spid="83" grpId="2" animBg="1"/>
      <p:bldP spid="83" grpId="3" animBg="1"/>
      <p:bldP spid="84" grpId="0" animBg="1"/>
      <p:bldP spid="84" grpId="1" animBg="1"/>
      <p:bldP spid="84" grpId="2" animBg="1"/>
      <p:bldP spid="84" grpId="3" animBg="1"/>
      <p:bldP spid="8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8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06914" y="-285770"/>
            <a:ext cx="9565260" cy="5549938"/>
          </a:xfrm>
          <a:prstGeom prst="rect">
            <a:avLst/>
          </a:prstGeom>
          <a:effectLst>
            <a:softEdge rad="31750"/>
          </a:effectLst>
        </p:spPr>
      </p:pic>
      <p:sp>
        <p:nvSpPr>
          <p:cNvPr id="5" name="4 Anillo"/>
          <p:cNvSpPr/>
          <p:nvPr/>
        </p:nvSpPr>
        <p:spPr>
          <a:xfrm rot="19176958">
            <a:off x="46680" y="18061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6" name="5 Anillo"/>
          <p:cNvSpPr/>
          <p:nvPr/>
        </p:nvSpPr>
        <p:spPr>
          <a:xfrm rot="19176958">
            <a:off x="260961" y="23235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7" name="6 Anillo"/>
          <p:cNvSpPr/>
          <p:nvPr/>
        </p:nvSpPr>
        <p:spPr>
          <a:xfrm rot="2679793">
            <a:off x="7709095" y="25563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8" name="7 Anillo"/>
          <p:cNvSpPr/>
          <p:nvPr/>
        </p:nvSpPr>
        <p:spPr>
          <a:xfrm rot="19176958">
            <a:off x="475309" y="51812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9" name="8 Anillo"/>
          <p:cNvSpPr/>
          <p:nvPr/>
        </p:nvSpPr>
        <p:spPr>
          <a:xfrm rot="19176958">
            <a:off x="689590" y="73242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0" name="9 Anillo"/>
          <p:cNvSpPr/>
          <p:nvPr/>
        </p:nvSpPr>
        <p:spPr>
          <a:xfrm rot="2679793">
            <a:off x="7528284" y="49815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1" name="10 Anillo"/>
          <p:cNvSpPr/>
          <p:nvPr/>
        </p:nvSpPr>
        <p:spPr>
          <a:xfrm rot="2679793">
            <a:off x="7280467" y="75570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2" name="11 Anillo"/>
          <p:cNvSpPr/>
          <p:nvPr/>
        </p:nvSpPr>
        <p:spPr>
          <a:xfrm rot="19176958">
            <a:off x="903937" y="1018194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3" name="12 Anillo"/>
          <p:cNvSpPr/>
          <p:nvPr/>
        </p:nvSpPr>
        <p:spPr>
          <a:xfrm rot="19176958">
            <a:off x="1118218" y="123249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4" name="13 Anillo"/>
          <p:cNvSpPr/>
          <p:nvPr/>
        </p:nvSpPr>
        <p:spPr>
          <a:xfrm rot="19176958">
            <a:off x="1332566" y="151826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5" name="14 Anillo"/>
          <p:cNvSpPr/>
          <p:nvPr/>
        </p:nvSpPr>
        <p:spPr>
          <a:xfrm rot="19176958">
            <a:off x="1546847" y="173255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6" name="15 Anillo"/>
          <p:cNvSpPr/>
          <p:nvPr/>
        </p:nvSpPr>
        <p:spPr>
          <a:xfrm rot="2679793">
            <a:off x="7099657" y="1069656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7" name="16 Anillo"/>
          <p:cNvSpPr/>
          <p:nvPr/>
        </p:nvSpPr>
        <p:spPr>
          <a:xfrm rot="2679793">
            <a:off x="6851840" y="132720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8" name="17 Anillo"/>
          <p:cNvSpPr/>
          <p:nvPr/>
        </p:nvSpPr>
        <p:spPr>
          <a:xfrm rot="2679793">
            <a:off x="6671029" y="156972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19" name="18 Anillo"/>
          <p:cNvSpPr/>
          <p:nvPr/>
        </p:nvSpPr>
        <p:spPr>
          <a:xfrm rot="2679793">
            <a:off x="6423212" y="1827273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0" name="19 Anillo"/>
          <p:cNvSpPr/>
          <p:nvPr/>
        </p:nvSpPr>
        <p:spPr>
          <a:xfrm rot="19176958">
            <a:off x="1761190" y="1946887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1" name="20 Anillo"/>
          <p:cNvSpPr/>
          <p:nvPr/>
        </p:nvSpPr>
        <p:spPr>
          <a:xfrm rot="19176958">
            <a:off x="1975471" y="216118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2" name="21 Anillo"/>
          <p:cNvSpPr/>
          <p:nvPr/>
        </p:nvSpPr>
        <p:spPr>
          <a:xfrm rot="19176958">
            <a:off x="2189819" y="2446953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3" name="22 Anillo"/>
          <p:cNvSpPr/>
          <p:nvPr/>
        </p:nvSpPr>
        <p:spPr>
          <a:xfrm rot="19176958">
            <a:off x="2404100" y="2661249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4" name="23 Anillo"/>
          <p:cNvSpPr/>
          <p:nvPr/>
        </p:nvSpPr>
        <p:spPr>
          <a:xfrm rot="19176958">
            <a:off x="2618447" y="2947020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5" name="24 Anillo"/>
          <p:cNvSpPr/>
          <p:nvPr/>
        </p:nvSpPr>
        <p:spPr>
          <a:xfrm rot="19176958">
            <a:off x="2832728" y="316131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6" name="25 Anillo"/>
          <p:cNvSpPr/>
          <p:nvPr/>
        </p:nvSpPr>
        <p:spPr>
          <a:xfrm rot="19176958">
            <a:off x="3047076" y="3447086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7" name="26 Anillo"/>
          <p:cNvSpPr/>
          <p:nvPr/>
        </p:nvSpPr>
        <p:spPr>
          <a:xfrm rot="19176958">
            <a:off x="3261357" y="3661382"/>
            <a:ext cx="1145864" cy="565511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8" name="27 Anillo"/>
          <p:cNvSpPr/>
          <p:nvPr/>
        </p:nvSpPr>
        <p:spPr>
          <a:xfrm rot="2679793">
            <a:off x="6242400" y="213198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29" name="28 Anillo"/>
          <p:cNvSpPr/>
          <p:nvPr/>
        </p:nvSpPr>
        <p:spPr>
          <a:xfrm rot="2679793">
            <a:off x="5994583" y="238953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0" name="29 Anillo"/>
          <p:cNvSpPr/>
          <p:nvPr/>
        </p:nvSpPr>
        <p:spPr>
          <a:xfrm rot="2679793">
            <a:off x="5813772" y="263204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1" name="30 Anillo"/>
          <p:cNvSpPr/>
          <p:nvPr/>
        </p:nvSpPr>
        <p:spPr>
          <a:xfrm rot="2679793">
            <a:off x="5565955" y="2889598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2" name="31 Anillo"/>
          <p:cNvSpPr/>
          <p:nvPr/>
        </p:nvSpPr>
        <p:spPr>
          <a:xfrm rot="2679793">
            <a:off x="5385145" y="3203551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3" name="32 Anillo"/>
          <p:cNvSpPr/>
          <p:nvPr/>
        </p:nvSpPr>
        <p:spPr>
          <a:xfrm rot="2679793">
            <a:off x="5137328" y="3461102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4" name="33 Anillo"/>
          <p:cNvSpPr/>
          <p:nvPr/>
        </p:nvSpPr>
        <p:spPr>
          <a:xfrm rot="2679793">
            <a:off x="4956517" y="3703617"/>
            <a:ext cx="1145864" cy="587980"/>
          </a:xfrm>
          <a:prstGeom prst="donu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C000">
                  <a:shade val="67500"/>
                  <a:satMod val="115000"/>
                </a:srgbClr>
              </a:gs>
              <a:gs pos="100000">
                <a:srgbClr val="FFC0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>
              <a:solidFill>
                <a:schemeClr val="tx1"/>
              </a:solidFill>
            </a:endParaRPr>
          </a:p>
        </p:txBody>
      </p:sp>
      <p:sp>
        <p:nvSpPr>
          <p:cNvPr id="35" name="34 Rectángulo"/>
          <p:cNvSpPr/>
          <p:nvPr/>
        </p:nvSpPr>
        <p:spPr>
          <a:xfrm>
            <a:off x="-357222" y="-357208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5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39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3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47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1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5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7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5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67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1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5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9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1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3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5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8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3000"/>
                            </p:stCondLst>
                            <p:childTnLst>
                              <p:par>
                                <p:cTn id="189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0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4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6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2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2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6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0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2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86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0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4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8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2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6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0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4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7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8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1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2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9" presetClass="exit" presetSubtype="5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6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40000">
                                          <p:val>
                                            <p:strVal val="-ppt_h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h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h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h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80000">
                                          <p:val>
                                            <p:strVal val="ppt_h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h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h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0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39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1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4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57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0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3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6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69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2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78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1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4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87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0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3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6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99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2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08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1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4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3" presetClass="exit" presetSubtype="5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517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9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Onda"/>
          <p:cNvSpPr/>
          <p:nvPr/>
        </p:nvSpPr>
        <p:spPr>
          <a:xfrm>
            <a:off x="4572000" y="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Onda"/>
          <p:cNvSpPr/>
          <p:nvPr/>
        </p:nvSpPr>
        <p:spPr>
          <a:xfrm flipH="1">
            <a:off x="2857488" y="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Onda"/>
          <p:cNvSpPr/>
          <p:nvPr/>
        </p:nvSpPr>
        <p:spPr>
          <a:xfrm>
            <a:off x="4572000" y="57148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Onda"/>
          <p:cNvSpPr/>
          <p:nvPr/>
        </p:nvSpPr>
        <p:spPr>
          <a:xfrm flipH="1">
            <a:off x="2857488" y="57148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Onda"/>
          <p:cNvSpPr/>
          <p:nvPr/>
        </p:nvSpPr>
        <p:spPr>
          <a:xfrm>
            <a:off x="4572000" y="114299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Onda"/>
          <p:cNvSpPr/>
          <p:nvPr/>
        </p:nvSpPr>
        <p:spPr>
          <a:xfrm flipH="1">
            <a:off x="2857488" y="114299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Onda"/>
          <p:cNvSpPr/>
          <p:nvPr/>
        </p:nvSpPr>
        <p:spPr>
          <a:xfrm>
            <a:off x="4572000" y="1714476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Onda"/>
          <p:cNvSpPr/>
          <p:nvPr/>
        </p:nvSpPr>
        <p:spPr>
          <a:xfrm flipH="1">
            <a:off x="2857488" y="1714476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Onda"/>
          <p:cNvSpPr/>
          <p:nvPr/>
        </p:nvSpPr>
        <p:spPr>
          <a:xfrm>
            <a:off x="4572000" y="228603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Onda"/>
          <p:cNvSpPr/>
          <p:nvPr/>
        </p:nvSpPr>
        <p:spPr>
          <a:xfrm flipH="1">
            <a:off x="2857488" y="228603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Onda"/>
          <p:cNvSpPr/>
          <p:nvPr/>
        </p:nvSpPr>
        <p:spPr>
          <a:xfrm>
            <a:off x="4572000" y="285752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Onda"/>
          <p:cNvSpPr/>
          <p:nvPr/>
        </p:nvSpPr>
        <p:spPr>
          <a:xfrm flipH="1">
            <a:off x="2857488" y="285752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Onda"/>
          <p:cNvSpPr/>
          <p:nvPr/>
        </p:nvSpPr>
        <p:spPr>
          <a:xfrm>
            <a:off x="4572000" y="3429024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Onda"/>
          <p:cNvSpPr/>
          <p:nvPr/>
        </p:nvSpPr>
        <p:spPr>
          <a:xfrm flipH="1">
            <a:off x="2857488" y="3429024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Onda"/>
          <p:cNvSpPr/>
          <p:nvPr/>
        </p:nvSpPr>
        <p:spPr>
          <a:xfrm>
            <a:off x="4572000" y="4000510"/>
            <a:ext cx="1785950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Onda"/>
          <p:cNvSpPr/>
          <p:nvPr/>
        </p:nvSpPr>
        <p:spPr>
          <a:xfrm flipH="1">
            <a:off x="2857488" y="4000510"/>
            <a:ext cx="1714512" cy="642942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Onda"/>
          <p:cNvSpPr/>
          <p:nvPr/>
        </p:nvSpPr>
        <p:spPr>
          <a:xfrm>
            <a:off x="4572000" y="4572014"/>
            <a:ext cx="1785950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Onda"/>
          <p:cNvSpPr/>
          <p:nvPr/>
        </p:nvSpPr>
        <p:spPr>
          <a:xfrm flipH="1">
            <a:off x="2857488" y="4572014"/>
            <a:ext cx="1714512" cy="571486"/>
          </a:xfrm>
          <a:prstGeom prst="wave">
            <a:avLst>
              <a:gd name="adj1" fmla="val 20000"/>
              <a:gd name="adj2" fmla="val -10000"/>
            </a:avLst>
          </a:prstGeo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0800000" scaled="1"/>
            <a:tileRect/>
          </a:gradFill>
          <a:ln w="3175">
            <a:noFill/>
            <a:prstDash val="sysDot"/>
          </a:ln>
          <a:scene3d>
            <a:camera prst="orthographicFront"/>
            <a:lightRig rig="threePt" dir="t"/>
          </a:scene3d>
          <a:sp3d>
            <a:bevelT w="152400" h="50800" prst="softRound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5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9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7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9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1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3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09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1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2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17" presetID="2" presetClass="exit" presetSubtype="2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2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0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4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58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6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0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4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0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8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0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6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08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0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5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7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8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9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0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1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3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2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5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CC9900">
                  <a:shade val="67500"/>
                  <a:satMod val="115000"/>
                </a:srgbClr>
              </a:gs>
              <a:gs pos="100000">
                <a:srgbClr val="CC99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4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Triángulo rectángulo"/>
          <p:cNvSpPr/>
          <p:nvPr/>
        </p:nvSpPr>
        <p:spPr>
          <a:xfrm>
            <a:off x="4572000" y="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Triángulo rectángulo"/>
          <p:cNvSpPr/>
          <p:nvPr/>
        </p:nvSpPr>
        <p:spPr>
          <a:xfrm flipH="1">
            <a:off x="3214677" y="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Triángulo rectángulo"/>
          <p:cNvSpPr/>
          <p:nvPr/>
        </p:nvSpPr>
        <p:spPr>
          <a:xfrm>
            <a:off x="4572000" y="28573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Triángulo rectángulo"/>
          <p:cNvSpPr/>
          <p:nvPr/>
        </p:nvSpPr>
        <p:spPr>
          <a:xfrm flipH="1">
            <a:off x="3214677" y="28573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Triángulo rectángulo"/>
          <p:cNvSpPr/>
          <p:nvPr/>
        </p:nvSpPr>
        <p:spPr>
          <a:xfrm>
            <a:off x="4572000" y="57150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Triángulo rectángulo"/>
          <p:cNvSpPr/>
          <p:nvPr/>
        </p:nvSpPr>
        <p:spPr>
          <a:xfrm flipH="1">
            <a:off x="3214677" y="57150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Triángulo rectángulo"/>
          <p:cNvSpPr/>
          <p:nvPr/>
        </p:nvSpPr>
        <p:spPr>
          <a:xfrm>
            <a:off x="4572000" y="8572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Triángulo rectángulo"/>
          <p:cNvSpPr/>
          <p:nvPr/>
        </p:nvSpPr>
        <p:spPr>
          <a:xfrm flipH="1">
            <a:off x="3214677" y="8572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Triángulo rectángulo"/>
          <p:cNvSpPr/>
          <p:nvPr/>
        </p:nvSpPr>
        <p:spPr>
          <a:xfrm>
            <a:off x="4572000" y="114300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Triángulo rectángulo"/>
          <p:cNvSpPr/>
          <p:nvPr/>
        </p:nvSpPr>
        <p:spPr>
          <a:xfrm flipH="1">
            <a:off x="3214677" y="114300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Triángulo rectángulo"/>
          <p:cNvSpPr/>
          <p:nvPr/>
        </p:nvSpPr>
        <p:spPr>
          <a:xfrm>
            <a:off x="4572000" y="142874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Triángulo rectángulo"/>
          <p:cNvSpPr/>
          <p:nvPr/>
        </p:nvSpPr>
        <p:spPr>
          <a:xfrm flipH="1">
            <a:off x="3214677" y="142874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Triángulo rectángulo"/>
          <p:cNvSpPr/>
          <p:nvPr/>
        </p:nvSpPr>
        <p:spPr>
          <a:xfrm>
            <a:off x="4572000" y="171451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Triángulo rectángulo"/>
          <p:cNvSpPr/>
          <p:nvPr/>
        </p:nvSpPr>
        <p:spPr>
          <a:xfrm flipH="1">
            <a:off x="3214677" y="171451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Triángulo rectángulo"/>
          <p:cNvSpPr/>
          <p:nvPr/>
        </p:nvSpPr>
        <p:spPr>
          <a:xfrm>
            <a:off x="4572000" y="2071684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Triángulo rectángulo"/>
          <p:cNvSpPr/>
          <p:nvPr/>
        </p:nvSpPr>
        <p:spPr>
          <a:xfrm flipH="1">
            <a:off x="3214677" y="2071684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Triángulo rectángulo"/>
          <p:cNvSpPr/>
          <p:nvPr/>
        </p:nvSpPr>
        <p:spPr>
          <a:xfrm>
            <a:off x="4572000" y="228601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Triángulo rectángulo"/>
          <p:cNvSpPr/>
          <p:nvPr/>
        </p:nvSpPr>
        <p:spPr>
          <a:xfrm flipH="1">
            <a:off x="3214677" y="228601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Triángulo rectángulo"/>
          <p:cNvSpPr/>
          <p:nvPr/>
        </p:nvSpPr>
        <p:spPr>
          <a:xfrm>
            <a:off x="4572000" y="264318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Triángulo rectángulo"/>
          <p:cNvSpPr/>
          <p:nvPr/>
        </p:nvSpPr>
        <p:spPr>
          <a:xfrm flipH="1">
            <a:off x="3214677" y="264318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Triángulo rectángulo"/>
          <p:cNvSpPr/>
          <p:nvPr/>
        </p:nvSpPr>
        <p:spPr>
          <a:xfrm>
            <a:off x="4572000" y="292895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Triángulo rectángulo"/>
          <p:cNvSpPr/>
          <p:nvPr/>
        </p:nvSpPr>
        <p:spPr>
          <a:xfrm flipH="1">
            <a:off x="3214677" y="292895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Triángulo rectángulo"/>
          <p:cNvSpPr/>
          <p:nvPr/>
        </p:nvSpPr>
        <p:spPr>
          <a:xfrm>
            <a:off x="4572000" y="321469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Triángulo rectángulo"/>
          <p:cNvSpPr/>
          <p:nvPr/>
        </p:nvSpPr>
        <p:spPr>
          <a:xfrm flipH="1">
            <a:off x="3214677" y="321469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Triángulo rectángulo"/>
          <p:cNvSpPr/>
          <p:nvPr/>
        </p:nvSpPr>
        <p:spPr>
          <a:xfrm>
            <a:off x="4572000" y="3500462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Triángulo rectángulo"/>
          <p:cNvSpPr/>
          <p:nvPr/>
        </p:nvSpPr>
        <p:spPr>
          <a:xfrm flipH="1">
            <a:off x="3214677" y="3500462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Triángulo rectángulo"/>
          <p:cNvSpPr/>
          <p:nvPr/>
        </p:nvSpPr>
        <p:spPr>
          <a:xfrm>
            <a:off x="4572000" y="378619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Triángulo rectángulo"/>
          <p:cNvSpPr/>
          <p:nvPr/>
        </p:nvSpPr>
        <p:spPr>
          <a:xfrm flipH="1">
            <a:off x="3214677" y="378619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Triángulo rectángulo"/>
          <p:cNvSpPr/>
          <p:nvPr/>
        </p:nvSpPr>
        <p:spPr>
          <a:xfrm>
            <a:off x="4572000" y="4071966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Triángulo rectángulo"/>
          <p:cNvSpPr/>
          <p:nvPr/>
        </p:nvSpPr>
        <p:spPr>
          <a:xfrm flipH="1">
            <a:off x="3214677" y="4071966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Triángulo rectángulo"/>
          <p:cNvSpPr/>
          <p:nvPr/>
        </p:nvSpPr>
        <p:spPr>
          <a:xfrm>
            <a:off x="4572000" y="4429138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Triángulo rectángulo"/>
          <p:cNvSpPr/>
          <p:nvPr/>
        </p:nvSpPr>
        <p:spPr>
          <a:xfrm flipH="1">
            <a:off x="3214677" y="4429138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Triángulo rectángulo"/>
          <p:cNvSpPr/>
          <p:nvPr/>
        </p:nvSpPr>
        <p:spPr>
          <a:xfrm>
            <a:off x="4572000" y="4750600"/>
            <a:ext cx="1357321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Triángulo rectángulo"/>
          <p:cNvSpPr/>
          <p:nvPr/>
        </p:nvSpPr>
        <p:spPr>
          <a:xfrm flipH="1">
            <a:off x="3214677" y="4750600"/>
            <a:ext cx="1285884" cy="642924"/>
          </a:xfrm>
          <a:prstGeom prst="rtTriangle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3300">
                  <a:shade val="67500"/>
                  <a:satMod val="115000"/>
                </a:srgbClr>
              </a:gs>
              <a:gs pos="100000">
                <a:srgbClr val="FF3300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19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1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" dur="5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5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" dur="5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9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" dur="5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3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97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1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" dur="5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5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" dur="5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9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3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7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1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2" dur="5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5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6" dur="5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9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0" dur="5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3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4" dur="5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7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1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2" dur="5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2" presetClass="exit" presetSubtype="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5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6" dur="5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9" dur="5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1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3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5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7" dur="5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9" dur="5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1" dur="5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3" dur="5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5" dur="5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9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3" dur="5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7" dur="5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9" dur="5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1" dur="5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3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4" dur="5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1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2" dur="5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5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6" dur="5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9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0" dur="5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3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4" dur="5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7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1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2" dur="5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5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6" dur="5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9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0" dur="5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3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4" dur="5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7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0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1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2" dur="5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5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6" dur="5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9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0" dur="5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2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3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2" presetClass="exit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7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1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3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5" dur="5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7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59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1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3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5" dur="5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7" dur="5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9" dur="5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1" dur="5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3" dur="5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4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5" dur="5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6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7" dur="5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8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9" dur="5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1" dur="5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2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3" dur="5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4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0" dur="5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6" grpId="0" animBg="1"/>
      <p:bldP spid="6" grpId="1" animBg="1"/>
      <p:bldP spid="6" grpId="2" animBg="1"/>
      <p:bldP spid="6" grpId="3" animBg="1"/>
      <p:bldP spid="7" grpId="0" animBg="1"/>
      <p:bldP spid="7" grpId="1" animBg="1"/>
      <p:bldP spid="7" grpId="2" animBg="1"/>
      <p:bldP spid="7" grpId="3" animBg="1"/>
      <p:bldP spid="8" grpId="0" animBg="1"/>
      <p:bldP spid="8" grpId="1" animBg="1"/>
      <p:bldP spid="8" grpId="2" animBg="1"/>
      <p:bldP spid="8" grpId="3" animBg="1"/>
      <p:bldP spid="9" grpId="0" animBg="1"/>
      <p:bldP spid="9" grpId="1" animBg="1"/>
      <p:bldP spid="9" grpId="2" animBg="1"/>
      <p:bldP spid="9" grpId="3" animBg="1"/>
      <p:bldP spid="10" grpId="0" animBg="1"/>
      <p:bldP spid="10" grpId="1" animBg="1"/>
      <p:bldP spid="10" grpId="2" animBg="1"/>
      <p:bldP spid="10" grpId="3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  <p:bldP spid="15" grpId="0" animBg="1"/>
      <p:bldP spid="15" grpId="1" animBg="1"/>
      <p:bldP spid="15" grpId="2" animBg="1"/>
      <p:bldP spid="15" grpId="3" animBg="1"/>
      <p:bldP spid="16" grpId="0" animBg="1"/>
      <p:bldP spid="16" grpId="1" animBg="1"/>
      <p:bldP spid="16" grpId="2" animBg="1"/>
      <p:bldP spid="16" grpId="3" animBg="1"/>
      <p:bldP spid="17" grpId="0" animBg="1"/>
      <p:bldP spid="17" grpId="1" animBg="1"/>
      <p:bldP spid="17" grpId="2" animBg="1"/>
      <p:bldP spid="17" grpId="3" animBg="1"/>
      <p:bldP spid="18" grpId="0" animBg="1"/>
      <p:bldP spid="18" grpId="1" animBg="1"/>
      <p:bldP spid="18" grpId="2" animBg="1"/>
      <p:bldP spid="18" grpId="3" animBg="1"/>
      <p:bldP spid="19" grpId="0" animBg="1"/>
      <p:bldP spid="19" grpId="1" animBg="1"/>
      <p:bldP spid="19" grpId="2" animBg="1"/>
      <p:bldP spid="19" grpId="3" animBg="1"/>
      <p:bldP spid="20" grpId="0" animBg="1"/>
      <p:bldP spid="20" grpId="1" animBg="1"/>
      <p:bldP spid="20" grpId="2" animBg="1"/>
      <p:bldP spid="20" grpId="3" animBg="1"/>
      <p:bldP spid="21" grpId="0" animBg="1"/>
      <p:bldP spid="21" grpId="1" animBg="1"/>
      <p:bldP spid="21" grpId="2" animBg="1"/>
      <p:bldP spid="21" grpId="3" animBg="1"/>
      <p:bldP spid="22" grpId="0" animBg="1"/>
      <p:bldP spid="22" grpId="1" animBg="1"/>
      <p:bldP spid="22" grpId="2" animBg="1"/>
      <p:bldP spid="22" grpId="3" animBg="1"/>
      <p:bldP spid="23" grpId="0" animBg="1"/>
      <p:bldP spid="23" grpId="1" animBg="1"/>
      <p:bldP spid="23" grpId="2" animBg="1"/>
      <p:bldP spid="23" grpId="3" animBg="1"/>
      <p:bldP spid="24" grpId="0" animBg="1"/>
      <p:bldP spid="24" grpId="1" animBg="1"/>
      <p:bldP spid="24" grpId="2" animBg="1"/>
      <p:bldP spid="24" grpId="3" animBg="1"/>
      <p:bldP spid="25" grpId="0" animBg="1"/>
      <p:bldP spid="25" grpId="1" animBg="1"/>
      <p:bldP spid="25" grpId="2" animBg="1"/>
      <p:bldP spid="25" grpId="3" animBg="1"/>
      <p:bldP spid="26" grpId="0" animBg="1"/>
      <p:bldP spid="26" grpId="1" animBg="1"/>
      <p:bldP spid="26" grpId="2" animBg="1"/>
      <p:bldP spid="26" grpId="3" animBg="1"/>
      <p:bldP spid="27" grpId="0" animBg="1"/>
      <p:bldP spid="27" grpId="1" animBg="1"/>
      <p:bldP spid="27" grpId="2" animBg="1"/>
      <p:bldP spid="27" grpId="3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29" grpId="2" animBg="1"/>
      <p:bldP spid="29" grpId="3" animBg="1"/>
      <p:bldP spid="30" grpId="0" animBg="1"/>
      <p:bldP spid="30" grpId="1" animBg="1"/>
      <p:bldP spid="30" grpId="2" animBg="1"/>
      <p:bldP spid="30" grpId="3" animBg="1"/>
      <p:bldP spid="31" grpId="0" animBg="1"/>
      <p:bldP spid="31" grpId="1" animBg="1"/>
      <p:bldP spid="31" grpId="2" animBg="1"/>
      <p:bldP spid="31" grpId="3" animBg="1"/>
      <p:bldP spid="32" grpId="0" animBg="1"/>
      <p:bldP spid="32" grpId="1" animBg="1"/>
      <p:bldP spid="32" grpId="2" animBg="1"/>
      <p:bldP spid="32" grpId="3" animBg="1"/>
      <p:bldP spid="33" grpId="0" animBg="1"/>
      <p:bldP spid="33" grpId="1" animBg="1"/>
      <p:bldP spid="33" grpId="2" animBg="1"/>
      <p:bldP spid="33" grpId="3" animBg="1"/>
      <p:bldP spid="34" grpId="0" animBg="1"/>
      <p:bldP spid="34" grpId="1" animBg="1"/>
      <p:bldP spid="34" grpId="2" animBg="1"/>
      <p:bldP spid="34" grpId="3" animBg="1"/>
      <p:bldP spid="35" grpId="0" animBg="1"/>
      <p:bldP spid="35" grpId="1" animBg="1"/>
      <p:bldP spid="35" grpId="2" animBg="1"/>
      <p:bldP spid="35" grpId="3" animBg="1"/>
      <p:bldP spid="36" grpId="0" animBg="1"/>
      <p:bldP spid="36" grpId="1" animBg="1"/>
      <p:bldP spid="36" grpId="2" animBg="1"/>
      <p:bldP spid="36" grpId="3" animBg="1"/>
      <p:bldP spid="37" grpId="0" animBg="1"/>
      <p:bldP spid="37" grpId="1" animBg="1"/>
      <p:bldP spid="37" grpId="2" animBg="1"/>
      <p:bldP spid="37" grpId="3" animBg="1"/>
      <p:bldP spid="38" grpId="0" animBg="1"/>
      <p:bldP spid="38" grpId="1" animBg="1"/>
      <p:bldP spid="38" grpId="2" animBg="1"/>
      <p:bldP spid="38" grpId="3" animBg="1"/>
      <p:bldP spid="41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  <a:gradFill flip="none" rotWithShape="1">
            <a:gsLst>
              <a:gs pos="0">
                <a:schemeClr val="bg1"/>
              </a:gs>
              <a:gs pos="50000">
                <a:srgbClr val="996600">
                  <a:shade val="67500"/>
                  <a:satMod val="115000"/>
                </a:srgbClr>
              </a:gs>
              <a:gs pos="100000">
                <a:srgbClr val="9966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51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20637084">
            <a:off x="-3752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639158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20637084">
            <a:off x="135357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1996481" y="19070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20637084">
            <a:off x="263945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3282363" y="19071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20637084">
            <a:off x="399677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4639686" y="19071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20637084">
            <a:off x="521122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5854132" y="19071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20637084">
            <a:off x="656854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7211455" y="19071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19070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20637084">
            <a:off x="-375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639160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20637084">
            <a:off x="135357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1996483" y="104796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20637084">
            <a:off x="263945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3282365" y="104796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20637084">
            <a:off x="399677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4639688" y="104796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20637084">
            <a:off x="521122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5854134" y="104796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20637084">
            <a:off x="656854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28 Rectángulo"/>
          <p:cNvSpPr/>
          <p:nvPr/>
        </p:nvSpPr>
        <p:spPr>
          <a:xfrm rot="20637084">
            <a:off x="7211457" y="104796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29 Rectángulo"/>
          <p:cNvSpPr/>
          <p:nvPr/>
        </p:nvSpPr>
        <p:spPr>
          <a:xfrm rot="20637084">
            <a:off x="7744006" y="104796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30 Rectángulo"/>
          <p:cNvSpPr/>
          <p:nvPr/>
        </p:nvSpPr>
        <p:spPr>
          <a:xfrm rot="20637084">
            <a:off x="-3751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31 Rectángulo"/>
          <p:cNvSpPr/>
          <p:nvPr/>
        </p:nvSpPr>
        <p:spPr>
          <a:xfrm rot="20637084">
            <a:off x="639159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32 Rectángulo"/>
          <p:cNvSpPr/>
          <p:nvPr/>
        </p:nvSpPr>
        <p:spPr>
          <a:xfrm rot="20637084">
            <a:off x="135357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33 Rectángulo"/>
          <p:cNvSpPr/>
          <p:nvPr/>
        </p:nvSpPr>
        <p:spPr>
          <a:xfrm rot="20637084">
            <a:off x="1996482" y="190522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5" name="34 Rectángulo"/>
          <p:cNvSpPr/>
          <p:nvPr/>
        </p:nvSpPr>
        <p:spPr>
          <a:xfrm rot="20637084">
            <a:off x="263945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6" name="35 Rectángulo"/>
          <p:cNvSpPr/>
          <p:nvPr/>
        </p:nvSpPr>
        <p:spPr>
          <a:xfrm rot="20637084">
            <a:off x="3282364" y="190522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36 Rectángulo"/>
          <p:cNvSpPr/>
          <p:nvPr/>
        </p:nvSpPr>
        <p:spPr>
          <a:xfrm rot="20637084">
            <a:off x="399677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37 Rectángulo"/>
          <p:cNvSpPr/>
          <p:nvPr/>
        </p:nvSpPr>
        <p:spPr>
          <a:xfrm rot="20637084">
            <a:off x="4639687" y="190522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38 Rectángulo"/>
          <p:cNvSpPr/>
          <p:nvPr/>
        </p:nvSpPr>
        <p:spPr>
          <a:xfrm rot="20637084">
            <a:off x="521122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39 Rectángulo"/>
          <p:cNvSpPr/>
          <p:nvPr/>
        </p:nvSpPr>
        <p:spPr>
          <a:xfrm rot="20637084">
            <a:off x="5854133" y="190522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1" name="40 Rectángulo"/>
          <p:cNvSpPr/>
          <p:nvPr/>
        </p:nvSpPr>
        <p:spPr>
          <a:xfrm rot="20637084">
            <a:off x="656854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2" name="41 Rectángulo"/>
          <p:cNvSpPr/>
          <p:nvPr/>
        </p:nvSpPr>
        <p:spPr>
          <a:xfrm rot="20637084">
            <a:off x="7211456" y="190522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42 Rectángulo"/>
          <p:cNvSpPr/>
          <p:nvPr/>
        </p:nvSpPr>
        <p:spPr>
          <a:xfrm rot="20637084">
            <a:off x="7744005" y="190522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43 Rectángulo"/>
          <p:cNvSpPr/>
          <p:nvPr/>
        </p:nvSpPr>
        <p:spPr>
          <a:xfrm rot="20637084">
            <a:off x="-3751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5" name="44 Rectángulo"/>
          <p:cNvSpPr/>
          <p:nvPr/>
        </p:nvSpPr>
        <p:spPr>
          <a:xfrm rot="20637084">
            <a:off x="639159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45 Rectángulo"/>
          <p:cNvSpPr/>
          <p:nvPr/>
        </p:nvSpPr>
        <p:spPr>
          <a:xfrm rot="20637084">
            <a:off x="135357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46 Rectángulo"/>
          <p:cNvSpPr/>
          <p:nvPr/>
        </p:nvSpPr>
        <p:spPr>
          <a:xfrm rot="20637084">
            <a:off x="1996482" y="290535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47 Rectángulo"/>
          <p:cNvSpPr/>
          <p:nvPr/>
        </p:nvSpPr>
        <p:spPr>
          <a:xfrm rot="20637084">
            <a:off x="263945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48 Rectángulo"/>
          <p:cNvSpPr/>
          <p:nvPr/>
        </p:nvSpPr>
        <p:spPr>
          <a:xfrm rot="20637084">
            <a:off x="3282364" y="290535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49 Rectángulo"/>
          <p:cNvSpPr/>
          <p:nvPr/>
        </p:nvSpPr>
        <p:spPr>
          <a:xfrm rot="20637084">
            <a:off x="399677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50 Rectángulo"/>
          <p:cNvSpPr/>
          <p:nvPr/>
        </p:nvSpPr>
        <p:spPr>
          <a:xfrm rot="20637084">
            <a:off x="4639687" y="290535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51 Rectángulo"/>
          <p:cNvSpPr/>
          <p:nvPr/>
        </p:nvSpPr>
        <p:spPr>
          <a:xfrm rot="20637084">
            <a:off x="521122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52 Rectángulo"/>
          <p:cNvSpPr/>
          <p:nvPr/>
        </p:nvSpPr>
        <p:spPr>
          <a:xfrm rot="20637084">
            <a:off x="5854133" y="290535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53 Rectángulo"/>
          <p:cNvSpPr/>
          <p:nvPr/>
        </p:nvSpPr>
        <p:spPr>
          <a:xfrm rot="20637084">
            <a:off x="656854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5" name="54 Rectángulo"/>
          <p:cNvSpPr/>
          <p:nvPr/>
        </p:nvSpPr>
        <p:spPr>
          <a:xfrm rot="20637084">
            <a:off x="7211456" y="290535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6" name="55 Rectángulo"/>
          <p:cNvSpPr/>
          <p:nvPr/>
        </p:nvSpPr>
        <p:spPr>
          <a:xfrm rot="20637084">
            <a:off x="7744005" y="2905353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7" name="56 Rectángulo"/>
          <p:cNvSpPr/>
          <p:nvPr/>
        </p:nvSpPr>
        <p:spPr>
          <a:xfrm rot="20637084">
            <a:off x="-3752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8" name="57 Rectángulo"/>
          <p:cNvSpPr/>
          <p:nvPr/>
        </p:nvSpPr>
        <p:spPr>
          <a:xfrm rot="20637084">
            <a:off x="639158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9" name="58 Rectángulo"/>
          <p:cNvSpPr/>
          <p:nvPr/>
        </p:nvSpPr>
        <p:spPr>
          <a:xfrm rot="20637084">
            <a:off x="135357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0" name="59 Rectángulo"/>
          <p:cNvSpPr/>
          <p:nvPr/>
        </p:nvSpPr>
        <p:spPr>
          <a:xfrm rot="20637084">
            <a:off x="1996481" y="390548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1" name="60 Rectángulo"/>
          <p:cNvSpPr/>
          <p:nvPr/>
        </p:nvSpPr>
        <p:spPr>
          <a:xfrm rot="20637084">
            <a:off x="263945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2" name="61 Rectángulo"/>
          <p:cNvSpPr/>
          <p:nvPr/>
        </p:nvSpPr>
        <p:spPr>
          <a:xfrm rot="20637084">
            <a:off x="3282363" y="39054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3" name="62 Rectángulo"/>
          <p:cNvSpPr/>
          <p:nvPr/>
        </p:nvSpPr>
        <p:spPr>
          <a:xfrm rot="20637084">
            <a:off x="399677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4" name="63 Rectángulo"/>
          <p:cNvSpPr/>
          <p:nvPr/>
        </p:nvSpPr>
        <p:spPr>
          <a:xfrm rot="20637084">
            <a:off x="4639686" y="390548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5" name="64 Rectángulo"/>
          <p:cNvSpPr/>
          <p:nvPr/>
        </p:nvSpPr>
        <p:spPr>
          <a:xfrm rot="20637084">
            <a:off x="521122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6" name="65 Rectángulo"/>
          <p:cNvSpPr/>
          <p:nvPr/>
        </p:nvSpPr>
        <p:spPr>
          <a:xfrm rot="20637084">
            <a:off x="5854132" y="3905491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7" name="66 Rectángulo"/>
          <p:cNvSpPr/>
          <p:nvPr/>
        </p:nvSpPr>
        <p:spPr>
          <a:xfrm rot="20637084">
            <a:off x="656854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8" name="67 Rectángulo"/>
          <p:cNvSpPr/>
          <p:nvPr/>
        </p:nvSpPr>
        <p:spPr>
          <a:xfrm rot="20637084">
            <a:off x="7211455" y="39054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9" name="68 Rectángulo"/>
          <p:cNvSpPr/>
          <p:nvPr/>
        </p:nvSpPr>
        <p:spPr>
          <a:xfrm rot="20637084">
            <a:off x="7744004" y="3905487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50000">
                <a:srgbClr val="FF9933">
                  <a:shade val="67500"/>
                  <a:satMod val="115000"/>
                </a:srgbClr>
              </a:gs>
              <a:gs pos="100000">
                <a:srgbClr val="FF9933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1016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1" name="70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0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3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6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9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2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5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88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1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4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7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0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3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6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09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2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5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18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1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0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6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9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2" dur="3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5" dur="3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8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1" dur="3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4" dur="3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57" dur="3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0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3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6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69" dur="3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2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5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8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1" dur="3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4" dur="3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87" dur="3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0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3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6" dur="3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99" dur="3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2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5" dur="3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08" dur="3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1" dur="3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4" dur="3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17" dur="3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0" dur="3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3" dur="3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6" dur="3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9" dur="3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2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5" dur="3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38" dur="3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1" dur="3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4" dur="3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47" dur="3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0" dur="3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3" dur="3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6" dur="3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59" dur="3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62" dur="3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4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6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0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2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4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6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7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0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2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4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86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88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0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4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96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98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0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4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6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8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0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2" dur="3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4" dur="3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6" dur="3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18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0" dur="3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2" dur="3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4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26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8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0" dur="3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2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4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36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38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0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2" dur="3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4" dur="3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6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8" dur="3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4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0" dur="3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2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4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56" dur="3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8" dur="3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0" dur="3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2" dur="3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64" dur="3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6" dur="3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8" dur="3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0" dur="3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2" dur="3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4" dur="3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76" dur="3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78" dur="3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0" dur="3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2" dur="3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3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4" dur="3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86" dur="3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7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8" dur="3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9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90" dur="3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1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2" dur="3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3" fill="hold">
                            <p:stCondLst>
                              <p:cond delay="3000"/>
                            </p:stCondLst>
                            <p:childTnLst>
                              <p:par>
                                <p:cTn id="594" presetID="2" presetClass="exit" presetSubtype="4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1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3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5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7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8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9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0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1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2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3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4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6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7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8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9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1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2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3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4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" presetClass="exit" presetSubtype="4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5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3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3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3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3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3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3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3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3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3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3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3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3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3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3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3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3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3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3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3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3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3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3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3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3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3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3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3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3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3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3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3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3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3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3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3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3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3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3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3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3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19" presetClass="exit" presetSubtype="1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3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1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1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20000">
                                          <p:val>
                                            <p:fltVal val="0"/>
                                          </p:val>
                                        </p:tav>
                                        <p:tav tm="2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3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3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40000">
                                          <p:val>
                                            <p:strVal val="-ppt_w"/>
                                          </p:val>
                                        </p:tav>
                                        <p:tav tm="45000">
                                          <p:val>
                                            <p:strVal val="-0.92*ppt_w"/>
                                          </p:val>
                                        </p:tav>
                                        <p:tav tm="50000">
                                          <p:val>
                                            <p:strVal val="-0.71*ppt_w"/>
                                          </p:val>
                                        </p:tav>
                                        <p:tav tm="55000">
                                          <p:val>
                                            <p:strVal val="-0.38*ppt_w"/>
                                          </p:val>
                                        </p:tav>
                                        <p:tav tm="60000">
                                          <p:val>
                                            <p:fltVal val="0"/>
                                          </p:val>
                                        </p:tav>
                                        <p:tav tm="6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7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7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80000">
                                          <p:val>
                                            <p:strVal val="ppt_w"/>
                                          </p:val>
                                        </p:tav>
                                        <p:tav tm="85000">
                                          <p:val>
                                            <p:strVal val="0.92*ppt_w"/>
                                          </p:val>
                                        </p:tav>
                                        <p:tav tm="90000">
                                          <p:val>
                                            <p:strVal val="0.71*ppt_w"/>
                                          </p:val>
                                        </p:tav>
                                        <p:tav tm="95000">
                                          <p:val>
                                            <p:strVal val="0.38*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17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7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8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5" grpId="3" animBg="1"/>
      <p:bldP spid="5" grpId="4" animBg="1"/>
      <p:bldP spid="6" grpId="0" animBg="1"/>
      <p:bldP spid="6" grpId="1" animBg="1"/>
      <p:bldP spid="6" grpId="2" animBg="1"/>
      <p:bldP spid="6" grpId="3" animBg="1"/>
      <p:bldP spid="6" grpId="4" animBg="1"/>
      <p:bldP spid="7" grpId="0" animBg="1"/>
      <p:bldP spid="7" grpId="1" animBg="1"/>
      <p:bldP spid="7" grpId="2" animBg="1"/>
      <p:bldP spid="7" grpId="3" animBg="1"/>
      <p:bldP spid="7" grpId="4" animBg="1"/>
      <p:bldP spid="8" grpId="0" animBg="1"/>
      <p:bldP spid="8" grpId="1" animBg="1"/>
      <p:bldP spid="8" grpId="2" animBg="1"/>
      <p:bldP spid="8" grpId="3" animBg="1"/>
      <p:bldP spid="8" grpId="4" animBg="1"/>
      <p:bldP spid="9" grpId="0" animBg="1"/>
      <p:bldP spid="9" grpId="1" animBg="1"/>
      <p:bldP spid="9" grpId="2" animBg="1"/>
      <p:bldP spid="9" grpId="3" animBg="1"/>
      <p:bldP spid="9" grpId="4" animBg="1"/>
      <p:bldP spid="10" grpId="0" animBg="1"/>
      <p:bldP spid="10" grpId="1" animBg="1"/>
      <p:bldP spid="10" grpId="2" animBg="1"/>
      <p:bldP spid="10" grpId="3" animBg="1"/>
      <p:bldP spid="10" grpId="4" animBg="1"/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  <p:bldP spid="15" grpId="0" animBg="1"/>
      <p:bldP spid="15" grpId="1" animBg="1"/>
      <p:bldP spid="15" grpId="2" animBg="1"/>
      <p:bldP spid="15" grpId="3" animBg="1"/>
      <p:bldP spid="15" grpId="4" animBg="1"/>
      <p:bldP spid="16" grpId="0" animBg="1"/>
      <p:bldP spid="16" grpId="1" animBg="1"/>
      <p:bldP spid="16" grpId="2" animBg="1"/>
      <p:bldP spid="16" grpId="3" animBg="1"/>
      <p:bldP spid="16" grpId="4" animBg="1"/>
      <p:bldP spid="17" grpId="0" animBg="1"/>
      <p:bldP spid="17" grpId="1" animBg="1"/>
      <p:bldP spid="17" grpId="2" animBg="1"/>
      <p:bldP spid="17" grpId="3" animBg="1"/>
      <p:bldP spid="17" grpId="4" animBg="1"/>
      <p:bldP spid="18" grpId="0" animBg="1"/>
      <p:bldP spid="18" grpId="1" animBg="1"/>
      <p:bldP spid="18" grpId="2" animBg="1"/>
      <p:bldP spid="18" grpId="3" animBg="1"/>
      <p:bldP spid="18" grpId="4" animBg="1"/>
      <p:bldP spid="19" grpId="0" animBg="1"/>
      <p:bldP spid="19" grpId="1" animBg="1"/>
      <p:bldP spid="19" grpId="2" animBg="1"/>
      <p:bldP spid="19" grpId="3" animBg="1"/>
      <p:bldP spid="19" grpId="4" animBg="1"/>
      <p:bldP spid="20" grpId="0" animBg="1"/>
      <p:bldP spid="20" grpId="1" animBg="1"/>
      <p:bldP spid="20" grpId="2" animBg="1"/>
      <p:bldP spid="20" grpId="3" animBg="1"/>
      <p:bldP spid="20" grpId="4" animBg="1"/>
      <p:bldP spid="21" grpId="0" animBg="1"/>
      <p:bldP spid="21" grpId="1" animBg="1"/>
      <p:bldP spid="21" grpId="2" animBg="1"/>
      <p:bldP spid="21" grpId="3" animBg="1"/>
      <p:bldP spid="21" grpId="4" animBg="1"/>
      <p:bldP spid="22" grpId="0" animBg="1"/>
      <p:bldP spid="22" grpId="1" animBg="1"/>
      <p:bldP spid="22" grpId="2" animBg="1"/>
      <p:bldP spid="22" grpId="3" animBg="1"/>
      <p:bldP spid="22" grpId="4" animBg="1"/>
      <p:bldP spid="23" grpId="0" animBg="1"/>
      <p:bldP spid="23" grpId="1" animBg="1"/>
      <p:bldP spid="23" grpId="2" animBg="1"/>
      <p:bldP spid="23" grpId="3" animBg="1"/>
      <p:bldP spid="23" grpId="4" animBg="1"/>
      <p:bldP spid="24" grpId="0" animBg="1"/>
      <p:bldP spid="24" grpId="1" animBg="1"/>
      <p:bldP spid="24" grpId="2" animBg="1"/>
      <p:bldP spid="24" grpId="3" animBg="1"/>
      <p:bldP spid="24" grpId="4" animBg="1"/>
      <p:bldP spid="25" grpId="0" animBg="1"/>
      <p:bldP spid="25" grpId="1" animBg="1"/>
      <p:bldP spid="25" grpId="2" animBg="1"/>
      <p:bldP spid="25" grpId="3" animBg="1"/>
      <p:bldP spid="25" grpId="4" animBg="1"/>
      <p:bldP spid="26" grpId="0" animBg="1"/>
      <p:bldP spid="26" grpId="1" animBg="1"/>
      <p:bldP spid="26" grpId="2" animBg="1"/>
      <p:bldP spid="26" grpId="3" animBg="1"/>
      <p:bldP spid="26" grpId="4" animBg="1"/>
      <p:bldP spid="27" grpId="0" animBg="1"/>
      <p:bldP spid="27" grpId="1" animBg="1"/>
      <p:bldP spid="27" grpId="2" animBg="1"/>
      <p:bldP spid="27" grpId="3" animBg="1"/>
      <p:bldP spid="27" grpId="4" animBg="1"/>
      <p:bldP spid="28" grpId="0" animBg="1"/>
      <p:bldP spid="28" grpId="1" animBg="1"/>
      <p:bldP spid="28" grpId="2" animBg="1"/>
      <p:bldP spid="28" grpId="3" animBg="1"/>
      <p:bldP spid="28" grpId="4" animBg="1"/>
      <p:bldP spid="29" grpId="0" animBg="1"/>
      <p:bldP spid="29" grpId="1" animBg="1"/>
      <p:bldP spid="29" grpId="2" animBg="1"/>
      <p:bldP spid="29" grpId="3" animBg="1"/>
      <p:bldP spid="29" grpId="4" animBg="1"/>
      <p:bldP spid="30" grpId="0" animBg="1"/>
      <p:bldP spid="30" grpId="1" animBg="1"/>
      <p:bldP spid="30" grpId="2" animBg="1"/>
      <p:bldP spid="30" grpId="3" animBg="1"/>
      <p:bldP spid="30" grpId="4" animBg="1"/>
      <p:bldP spid="31" grpId="0" animBg="1"/>
      <p:bldP spid="31" grpId="1" animBg="1"/>
      <p:bldP spid="31" grpId="2" animBg="1"/>
      <p:bldP spid="31" grpId="3" animBg="1"/>
      <p:bldP spid="31" grpId="4" animBg="1"/>
      <p:bldP spid="32" grpId="0" animBg="1"/>
      <p:bldP spid="32" grpId="1" animBg="1"/>
      <p:bldP spid="32" grpId="2" animBg="1"/>
      <p:bldP spid="32" grpId="3" animBg="1"/>
      <p:bldP spid="32" grpId="4" animBg="1"/>
      <p:bldP spid="33" grpId="0" animBg="1"/>
      <p:bldP spid="33" grpId="1" animBg="1"/>
      <p:bldP spid="33" grpId="2" animBg="1"/>
      <p:bldP spid="33" grpId="3" animBg="1"/>
      <p:bldP spid="33" grpId="4" animBg="1"/>
      <p:bldP spid="34" grpId="0" animBg="1"/>
      <p:bldP spid="34" grpId="1" animBg="1"/>
      <p:bldP spid="34" grpId="2" animBg="1"/>
      <p:bldP spid="34" grpId="3" animBg="1"/>
      <p:bldP spid="34" grpId="4" animBg="1"/>
      <p:bldP spid="35" grpId="0" animBg="1"/>
      <p:bldP spid="35" grpId="1" animBg="1"/>
      <p:bldP spid="35" grpId="2" animBg="1"/>
      <p:bldP spid="35" grpId="3" animBg="1"/>
      <p:bldP spid="35" grpId="4" animBg="1"/>
      <p:bldP spid="36" grpId="0" animBg="1"/>
      <p:bldP spid="36" grpId="1" animBg="1"/>
      <p:bldP spid="36" grpId="2" animBg="1"/>
      <p:bldP spid="36" grpId="3" animBg="1"/>
      <p:bldP spid="36" grpId="4" animBg="1"/>
      <p:bldP spid="37" grpId="0" animBg="1"/>
      <p:bldP spid="37" grpId="1" animBg="1"/>
      <p:bldP spid="37" grpId="2" animBg="1"/>
      <p:bldP spid="37" grpId="3" animBg="1"/>
      <p:bldP spid="37" grpId="4" animBg="1"/>
      <p:bldP spid="38" grpId="0" animBg="1"/>
      <p:bldP spid="38" grpId="1" animBg="1"/>
      <p:bldP spid="38" grpId="2" animBg="1"/>
      <p:bldP spid="38" grpId="3" animBg="1"/>
      <p:bldP spid="38" grpId="4" animBg="1"/>
      <p:bldP spid="39" grpId="0" animBg="1"/>
      <p:bldP spid="39" grpId="1" animBg="1"/>
      <p:bldP spid="39" grpId="2" animBg="1"/>
      <p:bldP spid="39" grpId="3" animBg="1"/>
      <p:bldP spid="39" grpId="4" animBg="1"/>
      <p:bldP spid="40" grpId="0" animBg="1"/>
      <p:bldP spid="40" grpId="1" animBg="1"/>
      <p:bldP spid="40" grpId="2" animBg="1"/>
      <p:bldP spid="40" grpId="3" animBg="1"/>
      <p:bldP spid="40" grpId="4" animBg="1"/>
      <p:bldP spid="41" grpId="0" animBg="1"/>
      <p:bldP spid="41" grpId="1" animBg="1"/>
      <p:bldP spid="41" grpId="2" animBg="1"/>
      <p:bldP spid="41" grpId="3" animBg="1"/>
      <p:bldP spid="41" grpId="4" animBg="1"/>
      <p:bldP spid="42" grpId="0" animBg="1"/>
      <p:bldP spid="42" grpId="1" animBg="1"/>
      <p:bldP spid="42" grpId="2" animBg="1"/>
      <p:bldP spid="42" grpId="3" animBg="1"/>
      <p:bldP spid="42" grpId="4" animBg="1"/>
      <p:bldP spid="43" grpId="0" animBg="1"/>
      <p:bldP spid="43" grpId="1" animBg="1"/>
      <p:bldP spid="43" grpId="2" animBg="1"/>
      <p:bldP spid="43" grpId="3" animBg="1"/>
      <p:bldP spid="43" grpId="4" animBg="1"/>
      <p:bldP spid="44" grpId="0" animBg="1"/>
      <p:bldP spid="44" grpId="1" animBg="1"/>
      <p:bldP spid="44" grpId="2" animBg="1"/>
      <p:bldP spid="44" grpId="3" animBg="1"/>
      <p:bldP spid="44" grpId="4" animBg="1"/>
      <p:bldP spid="45" grpId="0" animBg="1"/>
      <p:bldP spid="45" grpId="1" animBg="1"/>
      <p:bldP spid="45" grpId="2" animBg="1"/>
      <p:bldP spid="45" grpId="3" animBg="1"/>
      <p:bldP spid="45" grpId="4" animBg="1"/>
      <p:bldP spid="46" grpId="0" animBg="1"/>
      <p:bldP spid="46" grpId="1" animBg="1"/>
      <p:bldP spid="46" grpId="2" animBg="1"/>
      <p:bldP spid="46" grpId="3" animBg="1"/>
      <p:bldP spid="46" grpId="4" animBg="1"/>
      <p:bldP spid="47" grpId="0" animBg="1"/>
      <p:bldP spid="47" grpId="1" animBg="1"/>
      <p:bldP spid="47" grpId="2" animBg="1"/>
      <p:bldP spid="47" grpId="3" animBg="1"/>
      <p:bldP spid="47" grpId="4" animBg="1"/>
      <p:bldP spid="48" grpId="0" animBg="1"/>
      <p:bldP spid="48" grpId="1" animBg="1"/>
      <p:bldP spid="48" grpId="2" animBg="1"/>
      <p:bldP spid="48" grpId="3" animBg="1"/>
      <p:bldP spid="48" grpId="4" animBg="1"/>
      <p:bldP spid="49" grpId="0" animBg="1"/>
      <p:bldP spid="49" grpId="1" animBg="1"/>
      <p:bldP spid="49" grpId="2" animBg="1"/>
      <p:bldP spid="49" grpId="3" animBg="1"/>
      <p:bldP spid="49" grpId="4" animBg="1"/>
      <p:bldP spid="50" grpId="0" animBg="1"/>
      <p:bldP spid="50" grpId="1" animBg="1"/>
      <p:bldP spid="50" grpId="2" animBg="1"/>
      <p:bldP spid="50" grpId="3" animBg="1"/>
      <p:bldP spid="50" grpId="4" animBg="1"/>
      <p:bldP spid="51" grpId="0" animBg="1"/>
      <p:bldP spid="51" grpId="1" animBg="1"/>
      <p:bldP spid="51" grpId="2" animBg="1"/>
      <p:bldP spid="51" grpId="3" animBg="1"/>
      <p:bldP spid="51" grpId="4" animBg="1"/>
      <p:bldP spid="52" grpId="0" animBg="1"/>
      <p:bldP spid="52" grpId="1" animBg="1"/>
      <p:bldP spid="52" grpId="2" animBg="1"/>
      <p:bldP spid="52" grpId="3" animBg="1"/>
      <p:bldP spid="52" grpId="4" animBg="1"/>
      <p:bldP spid="53" grpId="0" animBg="1"/>
      <p:bldP spid="53" grpId="1" animBg="1"/>
      <p:bldP spid="53" grpId="2" animBg="1"/>
      <p:bldP spid="53" grpId="3" animBg="1"/>
      <p:bldP spid="53" grpId="4" animBg="1"/>
      <p:bldP spid="54" grpId="0" animBg="1"/>
      <p:bldP spid="54" grpId="1" animBg="1"/>
      <p:bldP spid="54" grpId="2" animBg="1"/>
      <p:bldP spid="54" grpId="3" animBg="1"/>
      <p:bldP spid="54" grpId="4" animBg="1"/>
      <p:bldP spid="55" grpId="0" animBg="1"/>
      <p:bldP spid="55" grpId="1" animBg="1"/>
      <p:bldP spid="55" grpId="2" animBg="1"/>
      <p:bldP spid="55" grpId="3" animBg="1"/>
      <p:bldP spid="55" grpId="4" animBg="1"/>
      <p:bldP spid="56" grpId="0" animBg="1"/>
      <p:bldP spid="56" grpId="1" animBg="1"/>
      <p:bldP spid="56" grpId="2" animBg="1"/>
      <p:bldP spid="56" grpId="3" animBg="1"/>
      <p:bldP spid="56" grpId="4" animBg="1"/>
      <p:bldP spid="57" grpId="0" animBg="1"/>
      <p:bldP spid="57" grpId="1" animBg="1"/>
      <p:bldP spid="57" grpId="2" animBg="1"/>
      <p:bldP spid="57" grpId="3" animBg="1"/>
      <p:bldP spid="57" grpId="4" animBg="1"/>
      <p:bldP spid="58" grpId="0" animBg="1"/>
      <p:bldP spid="58" grpId="1" animBg="1"/>
      <p:bldP spid="58" grpId="2" animBg="1"/>
      <p:bldP spid="58" grpId="3" animBg="1"/>
      <p:bldP spid="58" grpId="4" animBg="1"/>
      <p:bldP spid="59" grpId="0" animBg="1"/>
      <p:bldP spid="59" grpId="1" animBg="1"/>
      <p:bldP spid="59" grpId="2" animBg="1"/>
      <p:bldP spid="59" grpId="3" animBg="1"/>
      <p:bldP spid="59" grpId="4" animBg="1"/>
      <p:bldP spid="60" grpId="0" animBg="1"/>
      <p:bldP spid="60" grpId="1" animBg="1"/>
      <p:bldP spid="60" grpId="2" animBg="1"/>
      <p:bldP spid="60" grpId="3" animBg="1"/>
      <p:bldP spid="60" grpId="4" animBg="1"/>
      <p:bldP spid="61" grpId="0" animBg="1"/>
      <p:bldP spid="61" grpId="1" animBg="1"/>
      <p:bldP spid="61" grpId="2" animBg="1"/>
      <p:bldP spid="61" grpId="3" animBg="1"/>
      <p:bldP spid="61" grpId="4" animBg="1"/>
      <p:bldP spid="62" grpId="0" animBg="1"/>
      <p:bldP spid="62" grpId="1" animBg="1"/>
      <p:bldP spid="62" grpId="2" animBg="1"/>
      <p:bldP spid="62" grpId="3" animBg="1"/>
      <p:bldP spid="62" grpId="4" animBg="1"/>
      <p:bldP spid="63" grpId="0" animBg="1"/>
      <p:bldP spid="63" grpId="1" animBg="1"/>
      <p:bldP spid="63" grpId="2" animBg="1"/>
      <p:bldP spid="63" grpId="3" animBg="1"/>
      <p:bldP spid="63" grpId="4" animBg="1"/>
      <p:bldP spid="64" grpId="0" animBg="1"/>
      <p:bldP spid="64" grpId="1" animBg="1"/>
      <p:bldP spid="64" grpId="2" animBg="1"/>
      <p:bldP spid="64" grpId="3" animBg="1"/>
      <p:bldP spid="64" grpId="4" animBg="1"/>
      <p:bldP spid="65" grpId="0" animBg="1"/>
      <p:bldP spid="65" grpId="1" animBg="1"/>
      <p:bldP spid="65" grpId="2" animBg="1"/>
      <p:bldP spid="65" grpId="3" animBg="1"/>
      <p:bldP spid="65" grpId="4" animBg="1"/>
      <p:bldP spid="66" grpId="0" animBg="1"/>
      <p:bldP spid="66" grpId="1" animBg="1"/>
      <p:bldP spid="66" grpId="2" animBg="1"/>
      <p:bldP spid="66" grpId="3" animBg="1"/>
      <p:bldP spid="66" grpId="4" animBg="1"/>
      <p:bldP spid="67" grpId="0" animBg="1"/>
      <p:bldP spid="67" grpId="1" animBg="1"/>
      <p:bldP spid="67" grpId="2" animBg="1"/>
      <p:bldP spid="67" grpId="3" animBg="1"/>
      <p:bldP spid="67" grpId="4" animBg="1"/>
      <p:bldP spid="68" grpId="0" animBg="1"/>
      <p:bldP spid="68" grpId="1" animBg="1"/>
      <p:bldP spid="68" grpId="2" animBg="1"/>
      <p:bldP spid="68" grpId="3" animBg="1"/>
      <p:bldP spid="68" grpId="4" animBg="1"/>
      <p:bldP spid="69" grpId="0" animBg="1"/>
      <p:bldP spid="69" grpId="1" animBg="1"/>
      <p:bldP spid="69" grpId="2" animBg="1"/>
      <p:bldP spid="69" grpId="3" animBg="1"/>
      <p:bldP spid="69" grpId="4" animBg="1"/>
      <p:bldP spid="71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0" y="1"/>
            <a:ext cx="9144000" cy="5143499"/>
          </a:xfrm>
        </p:spPr>
        <p:txBody>
          <a:bodyPr/>
          <a:lstStyle/>
          <a:p>
            <a:endParaRPr lang="es-ES" dirty="0"/>
          </a:p>
        </p:txBody>
      </p:sp>
      <p:sp>
        <p:nvSpPr>
          <p:cNvPr id="3" name="2 Subtítulo"/>
          <p:cNvSpPr>
            <a:spLocks noGrp="1"/>
          </p:cNvSpPr>
          <p:nvPr>
            <p:ph type="subTitle" idx="1"/>
          </p:nvPr>
        </p:nvSpPr>
        <p:spPr>
          <a:xfrm>
            <a:off x="0" y="0"/>
            <a:ext cx="9144000" cy="5143500"/>
          </a:xfrm>
        </p:spPr>
        <p:txBody>
          <a:bodyPr/>
          <a:lstStyle/>
          <a:p>
            <a:endParaRPr lang="es-ES" dirty="0"/>
          </a:p>
        </p:txBody>
      </p:sp>
      <p:pic>
        <p:nvPicPr>
          <p:cNvPr id="4" name="3 Imagen" descr="Imagen1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4 Rectángulo"/>
          <p:cNvSpPr/>
          <p:nvPr/>
        </p:nvSpPr>
        <p:spPr>
          <a:xfrm rot="958054">
            <a:off x="-3592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5 Rectángulo"/>
          <p:cNvSpPr/>
          <p:nvPr/>
        </p:nvSpPr>
        <p:spPr>
          <a:xfrm rot="20637084">
            <a:off x="-3749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6 Rectángulo"/>
          <p:cNvSpPr/>
          <p:nvPr/>
        </p:nvSpPr>
        <p:spPr>
          <a:xfrm rot="958054">
            <a:off x="639318" y="226147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7 Rectángulo"/>
          <p:cNvSpPr/>
          <p:nvPr/>
        </p:nvSpPr>
        <p:spPr>
          <a:xfrm rot="20637084">
            <a:off x="639161" y="276246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8 Rectángulo"/>
          <p:cNvSpPr/>
          <p:nvPr/>
        </p:nvSpPr>
        <p:spPr>
          <a:xfrm rot="958054">
            <a:off x="135373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9 Rectángulo"/>
          <p:cNvSpPr/>
          <p:nvPr/>
        </p:nvSpPr>
        <p:spPr>
          <a:xfrm rot="20637084">
            <a:off x="135357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10 Rectángulo"/>
          <p:cNvSpPr/>
          <p:nvPr/>
        </p:nvSpPr>
        <p:spPr>
          <a:xfrm rot="958054">
            <a:off x="1996641" y="226147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11 Rectángulo"/>
          <p:cNvSpPr/>
          <p:nvPr/>
        </p:nvSpPr>
        <p:spPr>
          <a:xfrm rot="20637084">
            <a:off x="1996484" y="2762458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12 Rectángulo"/>
          <p:cNvSpPr/>
          <p:nvPr/>
        </p:nvSpPr>
        <p:spPr>
          <a:xfrm rot="958054">
            <a:off x="263961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13 Rectángulo"/>
          <p:cNvSpPr/>
          <p:nvPr/>
        </p:nvSpPr>
        <p:spPr>
          <a:xfrm rot="20637084">
            <a:off x="263945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14 Rectángulo"/>
          <p:cNvSpPr/>
          <p:nvPr/>
        </p:nvSpPr>
        <p:spPr>
          <a:xfrm rot="958054">
            <a:off x="3282523" y="2261474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15 Rectángulo"/>
          <p:cNvSpPr/>
          <p:nvPr/>
        </p:nvSpPr>
        <p:spPr>
          <a:xfrm rot="20637084">
            <a:off x="3282366" y="2762462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1080000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16 Rectángulo"/>
          <p:cNvSpPr/>
          <p:nvPr/>
        </p:nvSpPr>
        <p:spPr>
          <a:xfrm rot="20637084">
            <a:off x="7744004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17 Rectángulo"/>
          <p:cNvSpPr/>
          <p:nvPr/>
        </p:nvSpPr>
        <p:spPr>
          <a:xfrm rot="958054">
            <a:off x="7743846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18 Rectángulo"/>
          <p:cNvSpPr/>
          <p:nvPr/>
        </p:nvSpPr>
        <p:spPr>
          <a:xfrm rot="20637084">
            <a:off x="7283212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19 Rectángulo"/>
          <p:cNvSpPr/>
          <p:nvPr/>
        </p:nvSpPr>
        <p:spPr>
          <a:xfrm rot="958054">
            <a:off x="7283054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20 Rectángulo"/>
          <p:cNvSpPr/>
          <p:nvPr/>
        </p:nvSpPr>
        <p:spPr>
          <a:xfrm rot="20637084">
            <a:off x="6672435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21 Rectángulo"/>
          <p:cNvSpPr/>
          <p:nvPr/>
        </p:nvSpPr>
        <p:spPr>
          <a:xfrm rot="958054">
            <a:off x="6672277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22 Rectángulo"/>
          <p:cNvSpPr/>
          <p:nvPr/>
        </p:nvSpPr>
        <p:spPr>
          <a:xfrm rot="20637084">
            <a:off x="5997326" y="2262390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23 Rectángulo"/>
          <p:cNvSpPr/>
          <p:nvPr/>
        </p:nvSpPr>
        <p:spPr>
          <a:xfrm rot="958054">
            <a:off x="5997168" y="2761536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24 Rectángulo"/>
          <p:cNvSpPr/>
          <p:nvPr/>
        </p:nvSpPr>
        <p:spPr>
          <a:xfrm rot="20637084">
            <a:off x="5347279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25 Rectángulo"/>
          <p:cNvSpPr/>
          <p:nvPr/>
        </p:nvSpPr>
        <p:spPr>
          <a:xfrm rot="958054">
            <a:off x="5347121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26 Rectángulo"/>
          <p:cNvSpPr/>
          <p:nvPr/>
        </p:nvSpPr>
        <p:spPr>
          <a:xfrm rot="20637084">
            <a:off x="4672170" y="2262389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27 Rectángulo"/>
          <p:cNvSpPr/>
          <p:nvPr/>
        </p:nvSpPr>
        <p:spPr>
          <a:xfrm rot="958054">
            <a:off x="4672012" y="2761535"/>
            <a:ext cx="1403744" cy="170766"/>
          </a:xfrm>
          <a:prstGeom prst="rect">
            <a:avLst/>
          </a:prstGeom>
          <a:gradFill flip="none" rotWithShape="1">
            <a:gsLst>
              <a:gs pos="0">
                <a:schemeClr val="tx1"/>
              </a:gs>
              <a:gs pos="50000">
                <a:srgbClr val="0000E2">
                  <a:shade val="67500"/>
                  <a:satMod val="115000"/>
                </a:srgbClr>
              </a:gs>
              <a:gs pos="100000">
                <a:srgbClr val="0000E2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  <a:effectLst>
            <a:reflection blurRad="6350" stA="50000" endA="300" endPos="55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098" name="Picture 2" descr="Rendered Image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00760" y="2786064"/>
            <a:ext cx="2400300" cy="1552576"/>
          </a:xfrm>
          <a:prstGeom prst="rect">
            <a:avLst/>
          </a:prstGeom>
          <a:noFill/>
        </p:spPr>
      </p:pic>
      <p:sp>
        <p:nvSpPr>
          <p:cNvPr id="31" name="30 Rectángulo"/>
          <p:cNvSpPr/>
          <p:nvPr/>
        </p:nvSpPr>
        <p:spPr>
          <a:xfrm>
            <a:off x="-285784" y="-214332"/>
            <a:ext cx="9715568" cy="5929354"/>
          </a:xfrm>
          <a:prstGeom prst="rect">
            <a:avLst/>
          </a:prstGeom>
          <a:gradFill>
            <a:gsLst>
              <a:gs pos="0">
                <a:srgbClr val="3399FF"/>
              </a:gs>
              <a:gs pos="16000">
                <a:srgbClr val="00CCCC"/>
              </a:gs>
              <a:gs pos="47000">
                <a:srgbClr val="9999FF"/>
              </a:gs>
              <a:gs pos="60001">
                <a:srgbClr val="2E6792"/>
              </a:gs>
              <a:gs pos="71001">
                <a:srgbClr val="3333CC"/>
              </a:gs>
              <a:gs pos="81000">
                <a:srgbClr val="1170FF"/>
              </a:gs>
              <a:gs pos="100000">
                <a:srgbClr val="006699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  <p:transition advTm="1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"/>
                                      </p:to>
                                    </p:set>
                                    <p:animEffect filter="image" prLst="opacity: 0">
                                      <p:cBhvr rctx="IE">
                                        <p:cTn id="7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3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3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3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8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7" dur="3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6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9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8" dur="3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91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3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3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3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3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3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3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3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5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48" dur="3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1" dur="3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4" dur="3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57" dur="3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0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3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69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2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3" presetClass="entr" presetSubtype="5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5" dur="3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7" presetID="2" presetClass="exit" presetSubtype="6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78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" dur="3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2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3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6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" dur="3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0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" dur="3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4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" dur="3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" presetClass="exit" presetSubtype="6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8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3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2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3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6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" dur="3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0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" dur="3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4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" dur="3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8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3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" presetClass="exit" presetSubtype="12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2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3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6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" dur="3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0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" dur="3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4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3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38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" dur="3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2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3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" presetClass="exit" presetSubtype="9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6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3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0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" dur="3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4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" dur="3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58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" dur="3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2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3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6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" dur="3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2" presetClass="exit" presetSubtype="3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0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" dur="3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23" presetClass="entr" presetSubtype="28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3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79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6000"/>
                            </p:stCondLst>
                            <p:childTnLst>
                              <p:par>
                                <p:cTn id="28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5" dur="2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6" dur="20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5" grpId="2" animBg="1"/>
      <p:bldP spid="6" grpId="0" animBg="1"/>
      <p:bldP spid="6" grpId="1" animBg="1"/>
      <p:bldP spid="6" grpId="2" animBg="1"/>
      <p:bldP spid="7" grpId="0" animBg="1"/>
      <p:bldP spid="7" grpId="1" animBg="1"/>
      <p:bldP spid="7" grpId="2" animBg="1"/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0" grpId="1" animBg="1"/>
      <p:bldP spid="20" grpId="2" animBg="1"/>
      <p:bldP spid="21" grpId="0" animBg="1"/>
      <p:bldP spid="21" grpId="1" animBg="1"/>
      <p:bldP spid="21" grpId="2" animBg="1"/>
      <p:bldP spid="22" grpId="0" animBg="1"/>
      <p:bldP spid="22" grpId="1" animBg="1"/>
      <p:bldP spid="22" grpId="2" animBg="1"/>
      <p:bldP spid="23" grpId="0" animBg="1"/>
      <p:bldP spid="23" grpId="1" animBg="1"/>
      <p:bldP spid="23" grpId="2" animBg="1"/>
      <p:bldP spid="24" grpId="0" animBg="1"/>
      <p:bldP spid="24" grpId="1" animBg="1"/>
      <p:bldP spid="24" grpId="2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31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98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4" name="sound001.wav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4"/>
          <a:srcRect/>
          <a:stretch>
            <a:fillRect/>
          </a:stretch>
        </p:blipFill>
        <p:spPr bwMode="auto">
          <a:xfrm>
            <a:off x="4419600" y="2457450"/>
            <a:ext cx="304800" cy="228600"/>
          </a:xfrm>
          <a:prstGeom prst="rect">
            <a:avLst/>
          </a:prstGeom>
          <a:noFill/>
        </p:spPr>
      </p:pic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0" y="1200150"/>
            <a:ext cx="9144000" cy="171450"/>
          </a:xfrm>
          <a:prstGeom prst="rect">
            <a:avLst/>
          </a:prstGeom>
          <a:solidFill>
            <a:schemeClr val="bg1"/>
          </a:solidFill>
          <a:ln w="19050">
            <a:solidFill>
              <a:srgbClr val="C0C0C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s-ES"/>
          </a:p>
        </p:txBody>
      </p:sp>
      <p:sp>
        <p:nvSpPr>
          <p:cNvPr id="4101" name="Rectangle 5"/>
          <p:cNvSpPr>
            <a:spLocks noChangeArrowheads="1"/>
          </p:cNvSpPr>
          <p:nvPr/>
        </p:nvSpPr>
        <p:spPr bwMode="auto">
          <a:xfrm>
            <a:off x="0" y="1371600"/>
            <a:ext cx="9144000" cy="3771900"/>
          </a:xfrm>
          <a:prstGeom prst="rect">
            <a:avLst/>
          </a:prstGeom>
          <a:solidFill>
            <a:srgbClr val="B6E8FC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s-ES"/>
          </a:p>
        </p:txBody>
      </p:sp>
      <p:pic>
        <p:nvPicPr>
          <p:cNvPr id="4103" name="Picture 7" descr="logo_grande">
            <a:hlinkClick r:id="rId5"/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981200" y="1"/>
            <a:ext cx="4876800" cy="1171575"/>
          </a:xfrm>
          <a:prstGeom prst="rect">
            <a:avLst/>
          </a:prstGeom>
          <a:noFill/>
        </p:spPr>
      </p:pic>
      <p:sp>
        <p:nvSpPr>
          <p:cNvPr id="4104" name="Text Box 8"/>
          <p:cNvSpPr txBox="1">
            <a:spLocks noChangeArrowheads="1"/>
          </p:cNvSpPr>
          <p:nvPr/>
        </p:nvSpPr>
        <p:spPr bwMode="auto">
          <a:xfrm>
            <a:off x="0" y="1428750"/>
            <a:ext cx="9144000" cy="2369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6000" b="1">
                <a:latin typeface="Kristen ITC" pitchFamily="66" charset="0"/>
              </a:rPr>
              <a:t>¿Te ha gustado?</a:t>
            </a:r>
            <a:r>
              <a:rPr lang="es-ES" sz="4800">
                <a:latin typeface="Kristen ITC" pitchFamily="66" charset="0"/>
              </a:rPr>
              <a:t> </a:t>
            </a:r>
            <a:br>
              <a:rPr lang="es-ES" sz="4800">
                <a:latin typeface="Kristen ITC" pitchFamily="66" charset="0"/>
              </a:rPr>
            </a:br>
            <a:r>
              <a:rPr lang="es-ES" sz="4400">
                <a:latin typeface="Kristen ITC" pitchFamily="66" charset="0"/>
              </a:rPr>
              <a:t>Puedes ver más entrando </a:t>
            </a:r>
            <a:br>
              <a:rPr lang="es-ES" sz="4400">
                <a:latin typeface="Kristen ITC" pitchFamily="66" charset="0"/>
              </a:rPr>
            </a:br>
            <a:r>
              <a:rPr lang="es-ES" sz="4400" b="1">
                <a:solidFill>
                  <a:srgbClr val="40F903"/>
                </a:solidFill>
                <a:latin typeface="Kristen ITC" pitchFamily="66" charset="0"/>
                <a:hlinkClick r:id="rId5"/>
              </a:rPr>
              <a:t>Aquí</a:t>
            </a:r>
            <a:endParaRPr lang="es-ES" sz="4400" b="1">
              <a:solidFill>
                <a:srgbClr val="40F903"/>
              </a:solidFill>
              <a:latin typeface="Kristen ITC" pitchFamily="66" charset="0"/>
            </a:endParaRPr>
          </a:p>
        </p:txBody>
      </p:sp>
      <p:sp>
        <p:nvSpPr>
          <p:cNvPr id="4107" name="Text Box 11"/>
          <p:cNvSpPr txBox="1">
            <a:spLocks noChangeArrowheads="1"/>
          </p:cNvSpPr>
          <p:nvPr/>
        </p:nvSpPr>
        <p:spPr bwMode="auto">
          <a:xfrm>
            <a:off x="1143000" y="3543300"/>
            <a:ext cx="2667000" cy="1892826"/>
          </a:xfrm>
          <a:prstGeom prst="rect">
            <a:avLst/>
          </a:prstGeom>
          <a:noFill/>
          <a:ln w="19050">
            <a:noFill/>
            <a:prstDash val="sysDot"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_tradnl" b="1">
                <a:latin typeface="Kristen ITC" pitchFamily="66" charset="0"/>
              </a:rPr>
              <a:t>Además puedes recibir powerpoints en tu correo electrónico suscribiéndote aquí:</a:t>
            </a:r>
            <a:r>
              <a:rPr lang="es-ES_tradnl" b="1">
                <a:solidFill>
                  <a:srgbClr val="0066FF"/>
                </a:solidFill>
              </a:rPr>
              <a:t> </a:t>
            </a:r>
          </a:p>
          <a:p>
            <a:pPr>
              <a:spcBef>
                <a:spcPct val="50000"/>
              </a:spcBef>
            </a:pPr>
            <a:endParaRPr lang="es-ES" b="1">
              <a:solidFill>
                <a:srgbClr val="0066FF"/>
              </a:solidFill>
            </a:endParaRPr>
          </a:p>
        </p:txBody>
      </p:sp>
      <p:pic>
        <p:nvPicPr>
          <p:cNvPr id="4106" name="Picture 10" descr="email">
            <a:hlinkClick r:id="rId7"/>
          </p:cNvPr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5638800" y="3143250"/>
            <a:ext cx="2362200" cy="1771650"/>
          </a:xfrm>
          <a:prstGeom prst="rect">
            <a:avLst/>
          </a:prstGeom>
          <a:noFill/>
        </p:spPr>
      </p:pic>
      <p:pic>
        <p:nvPicPr>
          <p:cNvPr id="4113" name="Picture 17" descr="flechas-8"/>
          <p:cNvPicPr>
            <a:picLocks noChangeAspect="1" noChangeArrowheads="1"/>
          </p:cNvPicPr>
          <p:nvPr/>
        </p:nvPicPr>
        <p:blipFill>
          <a:blip r:embed="rId9"/>
          <a:srcRect/>
          <a:stretch>
            <a:fillRect/>
          </a:stretch>
        </p:blipFill>
        <p:spPr bwMode="auto">
          <a:xfrm>
            <a:off x="4038600" y="3657600"/>
            <a:ext cx="1219200" cy="742950"/>
          </a:xfrm>
          <a:prstGeom prst="rect">
            <a:avLst/>
          </a:prstGeom>
          <a:noFill/>
        </p:spPr>
      </p:pic>
      <p:pic>
        <p:nvPicPr>
          <p:cNvPr id="4117" name="Picture 21" descr="facebook-icon">
            <a:hlinkClick r:id="rId10"/>
          </p:cNvPr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0" y="2228850"/>
            <a:ext cx="533400" cy="400050"/>
          </a:xfrm>
          <a:prstGeom prst="rect">
            <a:avLst/>
          </a:prstGeom>
          <a:noFill/>
        </p:spPr>
      </p:pic>
      <p:pic>
        <p:nvPicPr>
          <p:cNvPr id="4118" name="Picture 22" descr="twitter-icon">
            <a:hlinkClick r:id="rId12"/>
          </p:cNvPr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0" y="2628900"/>
            <a:ext cx="533400" cy="400050"/>
          </a:xfrm>
          <a:prstGeom prst="rect">
            <a:avLst/>
          </a:prstGeom>
          <a:noFill/>
        </p:spPr>
      </p:pic>
      <p:pic>
        <p:nvPicPr>
          <p:cNvPr id="4119" name="Picture 23" descr="Web-Google-plus-Metro-icon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0" y="3028950"/>
            <a:ext cx="533400" cy="400050"/>
          </a:xfrm>
          <a:prstGeom prst="rect">
            <a:avLst/>
          </a:prstGeom>
          <a:noFill/>
        </p:spPr>
      </p:pic>
      <p:pic>
        <p:nvPicPr>
          <p:cNvPr id="4120" name="Picture 24" descr="vkontakte-256">
            <a:hlinkClick r:id="rId16"/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0" y="3429000"/>
            <a:ext cx="533400" cy="400050"/>
          </a:xfrm>
          <a:prstGeom prst="rect">
            <a:avLst/>
          </a:prstGeom>
          <a:noFill/>
        </p:spPr>
      </p:pic>
      <p:sp>
        <p:nvSpPr>
          <p:cNvPr id="4122" name="Text Box 26"/>
          <p:cNvSpPr txBox="1">
            <a:spLocks noChangeArrowheads="1"/>
          </p:cNvSpPr>
          <p:nvPr/>
        </p:nvSpPr>
        <p:spPr bwMode="auto">
          <a:xfrm>
            <a:off x="0" y="4914901"/>
            <a:ext cx="9144000" cy="307777"/>
          </a:xfrm>
          <a:prstGeom prst="rect">
            <a:avLst/>
          </a:prstGeom>
          <a:solidFill>
            <a:srgbClr val="34495E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s-ES" sz="1400">
                <a:solidFill>
                  <a:srgbClr val="40F903"/>
                </a:solidFill>
                <a:latin typeface="Kristen ITC" pitchFamily="66" charset="0"/>
              </a:rPr>
              <a:t>Esta presentación powerpoint ha sido creada y compartida única y exclusivamente para mispps.com</a:t>
            </a:r>
          </a:p>
        </p:txBody>
      </p:sp>
      <p:pic>
        <p:nvPicPr>
          <p:cNvPr id="4123" name="Picture 27" descr="slide0006_image010"/>
          <p:cNvPicPr>
            <a:picLocks noChangeAspect="1" noChangeArrowheads="1"/>
          </p:cNvPicPr>
          <p:nvPr/>
        </p:nvPicPr>
        <p:blipFill>
          <a:blip r:embed="rId18"/>
          <a:srcRect/>
          <a:stretch>
            <a:fillRect/>
          </a:stretch>
        </p:blipFill>
        <p:spPr bwMode="auto">
          <a:xfrm rot="20093988">
            <a:off x="4114800" y="628650"/>
            <a:ext cx="4826000" cy="1581150"/>
          </a:xfrm>
          <a:prstGeom prst="rect">
            <a:avLst/>
          </a:prstGeom>
          <a:noFill/>
        </p:spPr>
      </p:pic>
    </p:spTree>
  </p:cSld>
  <p:clrMapOvr>
    <a:masterClrMapping/>
  </p:clrMapOvr>
  <p:transition spd="slow" advTm="1400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ound00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showWhenStopped="0"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24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-AVES EXOTICAS MULTICOLORES-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iseño predeterminado">
  <a:themeElements>
    <a:clrScheme name="Diseño predeterminado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D9604"/>
      </a:hlink>
      <a:folHlink>
        <a:srgbClr val="FD9604"/>
      </a:folHlink>
    </a:clrScheme>
    <a:fontScheme name="Diseño predeterminado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D9604"/>
        </a:hlink>
        <a:folHlink>
          <a:srgbClr val="FD960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emplate>-AVES EXOTICAS MULTICOLORES-</Template>
  <TotalTime>0</TotalTime>
  <Words>29</Words>
  <Application>Microsoft Office PowerPoint</Application>
  <PresentationFormat>Presentación en pantalla (16:9)</PresentationFormat>
  <Paragraphs>3</Paragraphs>
  <Slides>57</Slides>
  <Notes>0</Notes>
  <HiddenSlides>0</HiddenSlides>
  <MMClips>1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57</vt:i4>
      </vt:variant>
    </vt:vector>
  </HeadingPairs>
  <TitlesOfParts>
    <vt:vector size="59" baseType="lpstr">
      <vt:lpstr>-AVES EXOTICAS MULTICOLORES-</vt:lpstr>
      <vt:lpstr>Diseño predeterminado</vt:lpstr>
      <vt:lpstr>Diapositiva 1</vt:lpstr>
      <vt:lpstr>Diapositiva 2</vt:lpstr>
      <vt:lpstr>Diapositiva 3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  <vt:lpstr>Diapositiva 44</vt:lpstr>
      <vt:lpstr>Diapositiva 45</vt:lpstr>
      <vt:lpstr>Diapositiva 46</vt:lpstr>
      <vt:lpstr>Diapositiva 47</vt:lpstr>
      <vt:lpstr>Diapositiva 48</vt:lpstr>
      <vt:lpstr>Diapositiva 49</vt:lpstr>
      <vt:lpstr>Diapositiva 50</vt:lpstr>
      <vt:lpstr>Diapositiva 51</vt:lpstr>
      <vt:lpstr>Diapositiva 52</vt:lpstr>
      <vt:lpstr>Diapositiva 53</vt:lpstr>
      <vt:lpstr>Diapositiva 54</vt:lpstr>
      <vt:lpstr>Diapositiva 55</vt:lpstr>
      <vt:lpstr>Diapositiva 56</vt:lpstr>
      <vt:lpstr>Diapositiva 57</vt:lpstr>
    </vt:vector>
  </TitlesOfParts>
  <Manager/>
  <Company/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cp:lastModifiedBy/>
  <cp:revision>1</cp:revision>
  <dcterms:created xsi:type="dcterms:W3CDTF">2016-07-15T12:55:44Z</dcterms:created>
  <dcterms:modified xsi:type="dcterms:W3CDTF">2016-07-15T13:23:42Z</dcterms:modified>
</cp:coreProperties>
</file>