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72"/>
  </p:notesMasterIdLst>
  <p:sldIdLst>
    <p:sldId id="365" r:id="rId3"/>
    <p:sldId id="388" r:id="rId4"/>
    <p:sldId id="349" r:id="rId5"/>
    <p:sldId id="348" r:id="rId6"/>
    <p:sldId id="325" r:id="rId7"/>
    <p:sldId id="370" r:id="rId8"/>
    <p:sldId id="363" r:id="rId9"/>
    <p:sldId id="347" r:id="rId10"/>
    <p:sldId id="346" r:id="rId11"/>
    <p:sldId id="345" r:id="rId12"/>
    <p:sldId id="344" r:id="rId13"/>
    <p:sldId id="341" r:id="rId14"/>
    <p:sldId id="338" r:id="rId15"/>
    <p:sldId id="343" r:id="rId16"/>
    <p:sldId id="362" r:id="rId17"/>
    <p:sldId id="372" r:id="rId18"/>
    <p:sldId id="326" r:id="rId19"/>
    <p:sldId id="342" r:id="rId20"/>
    <p:sldId id="320" r:id="rId21"/>
    <p:sldId id="319" r:id="rId22"/>
    <p:sldId id="327" r:id="rId23"/>
    <p:sldId id="318" r:id="rId24"/>
    <p:sldId id="317" r:id="rId25"/>
    <p:sldId id="374" r:id="rId26"/>
    <p:sldId id="373" r:id="rId27"/>
    <p:sldId id="328" r:id="rId28"/>
    <p:sldId id="316" r:id="rId29"/>
    <p:sldId id="315" r:id="rId30"/>
    <p:sldId id="323" r:id="rId31"/>
    <p:sldId id="314" r:id="rId32"/>
    <p:sldId id="313" r:id="rId33"/>
    <p:sldId id="361" r:id="rId34"/>
    <p:sldId id="376" r:id="rId35"/>
    <p:sldId id="304" r:id="rId36"/>
    <p:sldId id="310" r:id="rId37"/>
    <p:sldId id="312" r:id="rId38"/>
    <p:sldId id="309" r:id="rId39"/>
    <p:sldId id="308" r:id="rId40"/>
    <p:sldId id="378" r:id="rId41"/>
    <p:sldId id="298" r:id="rId42"/>
    <p:sldId id="307" r:id="rId43"/>
    <p:sldId id="305" r:id="rId44"/>
    <p:sldId id="360" r:id="rId45"/>
    <p:sldId id="359" r:id="rId46"/>
    <p:sldId id="379" r:id="rId47"/>
    <p:sldId id="371" r:id="rId48"/>
    <p:sldId id="303" r:id="rId49"/>
    <p:sldId id="301" r:id="rId50"/>
    <p:sldId id="300" r:id="rId51"/>
    <p:sldId id="336" r:id="rId52"/>
    <p:sldId id="380" r:id="rId53"/>
    <p:sldId id="299" r:id="rId54"/>
    <p:sldId id="335" r:id="rId55"/>
    <p:sldId id="334" r:id="rId56"/>
    <p:sldId id="333" r:id="rId57"/>
    <p:sldId id="332" r:id="rId58"/>
    <p:sldId id="381" r:id="rId59"/>
    <p:sldId id="385" r:id="rId60"/>
    <p:sldId id="353" r:id="rId61"/>
    <p:sldId id="382" r:id="rId62"/>
    <p:sldId id="386" r:id="rId63"/>
    <p:sldId id="387" r:id="rId64"/>
    <p:sldId id="352" r:id="rId65"/>
    <p:sldId id="351" r:id="rId66"/>
    <p:sldId id="350" r:id="rId67"/>
    <p:sldId id="383" r:id="rId68"/>
    <p:sldId id="391" r:id="rId69"/>
    <p:sldId id="366" r:id="rId70"/>
    <p:sldId id="390" r:id="rId71"/>
  </p:sldIdLst>
  <p:sldSz cx="9144000" cy="5143500" type="screen16x9"/>
  <p:notesSz cx="6858000" cy="9144000"/>
  <p:defaultTextStyle>
    <a:defPPr>
      <a:defRPr lang="de-DE"/>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modifyVerifier cryptProviderType="rsaFull" cryptAlgorithmClass="hash" cryptAlgorithmType="typeAny" cryptAlgorithmSid="4" spinCount="100000" saltData="i4NylL8lPKzpOXS7yWUGjw==" hashData="QVWjuq1a86aHAe2YXrCL8PP/s/Y="/>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4F4FFF"/>
    <a:srgbClr val="3054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48" d="100"/>
          <a:sy n="48" d="100"/>
        </p:scale>
        <p:origin x="-1626" y="-912"/>
      </p:cViewPr>
      <p:guideLst>
        <p:guide orient="horz" pos="1620"/>
        <p:guide pos="2880"/>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notesMaster" Target="notesMasters/notes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44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endParaRPr lang="de-DE"/>
          </a:p>
        </p:txBody>
      </p:sp>
      <p:sp>
        <p:nvSpPr>
          <p:cNvPr id="1044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fld id="{3B043FDA-4DCE-4C32-BE95-1DC8C09BDB4E}" type="datetimeFigureOut">
              <a:rPr lang="de-DE"/>
              <a:pPr/>
              <a:t>01.08.2021</a:t>
            </a:fld>
            <a:endParaRPr lang="de-DE"/>
          </a:p>
        </p:txBody>
      </p:sp>
      <p:sp>
        <p:nvSpPr>
          <p:cNvPr id="104452"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44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44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endParaRPr lang="de-DE"/>
          </a:p>
        </p:txBody>
      </p:sp>
      <p:sp>
        <p:nvSpPr>
          <p:cNvPr id="1044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fld id="{75DC935E-2A93-4AAF-9320-A44A93606BE3}" type="slidenum">
              <a:rPr lang="de-DE"/>
              <a:pPr/>
              <a:t>‹Nº›</a:t>
            </a:fld>
            <a:endParaRPr lang="de-DE"/>
          </a:p>
        </p:txBody>
      </p:sp>
    </p:spTree>
    <p:extLst>
      <p:ext uri="{BB962C8B-B14F-4D97-AF65-F5344CB8AC3E}">
        <p14:creationId xmlns:p14="http://schemas.microsoft.com/office/powerpoint/2010/main" val="553479062"/>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Calibri" pitchFamily="34" charset="0"/>
        <a:ea typeface="+mn-ea"/>
        <a:cs typeface="+mn-cs"/>
      </a:defRPr>
    </a:lvl1pPr>
    <a:lvl2pPr marL="457200" algn="l" rtl="0" fontAlgn="base">
      <a:spcBef>
        <a:spcPct val="30000"/>
      </a:spcBef>
      <a:spcAft>
        <a:spcPct val="0"/>
      </a:spcAft>
      <a:defRPr sz="1200" kern="1200">
        <a:solidFill>
          <a:schemeClr val="tx1"/>
        </a:solidFill>
        <a:latin typeface="Calibri" pitchFamily="34" charset="0"/>
        <a:ea typeface="+mn-ea"/>
        <a:cs typeface="+mn-cs"/>
      </a:defRPr>
    </a:lvl2pPr>
    <a:lvl3pPr marL="914400" algn="l" rtl="0" fontAlgn="base">
      <a:spcBef>
        <a:spcPct val="30000"/>
      </a:spcBef>
      <a:spcAft>
        <a:spcPct val="0"/>
      </a:spcAft>
      <a:defRPr sz="1200" kern="1200">
        <a:solidFill>
          <a:schemeClr val="tx1"/>
        </a:solidFill>
        <a:latin typeface="Calibri" pitchFamily="34" charset="0"/>
        <a:ea typeface="+mn-ea"/>
        <a:cs typeface="+mn-cs"/>
      </a:defRPr>
    </a:lvl3pPr>
    <a:lvl4pPr marL="1371600" algn="l" rtl="0" fontAlgn="base">
      <a:spcBef>
        <a:spcPct val="30000"/>
      </a:spcBef>
      <a:spcAft>
        <a:spcPct val="0"/>
      </a:spcAft>
      <a:defRPr sz="1200" kern="1200">
        <a:solidFill>
          <a:schemeClr val="tx1"/>
        </a:solidFill>
        <a:latin typeface="Calibri" pitchFamily="34" charset="0"/>
        <a:ea typeface="+mn-ea"/>
        <a:cs typeface="+mn-cs"/>
      </a:defRPr>
    </a:lvl4pPr>
    <a:lvl5pPr marL="1828800" algn="l" rtl="0" fontAlgn="base">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15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24</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33</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39</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5DC935E-2A93-4AAF-9320-A44A93606BE3}" type="slidenum">
              <a:rPr lang="de-DE" smtClean="0"/>
              <a:pPr/>
              <a:t>43</a:t>
            </a:fld>
            <a:endParaRPr lang="de-DE"/>
          </a:p>
        </p:txBody>
      </p:sp>
    </p:spTree>
    <p:extLst>
      <p:ext uri="{BB962C8B-B14F-4D97-AF65-F5344CB8AC3E}">
        <p14:creationId xmlns:p14="http://schemas.microsoft.com/office/powerpoint/2010/main" val="3750140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45</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51</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57</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60</a:t>
            </a:fld>
            <a:endParaRPr lang="es-ES"/>
          </a:p>
        </p:txBody>
      </p:sp>
    </p:spTree>
    <p:extLst>
      <p:ext uri="{BB962C8B-B14F-4D97-AF65-F5344CB8AC3E}">
        <p14:creationId xmlns:p14="http://schemas.microsoft.com/office/powerpoint/2010/main" val="27913539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66</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2" y="1597821"/>
            <a:ext cx="7772400" cy="1102519"/>
          </a:xfrm>
        </p:spPr>
        <p:txBody>
          <a:bodyPr/>
          <a:lstStyle/>
          <a:p>
            <a:r>
              <a:rPr lang="es-ES" smtClean="0"/>
              <a:t>Haga clic para modificar el estilo de título del patrón</a:t>
            </a:r>
            <a:endParaRPr lang="de-DE"/>
          </a:p>
        </p:txBody>
      </p:sp>
      <p:sp>
        <p:nvSpPr>
          <p:cNvPr id="3" name="Untertitel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de-DE"/>
          </a:p>
        </p:txBody>
      </p:sp>
      <p:sp>
        <p:nvSpPr>
          <p:cNvPr id="4" name="Datumsplatzhalter 3"/>
          <p:cNvSpPr>
            <a:spLocks noGrp="1"/>
          </p:cNvSpPr>
          <p:nvPr>
            <p:ph type="dt" sz="half" idx="10"/>
          </p:nvPr>
        </p:nvSpPr>
        <p:spPr/>
        <p:txBody>
          <a:bodyPr/>
          <a:lstStyle>
            <a:lvl1pPr>
              <a:defRPr/>
            </a:lvl1pPr>
          </a:lstStyle>
          <a:p>
            <a:pPr>
              <a:defRPr/>
            </a:pPr>
            <a:fld id="{EF0F08FF-A333-40BB-A497-5D98BA2D9673}" type="datetimeFigureOut">
              <a:rPr lang="de-DE"/>
              <a:pPr>
                <a:defRPr/>
              </a:pPr>
              <a:t>01.08.2021</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20A88B9C-52BB-4269-BB05-895A811023E4}" type="slidenum">
              <a:rPr lang="de-DE"/>
              <a:pPr>
                <a:defRPr/>
              </a:pPr>
              <a:t>‹Nº›</a:t>
            </a:fld>
            <a:endParaRPr lang="de-DE"/>
          </a:p>
        </p:txBody>
      </p:sp>
    </p:spTree>
    <p:extLst>
      <p:ext uri="{BB962C8B-B14F-4D97-AF65-F5344CB8AC3E}">
        <p14:creationId xmlns:p14="http://schemas.microsoft.com/office/powerpoint/2010/main" val="11291095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smtClean="0"/>
              <a:t>Haga clic para modificar el estilo de título del patrón</a:t>
            </a:r>
            <a:endParaRPr lang="de-DE"/>
          </a:p>
        </p:txBody>
      </p:sp>
      <p:sp>
        <p:nvSpPr>
          <p:cNvPr id="3" name="Inhaltsplatzhalt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Datumsplatzhalter 3"/>
          <p:cNvSpPr>
            <a:spLocks noGrp="1"/>
          </p:cNvSpPr>
          <p:nvPr>
            <p:ph type="dt" sz="half" idx="10"/>
          </p:nvPr>
        </p:nvSpPr>
        <p:spPr/>
        <p:txBody>
          <a:bodyPr/>
          <a:lstStyle>
            <a:lvl1pPr>
              <a:defRPr/>
            </a:lvl1pPr>
          </a:lstStyle>
          <a:p>
            <a:pPr>
              <a:defRPr/>
            </a:pPr>
            <a:fld id="{901AA085-CC47-405B-BE5D-05B820F7028B}" type="datetimeFigureOut">
              <a:rPr lang="de-DE"/>
              <a:pPr>
                <a:defRPr/>
              </a:pPr>
              <a:t>01.08.2021</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5438EE5B-84A4-48C2-8B80-A05DAC93F48A}" type="slidenum">
              <a:rPr lang="de-DE"/>
              <a:pPr>
                <a:defRPr/>
              </a:pPr>
              <a:t>‹Nº›</a:t>
            </a:fld>
            <a:endParaRPr lang="de-DE"/>
          </a:p>
        </p:txBody>
      </p:sp>
    </p:spTree>
    <p:extLst>
      <p:ext uri="{BB962C8B-B14F-4D97-AF65-F5344CB8AC3E}">
        <p14:creationId xmlns:p14="http://schemas.microsoft.com/office/powerpoint/2010/main" val="10174130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4" y="3305178"/>
            <a:ext cx="7772400" cy="1021556"/>
          </a:xfrm>
        </p:spPr>
        <p:txBody>
          <a:bodyPr anchor="t"/>
          <a:lstStyle>
            <a:lvl1pPr algn="l">
              <a:defRPr sz="4000" b="1" cap="all"/>
            </a:lvl1pPr>
          </a:lstStyle>
          <a:p>
            <a:r>
              <a:rPr lang="es-ES" smtClean="0"/>
              <a:t>Haga clic para modificar el estilo de título del patrón</a:t>
            </a:r>
            <a:endParaRPr lang="de-DE"/>
          </a:p>
        </p:txBody>
      </p:sp>
      <p:sp>
        <p:nvSpPr>
          <p:cNvPr id="3" name="Textplatzhalter 2"/>
          <p:cNvSpPr>
            <a:spLocks noGrp="1"/>
          </p:cNvSpPr>
          <p:nvPr>
            <p:ph type="body" idx="1"/>
          </p:nvPr>
        </p:nvSpPr>
        <p:spPr>
          <a:xfrm>
            <a:off x="722314"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Datumsplatzhalter 3"/>
          <p:cNvSpPr>
            <a:spLocks noGrp="1"/>
          </p:cNvSpPr>
          <p:nvPr>
            <p:ph type="dt" sz="half" idx="10"/>
          </p:nvPr>
        </p:nvSpPr>
        <p:spPr/>
        <p:txBody>
          <a:bodyPr/>
          <a:lstStyle>
            <a:lvl1pPr>
              <a:defRPr/>
            </a:lvl1pPr>
          </a:lstStyle>
          <a:p>
            <a:pPr>
              <a:defRPr/>
            </a:pPr>
            <a:fld id="{53E6C63D-FFF0-4BDD-9B05-B3893CC96C15}" type="datetimeFigureOut">
              <a:rPr lang="de-DE"/>
              <a:pPr>
                <a:defRPr/>
              </a:pPr>
              <a:t>01.08.2021</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D546718D-BAB8-48FB-A91C-E746503487BF}" type="slidenum">
              <a:rPr lang="de-DE"/>
              <a:pPr>
                <a:defRPr/>
              </a:pPr>
              <a:t>‹Nº›</a:t>
            </a:fld>
            <a:endParaRPr lang="de-DE"/>
          </a:p>
        </p:txBody>
      </p:sp>
    </p:spTree>
    <p:extLst>
      <p:ext uri="{BB962C8B-B14F-4D97-AF65-F5344CB8AC3E}">
        <p14:creationId xmlns:p14="http://schemas.microsoft.com/office/powerpoint/2010/main" val="39788697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smtClean="0"/>
              <a:t>Haga clic para modificar el estilo de título del patrón</a:t>
            </a:r>
            <a:endParaRPr lang="de-DE"/>
          </a:p>
        </p:txBody>
      </p:sp>
      <p:sp>
        <p:nvSpPr>
          <p:cNvPr id="3" name="Inhaltsplatzhalter 2"/>
          <p:cNvSpPr>
            <a:spLocks noGrp="1"/>
          </p:cNvSpPr>
          <p:nvPr>
            <p:ph sz="half" idx="1"/>
          </p:nvPr>
        </p:nvSpPr>
        <p:spPr>
          <a:xfrm>
            <a:off x="457200" y="900113"/>
            <a:ext cx="4038602"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Inhaltsplatzhalter 3"/>
          <p:cNvSpPr>
            <a:spLocks noGrp="1"/>
          </p:cNvSpPr>
          <p:nvPr>
            <p:ph sz="half" idx="2"/>
          </p:nvPr>
        </p:nvSpPr>
        <p:spPr>
          <a:xfrm>
            <a:off x="4648201" y="900113"/>
            <a:ext cx="4038602"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5" name="Datumsplatzhalter 3"/>
          <p:cNvSpPr>
            <a:spLocks noGrp="1"/>
          </p:cNvSpPr>
          <p:nvPr>
            <p:ph type="dt" sz="half" idx="10"/>
          </p:nvPr>
        </p:nvSpPr>
        <p:spPr/>
        <p:txBody>
          <a:bodyPr/>
          <a:lstStyle>
            <a:lvl1pPr>
              <a:defRPr/>
            </a:lvl1pPr>
          </a:lstStyle>
          <a:p>
            <a:pPr>
              <a:defRPr/>
            </a:pPr>
            <a:fld id="{8BF850F1-6F97-4C46-BAA5-71E3B280B794}" type="datetimeFigureOut">
              <a:rPr lang="de-DE"/>
              <a:pPr>
                <a:defRPr/>
              </a:pPr>
              <a:t>01.08.2021</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06F0CDEB-CAF8-44D5-BE24-A910B50DA76E}" type="slidenum">
              <a:rPr lang="de-DE"/>
              <a:pPr>
                <a:defRPr/>
              </a:pPr>
              <a:t>‹Nº›</a:t>
            </a:fld>
            <a:endParaRPr lang="de-DE"/>
          </a:p>
        </p:txBody>
      </p:sp>
    </p:spTree>
    <p:extLst>
      <p:ext uri="{BB962C8B-B14F-4D97-AF65-F5344CB8AC3E}">
        <p14:creationId xmlns:p14="http://schemas.microsoft.com/office/powerpoint/2010/main" val="1667254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de-DE"/>
          </a:p>
        </p:txBody>
      </p:sp>
      <p:sp>
        <p:nvSpPr>
          <p:cNvPr id="3" name="Textplatzhalter 2"/>
          <p:cNvSpPr>
            <a:spLocks noGrp="1"/>
          </p:cNvSpPr>
          <p:nvPr>
            <p:ph type="body" idx="1"/>
          </p:nvPr>
        </p:nvSpPr>
        <p:spPr>
          <a:xfrm>
            <a:off x="457201" y="1151335"/>
            <a:ext cx="4040189"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Inhaltsplatzhalter 3"/>
          <p:cNvSpPr>
            <a:spLocks noGrp="1"/>
          </p:cNvSpPr>
          <p:nvPr>
            <p:ph sz="half" idx="2"/>
          </p:nvPr>
        </p:nvSpPr>
        <p:spPr>
          <a:xfrm>
            <a:off x="457201" y="1631156"/>
            <a:ext cx="4040189"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5" name="Textplatzhalter 4"/>
          <p:cNvSpPr>
            <a:spLocks noGrp="1"/>
          </p:cNvSpPr>
          <p:nvPr>
            <p:ph type="body" sz="quarter" idx="3"/>
          </p:nvPr>
        </p:nvSpPr>
        <p:spPr>
          <a:xfrm>
            <a:off x="4645028" y="1151335"/>
            <a:ext cx="4041774"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Inhaltsplatzhalter 5"/>
          <p:cNvSpPr>
            <a:spLocks noGrp="1"/>
          </p:cNvSpPr>
          <p:nvPr>
            <p:ph sz="quarter" idx="4"/>
          </p:nvPr>
        </p:nvSpPr>
        <p:spPr>
          <a:xfrm>
            <a:off x="4645028" y="1631156"/>
            <a:ext cx="4041774"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7" name="Datumsplatzhalter 3"/>
          <p:cNvSpPr>
            <a:spLocks noGrp="1"/>
          </p:cNvSpPr>
          <p:nvPr>
            <p:ph type="dt" sz="half" idx="10"/>
          </p:nvPr>
        </p:nvSpPr>
        <p:spPr/>
        <p:txBody>
          <a:bodyPr/>
          <a:lstStyle>
            <a:lvl1pPr>
              <a:defRPr/>
            </a:lvl1pPr>
          </a:lstStyle>
          <a:p>
            <a:pPr>
              <a:defRPr/>
            </a:pPr>
            <a:fld id="{FD1C775E-531A-4DB8-8CC7-C45B6BF1BCEA}" type="datetimeFigureOut">
              <a:rPr lang="de-DE"/>
              <a:pPr>
                <a:defRPr/>
              </a:pPr>
              <a:t>01.08.2021</a:t>
            </a:fld>
            <a:endParaRPr lang="de-DE"/>
          </a:p>
        </p:txBody>
      </p:sp>
      <p:sp>
        <p:nvSpPr>
          <p:cNvPr id="8" name="Fußzeilenplatzhalter 4"/>
          <p:cNvSpPr>
            <a:spLocks noGrp="1"/>
          </p:cNvSpPr>
          <p:nvPr>
            <p:ph type="ftr" sz="quarter" idx="11"/>
          </p:nvPr>
        </p:nvSpPr>
        <p:spPr/>
        <p:txBody>
          <a:bodyPr/>
          <a:lstStyle>
            <a:lvl1pPr>
              <a:defRPr/>
            </a:lvl1pPr>
          </a:lstStyle>
          <a:p>
            <a:pPr>
              <a:defRPr/>
            </a:pPr>
            <a:endParaRPr lang="de-DE"/>
          </a:p>
        </p:txBody>
      </p:sp>
      <p:sp>
        <p:nvSpPr>
          <p:cNvPr id="9" name="Foliennummernplatzhalter 5"/>
          <p:cNvSpPr>
            <a:spLocks noGrp="1"/>
          </p:cNvSpPr>
          <p:nvPr>
            <p:ph type="sldNum" sz="quarter" idx="12"/>
          </p:nvPr>
        </p:nvSpPr>
        <p:spPr/>
        <p:txBody>
          <a:bodyPr/>
          <a:lstStyle>
            <a:lvl1pPr>
              <a:defRPr/>
            </a:lvl1pPr>
          </a:lstStyle>
          <a:p>
            <a:pPr>
              <a:defRPr/>
            </a:pPr>
            <a:fld id="{75D11101-01C2-4E28-8520-C2CDDDA3226A}" type="slidenum">
              <a:rPr lang="de-DE"/>
              <a:pPr>
                <a:defRPr/>
              </a:pPr>
              <a:t>‹Nº›</a:t>
            </a:fld>
            <a:endParaRPr lang="de-DE"/>
          </a:p>
        </p:txBody>
      </p:sp>
    </p:spTree>
    <p:extLst>
      <p:ext uri="{BB962C8B-B14F-4D97-AF65-F5344CB8AC3E}">
        <p14:creationId xmlns:p14="http://schemas.microsoft.com/office/powerpoint/2010/main" val="1876514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smtClean="0"/>
              <a:t>Haga clic para modificar el estilo de título del patrón</a:t>
            </a:r>
            <a:endParaRPr lang="de-DE"/>
          </a:p>
        </p:txBody>
      </p:sp>
      <p:sp>
        <p:nvSpPr>
          <p:cNvPr id="3" name="Datumsplatzhalter 3"/>
          <p:cNvSpPr>
            <a:spLocks noGrp="1"/>
          </p:cNvSpPr>
          <p:nvPr>
            <p:ph type="dt" sz="half" idx="10"/>
          </p:nvPr>
        </p:nvSpPr>
        <p:spPr/>
        <p:txBody>
          <a:bodyPr/>
          <a:lstStyle>
            <a:lvl1pPr>
              <a:defRPr/>
            </a:lvl1pPr>
          </a:lstStyle>
          <a:p>
            <a:pPr>
              <a:defRPr/>
            </a:pPr>
            <a:fld id="{66AFA4F0-E636-45DA-A199-159DB1BEF1E8}" type="datetimeFigureOut">
              <a:rPr lang="de-DE"/>
              <a:pPr>
                <a:defRPr/>
              </a:pPr>
              <a:t>01.08.2021</a:t>
            </a:fld>
            <a:endParaRPr lang="de-DE"/>
          </a:p>
        </p:txBody>
      </p:sp>
      <p:sp>
        <p:nvSpPr>
          <p:cNvPr id="4" name="Fußzeilenplatzhalter 4"/>
          <p:cNvSpPr>
            <a:spLocks noGrp="1"/>
          </p:cNvSpPr>
          <p:nvPr>
            <p:ph type="ftr" sz="quarter" idx="11"/>
          </p:nvPr>
        </p:nvSpPr>
        <p:spPr/>
        <p:txBody>
          <a:bodyPr/>
          <a:lstStyle>
            <a:lvl1pPr>
              <a:defRPr/>
            </a:lvl1pPr>
          </a:lstStyle>
          <a:p>
            <a:pPr>
              <a:defRPr/>
            </a:pPr>
            <a:endParaRPr lang="de-DE"/>
          </a:p>
        </p:txBody>
      </p:sp>
      <p:sp>
        <p:nvSpPr>
          <p:cNvPr id="5" name="Foliennummernplatzhalter 5"/>
          <p:cNvSpPr>
            <a:spLocks noGrp="1"/>
          </p:cNvSpPr>
          <p:nvPr>
            <p:ph type="sldNum" sz="quarter" idx="12"/>
          </p:nvPr>
        </p:nvSpPr>
        <p:spPr/>
        <p:txBody>
          <a:bodyPr/>
          <a:lstStyle>
            <a:lvl1pPr>
              <a:defRPr/>
            </a:lvl1pPr>
          </a:lstStyle>
          <a:p>
            <a:pPr>
              <a:defRPr/>
            </a:pPr>
            <a:fld id="{0A9A9CB5-1A78-4D91-B1A6-E48713AB16CD}" type="slidenum">
              <a:rPr lang="de-DE"/>
              <a:pPr>
                <a:defRPr/>
              </a:pPr>
              <a:t>‹Nº›</a:t>
            </a:fld>
            <a:endParaRPr lang="de-DE"/>
          </a:p>
        </p:txBody>
      </p:sp>
    </p:spTree>
    <p:extLst>
      <p:ext uri="{BB962C8B-B14F-4D97-AF65-F5344CB8AC3E}">
        <p14:creationId xmlns:p14="http://schemas.microsoft.com/office/powerpoint/2010/main" val="1296705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3"/>
          <p:cNvSpPr>
            <a:spLocks noGrp="1"/>
          </p:cNvSpPr>
          <p:nvPr>
            <p:ph type="dt" sz="half" idx="10"/>
          </p:nvPr>
        </p:nvSpPr>
        <p:spPr/>
        <p:txBody>
          <a:bodyPr/>
          <a:lstStyle>
            <a:lvl1pPr>
              <a:defRPr/>
            </a:lvl1pPr>
          </a:lstStyle>
          <a:p>
            <a:pPr>
              <a:defRPr/>
            </a:pPr>
            <a:fld id="{231A6D78-D8EF-499F-AF5D-94D668E06098}" type="datetimeFigureOut">
              <a:rPr lang="de-DE"/>
              <a:pPr>
                <a:defRPr/>
              </a:pPr>
              <a:t>01.08.2021</a:t>
            </a:fld>
            <a:endParaRPr lang="de-DE"/>
          </a:p>
        </p:txBody>
      </p:sp>
      <p:sp>
        <p:nvSpPr>
          <p:cNvPr id="3" name="Fußzeilenplatzhalter 4"/>
          <p:cNvSpPr>
            <a:spLocks noGrp="1"/>
          </p:cNvSpPr>
          <p:nvPr>
            <p:ph type="ftr" sz="quarter" idx="11"/>
          </p:nvPr>
        </p:nvSpPr>
        <p:spPr/>
        <p:txBody>
          <a:bodyPr/>
          <a:lstStyle>
            <a:lvl1pPr>
              <a:defRPr/>
            </a:lvl1pPr>
          </a:lstStyle>
          <a:p>
            <a:pPr>
              <a:defRPr/>
            </a:pPr>
            <a:endParaRPr lang="de-DE"/>
          </a:p>
        </p:txBody>
      </p:sp>
      <p:sp>
        <p:nvSpPr>
          <p:cNvPr id="4" name="Foliennummernplatzhalter 5"/>
          <p:cNvSpPr>
            <a:spLocks noGrp="1"/>
          </p:cNvSpPr>
          <p:nvPr>
            <p:ph type="sldNum" sz="quarter" idx="12"/>
          </p:nvPr>
        </p:nvSpPr>
        <p:spPr/>
        <p:txBody>
          <a:bodyPr/>
          <a:lstStyle>
            <a:lvl1pPr>
              <a:defRPr/>
            </a:lvl1pPr>
          </a:lstStyle>
          <a:p>
            <a:pPr>
              <a:defRPr/>
            </a:pPr>
            <a:fld id="{F6DCBBCC-F2F9-45D6-AC0D-7ABAF922BC12}" type="slidenum">
              <a:rPr lang="de-DE"/>
              <a:pPr>
                <a:defRPr/>
              </a:pPr>
              <a:t>‹Nº›</a:t>
            </a:fld>
            <a:endParaRPr lang="de-DE"/>
          </a:p>
        </p:txBody>
      </p:sp>
    </p:spTree>
    <p:extLst>
      <p:ext uri="{BB962C8B-B14F-4D97-AF65-F5344CB8AC3E}">
        <p14:creationId xmlns:p14="http://schemas.microsoft.com/office/powerpoint/2010/main" val="40364130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1" y="204787"/>
            <a:ext cx="3008314" cy="871538"/>
          </a:xfrm>
        </p:spPr>
        <p:txBody>
          <a:bodyPr anchor="b"/>
          <a:lstStyle>
            <a:lvl1pPr algn="l">
              <a:defRPr sz="2000" b="1"/>
            </a:lvl1pPr>
          </a:lstStyle>
          <a:p>
            <a:r>
              <a:rPr lang="es-ES" smtClean="0"/>
              <a:t>Haga clic para modificar el estilo de título del patrón</a:t>
            </a:r>
            <a:endParaRPr lang="de-DE"/>
          </a:p>
        </p:txBody>
      </p:sp>
      <p:sp>
        <p:nvSpPr>
          <p:cNvPr id="3" name="Inhaltsplatzhalter 2"/>
          <p:cNvSpPr>
            <a:spLocks noGrp="1"/>
          </p:cNvSpPr>
          <p:nvPr>
            <p:ph idx="1"/>
          </p:nvPr>
        </p:nvSpPr>
        <p:spPr>
          <a:xfrm>
            <a:off x="3575050" y="204789"/>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Textplatzhalter 3"/>
          <p:cNvSpPr>
            <a:spLocks noGrp="1"/>
          </p:cNvSpPr>
          <p:nvPr>
            <p:ph type="body" sz="half" idx="2"/>
          </p:nvPr>
        </p:nvSpPr>
        <p:spPr>
          <a:xfrm>
            <a:off x="457201" y="1076328"/>
            <a:ext cx="3008314"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umsplatzhalter 3"/>
          <p:cNvSpPr>
            <a:spLocks noGrp="1"/>
          </p:cNvSpPr>
          <p:nvPr>
            <p:ph type="dt" sz="half" idx="10"/>
          </p:nvPr>
        </p:nvSpPr>
        <p:spPr/>
        <p:txBody>
          <a:bodyPr/>
          <a:lstStyle>
            <a:lvl1pPr>
              <a:defRPr/>
            </a:lvl1pPr>
          </a:lstStyle>
          <a:p>
            <a:pPr>
              <a:defRPr/>
            </a:pPr>
            <a:fld id="{48708BE1-DDC4-46A4-B76B-ED9CEF330BB1}" type="datetimeFigureOut">
              <a:rPr lang="de-DE"/>
              <a:pPr>
                <a:defRPr/>
              </a:pPr>
              <a:t>01.08.2021</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58C16B53-C1AD-4E8A-95F2-51C7C59484E1}" type="slidenum">
              <a:rPr lang="de-DE"/>
              <a:pPr>
                <a:defRPr/>
              </a:pPr>
              <a:t>‹Nº›</a:t>
            </a:fld>
            <a:endParaRPr lang="de-DE"/>
          </a:p>
        </p:txBody>
      </p:sp>
    </p:spTree>
    <p:extLst>
      <p:ext uri="{BB962C8B-B14F-4D97-AF65-F5344CB8AC3E}">
        <p14:creationId xmlns:p14="http://schemas.microsoft.com/office/powerpoint/2010/main" val="3958084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3600452"/>
            <a:ext cx="5486400" cy="425054"/>
          </a:xfrm>
        </p:spPr>
        <p:txBody>
          <a:bodyPr anchor="b"/>
          <a:lstStyle>
            <a:lvl1pPr algn="l">
              <a:defRPr sz="2000" b="1"/>
            </a:lvl1pPr>
          </a:lstStyle>
          <a:p>
            <a:r>
              <a:rPr lang="es-ES" smtClean="0"/>
              <a:t>Haga clic para modificar el estilo de título del patrón</a:t>
            </a:r>
            <a:endParaRPr lang="de-DE"/>
          </a:p>
        </p:txBody>
      </p:sp>
      <p:sp>
        <p:nvSpPr>
          <p:cNvPr id="3" name="Bildplatzhalter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de-DE" noProof="0" smtClean="0"/>
          </a:p>
        </p:txBody>
      </p:sp>
      <p:sp>
        <p:nvSpPr>
          <p:cNvPr id="4" name="Textplatzhalter 3"/>
          <p:cNvSpPr>
            <a:spLocks noGrp="1"/>
          </p:cNvSpPr>
          <p:nvPr>
            <p:ph type="body" sz="half" idx="2"/>
          </p:nvPr>
        </p:nvSpPr>
        <p:spPr>
          <a:xfrm>
            <a:off x="1792288" y="4025504"/>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umsplatzhalter 3"/>
          <p:cNvSpPr>
            <a:spLocks noGrp="1"/>
          </p:cNvSpPr>
          <p:nvPr>
            <p:ph type="dt" sz="half" idx="10"/>
          </p:nvPr>
        </p:nvSpPr>
        <p:spPr/>
        <p:txBody>
          <a:bodyPr/>
          <a:lstStyle>
            <a:lvl1pPr>
              <a:defRPr/>
            </a:lvl1pPr>
          </a:lstStyle>
          <a:p>
            <a:pPr>
              <a:defRPr/>
            </a:pPr>
            <a:fld id="{0B4DC047-F4C5-4CF8-9243-BF573F71D26D}" type="datetimeFigureOut">
              <a:rPr lang="de-DE"/>
              <a:pPr>
                <a:defRPr/>
              </a:pPr>
              <a:t>01.08.2021</a:t>
            </a:fld>
            <a:endParaRPr lang="de-DE"/>
          </a:p>
        </p:txBody>
      </p:sp>
      <p:sp>
        <p:nvSpPr>
          <p:cNvPr id="6" name="Fußzeilenplatzhalter 4"/>
          <p:cNvSpPr>
            <a:spLocks noGrp="1"/>
          </p:cNvSpPr>
          <p:nvPr>
            <p:ph type="ftr" sz="quarter" idx="11"/>
          </p:nvPr>
        </p:nvSpPr>
        <p:spPr/>
        <p:txBody>
          <a:bodyPr/>
          <a:lstStyle>
            <a:lvl1pPr>
              <a:defRPr/>
            </a:lvl1pPr>
          </a:lstStyle>
          <a:p>
            <a:pPr>
              <a:defRPr/>
            </a:pPr>
            <a:endParaRPr lang="de-DE"/>
          </a:p>
        </p:txBody>
      </p:sp>
      <p:sp>
        <p:nvSpPr>
          <p:cNvPr id="7" name="Foliennummernplatzhalter 5"/>
          <p:cNvSpPr>
            <a:spLocks noGrp="1"/>
          </p:cNvSpPr>
          <p:nvPr>
            <p:ph type="sldNum" sz="quarter" idx="12"/>
          </p:nvPr>
        </p:nvSpPr>
        <p:spPr/>
        <p:txBody>
          <a:bodyPr/>
          <a:lstStyle>
            <a:lvl1pPr>
              <a:defRPr/>
            </a:lvl1pPr>
          </a:lstStyle>
          <a:p>
            <a:pPr>
              <a:defRPr/>
            </a:pPr>
            <a:fld id="{118E3690-1729-45CA-AC21-1ADF819EFD66}" type="slidenum">
              <a:rPr lang="de-DE"/>
              <a:pPr>
                <a:defRPr/>
              </a:pPr>
              <a:t>‹Nº›</a:t>
            </a:fld>
            <a:endParaRPr lang="de-DE"/>
          </a:p>
        </p:txBody>
      </p:sp>
    </p:spTree>
    <p:extLst>
      <p:ext uri="{BB962C8B-B14F-4D97-AF65-F5344CB8AC3E}">
        <p14:creationId xmlns:p14="http://schemas.microsoft.com/office/powerpoint/2010/main" val="8593672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es-ES" smtClean="0"/>
              <a:t>Haga clic para modificar el estilo de título del patrón</a:t>
            </a:r>
            <a:endParaRPr lang="de-DE"/>
          </a:p>
        </p:txBody>
      </p:sp>
      <p:sp>
        <p:nvSpPr>
          <p:cNvPr id="3" name="Vertikaler Textplatzhalt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Datumsplatzhalter 3"/>
          <p:cNvSpPr>
            <a:spLocks noGrp="1"/>
          </p:cNvSpPr>
          <p:nvPr>
            <p:ph type="dt" sz="half" idx="10"/>
          </p:nvPr>
        </p:nvSpPr>
        <p:spPr/>
        <p:txBody>
          <a:bodyPr/>
          <a:lstStyle>
            <a:lvl1pPr>
              <a:defRPr/>
            </a:lvl1pPr>
          </a:lstStyle>
          <a:p>
            <a:pPr>
              <a:defRPr/>
            </a:pPr>
            <a:fld id="{167AC2C9-3B16-4578-ACE5-AB5913F4EA62}" type="datetimeFigureOut">
              <a:rPr lang="de-DE"/>
              <a:pPr>
                <a:defRPr/>
              </a:pPr>
              <a:t>01.08.2021</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324F5EDA-E07A-4905-9017-BD84FD27DE23}" type="slidenum">
              <a:rPr lang="de-DE"/>
              <a:pPr>
                <a:defRPr/>
              </a:pPr>
              <a:t>‹Nº›</a:t>
            </a:fld>
            <a:endParaRPr lang="de-DE"/>
          </a:p>
        </p:txBody>
      </p:sp>
    </p:spTree>
    <p:extLst>
      <p:ext uri="{BB962C8B-B14F-4D97-AF65-F5344CB8AC3E}">
        <p14:creationId xmlns:p14="http://schemas.microsoft.com/office/powerpoint/2010/main" val="35791591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154783"/>
            <a:ext cx="2057402" cy="3290888"/>
          </a:xfrm>
        </p:spPr>
        <p:txBody>
          <a:bodyPr vert="eaVert"/>
          <a:lstStyle/>
          <a:p>
            <a:r>
              <a:rPr lang="es-ES" smtClean="0"/>
              <a:t>Haga clic para modificar el estilo de título del patrón</a:t>
            </a:r>
            <a:endParaRPr lang="de-DE"/>
          </a:p>
        </p:txBody>
      </p:sp>
      <p:sp>
        <p:nvSpPr>
          <p:cNvPr id="3" name="Vertikaler Textplatzhalter 2"/>
          <p:cNvSpPr>
            <a:spLocks noGrp="1"/>
          </p:cNvSpPr>
          <p:nvPr>
            <p:ph type="body" orient="vert" idx="1"/>
          </p:nvPr>
        </p:nvSpPr>
        <p:spPr>
          <a:xfrm>
            <a:off x="457200" y="154783"/>
            <a:ext cx="6019802"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de-DE"/>
          </a:p>
        </p:txBody>
      </p:sp>
      <p:sp>
        <p:nvSpPr>
          <p:cNvPr id="4" name="Datumsplatzhalter 3"/>
          <p:cNvSpPr>
            <a:spLocks noGrp="1"/>
          </p:cNvSpPr>
          <p:nvPr>
            <p:ph type="dt" sz="half" idx="10"/>
          </p:nvPr>
        </p:nvSpPr>
        <p:spPr/>
        <p:txBody>
          <a:bodyPr/>
          <a:lstStyle>
            <a:lvl1pPr>
              <a:defRPr/>
            </a:lvl1pPr>
          </a:lstStyle>
          <a:p>
            <a:pPr>
              <a:defRPr/>
            </a:pPr>
            <a:fld id="{EBFF5383-BA05-47A6-9ADA-6D6B473ADE80}" type="datetimeFigureOut">
              <a:rPr lang="de-DE"/>
              <a:pPr>
                <a:defRPr/>
              </a:pPr>
              <a:t>01.08.2021</a:t>
            </a:fld>
            <a:endParaRPr lang="de-DE"/>
          </a:p>
        </p:txBody>
      </p:sp>
      <p:sp>
        <p:nvSpPr>
          <p:cNvPr id="5" name="Fußzeilenplatzhalter 4"/>
          <p:cNvSpPr>
            <a:spLocks noGrp="1"/>
          </p:cNvSpPr>
          <p:nvPr>
            <p:ph type="ftr" sz="quarter" idx="11"/>
          </p:nvPr>
        </p:nvSpPr>
        <p:spPr/>
        <p:txBody>
          <a:bodyPr/>
          <a:lstStyle>
            <a:lvl1pPr>
              <a:defRPr/>
            </a:lvl1pPr>
          </a:lstStyle>
          <a:p>
            <a:pPr>
              <a:defRPr/>
            </a:pPr>
            <a:endParaRPr lang="de-DE"/>
          </a:p>
        </p:txBody>
      </p:sp>
      <p:sp>
        <p:nvSpPr>
          <p:cNvPr id="6" name="Foliennummernplatzhalter 5"/>
          <p:cNvSpPr>
            <a:spLocks noGrp="1"/>
          </p:cNvSpPr>
          <p:nvPr>
            <p:ph type="sldNum" sz="quarter" idx="12"/>
          </p:nvPr>
        </p:nvSpPr>
        <p:spPr/>
        <p:txBody>
          <a:bodyPr/>
          <a:lstStyle>
            <a:lvl1pPr>
              <a:defRPr/>
            </a:lvl1pPr>
          </a:lstStyle>
          <a:p>
            <a:pPr>
              <a:defRPr/>
            </a:pPr>
            <a:fld id="{66BD36F1-7B20-412B-8646-B8AA3E3520EB}" type="slidenum">
              <a:rPr lang="de-DE"/>
              <a:pPr>
                <a:defRPr/>
              </a:pPr>
              <a:t>‹Nº›</a:t>
            </a:fld>
            <a:endParaRPr lang="de-DE"/>
          </a:p>
        </p:txBody>
      </p:sp>
    </p:spTree>
    <p:extLst>
      <p:ext uri="{BB962C8B-B14F-4D97-AF65-F5344CB8AC3E}">
        <p14:creationId xmlns:p14="http://schemas.microsoft.com/office/powerpoint/2010/main" val="38387932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7611331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sp>
        <p:nvSpPr>
          <p:cNvPr id="1026" name="Titelplatzhalter 1"/>
          <p:cNvSpPr>
            <a:spLocks noGrp="1"/>
          </p:cNvSpPr>
          <p:nvPr>
            <p:ph type="title"/>
          </p:nvPr>
        </p:nvSpPr>
        <p:spPr bwMode="auto">
          <a:xfrm>
            <a:off x="457200" y="206375"/>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p>
        </p:txBody>
      </p:sp>
      <p:sp>
        <p:nvSpPr>
          <p:cNvPr id="1027" name="Textplatzhalter 2"/>
          <p:cNvSpPr>
            <a:spLocks noGrp="1"/>
          </p:cNvSpPr>
          <p:nvPr>
            <p:ph type="body" idx="1"/>
          </p:nvPr>
        </p:nvSpPr>
        <p:spPr bwMode="auto">
          <a:xfrm>
            <a:off x="457200" y="1200150"/>
            <a:ext cx="8229600" cy="339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4" name="Datumsplatzhalter 3"/>
          <p:cNvSpPr>
            <a:spLocks noGrp="1"/>
          </p:cNvSpPr>
          <p:nvPr>
            <p:ph type="dt" sz="half" idx="2"/>
          </p:nvPr>
        </p:nvSpPr>
        <p:spPr>
          <a:xfrm>
            <a:off x="457200" y="4767263"/>
            <a:ext cx="2133600" cy="274637"/>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cs typeface="+mn-cs"/>
              </a:defRPr>
            </a:lvl1pPr>
          </a:lstStyle>
          <a:p>
            <a:pPr>
              <a:defRPr/>
            </a:pPr>
            <a:fld id="{35869573-AC2D-427E-A106-00C6ADC17AB0}" type="datetimeFigureOut">
              <a:rPr lang="de-DE"/>
              <a:pPr>
                <a:defRPr/>
              </a:pPr>
              <a:t>01.08.2021</a:t>
            </a:fld>
            <a:endParaRPr lang="de-DE"/>
          </a:p>
        </p:txBody>
      </p:sp>
      <p:sp>
        <p:nvSpPr>
          <p:cNvPr id="5" name="Fußzeilenplatzhalter 4"/>
          <p:cNvSpPr>
            <a:spLocks noGrp="1"/>
          </p:cNvSpPr>
          <p:nvPr>
            <p:ph type="ftr" sz="quarter" idx="3"/>
          </p:nvPr>
        </p:nvSpPr>
        <p:spPr>
          <a:xfrm>
            <a:off x="3124200" y="4767263"/>
            <a:ext cx="2895600" cy="274637"/>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cs typeface="+mn-cs"/>
              </a:defRPr>
            </a:lvl1pPr>
          </a:lstStyle>
          <a:p>
            <a:pPr>
              <a:defRPr/>
            </a:pPr>
            <a:endParaRPr lang="de-DE"/>
          </a:p>
        </p:txBody>
      </p:sp>
      <p:sp>
        <p:nvSpPr>
          <p:cNvPr id="6" name="Foliennummernplatzhalter 5"/>
          <p:cNvSpPr>
            <a:spLocks noGrp="1"/>
          </p:cNvSpPr>
          <p:nvPr>
            <p:ph type="sldNum" sz="quarter" idx="4"/>
          </p:nvPr>
        </p:nvSpPr>
        <p:spPr>
          <a:xfrm>
            <a:off x="6553200" y="4767263"/>
            <a:ext cx="2133600" cy="274637"/>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cs typeface="+mn-cs"/>
              </a:defRPr>
            </a:lvl1pPr>
          </a:lstStyle>
          <a:p>
            <a:pPr>
              <a:defRPr/>
            </a:pPr>
            <a:fld id="{C73EA385-1260-4A11-9097-B68D06ECA35C}" type="slidenum">
              <a:rPr lang="de-DE"/>
              <a:pPr>
                <a:defRPr/>
              </a:pPr>
              <a:t>‹Nº›</a:t>
            </a:fld>
            <a:endParaRPr lang="de-D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6000">
    <p:fade/>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image" Target="../media/image57.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3" Type="http://schemas.openxmlformats.org/officeDocument/2006/relationships/image" Target="../media/image65.gif"/><Relationship Id="rId2" Type="http://schemas.openxmlformats.org/officeDocument/2006/relationships/image" Target="../media/image6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66.jpeg"/><Relationship Id="rId4" Type="http://schemas.openxmlformats.org/officeDocument/2006/relationships/image" Target="../media/image2.gif"/></Relationships>
</file>

<file path=ppt/slides/_rels/slide69.xml.rels><?xml version="1.0" encoding="UTF-8" standalone="yes"?>
<Relationships xmlns="http://schemas.openxmlformats.org/package/2006/relationships"><Relationship Id="rId8" Type="http://schemas.openxmlformats.org/officeDocument/2006/relationships/image" Target="../media/image69.png"/><Relationship Id="rId13" Type="http://schemas.openxmlformats.org/officeDocument/2006/relationships/image" Target="../media/image72.png"/><Relationship Id="rId18" Type="http://schemas.openxmlformats.org/officeDocument/2006/relationships/image" Target="../media/image75.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74.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68.png"/><Relationship Id="rId11" Type="http://schemas.openxmlformats.org/officeDocument/2006/relationships/image" Target="../media/image71.png"/><Relationship Id="rId5" Type="http://schemas.openxmlformats.org/officeDocument/2006/relationships/hyperlink" Target="http://www.mispps.com/" TargetMode="External"/><Relationship Id="rId15" Type="http://schemas.openxmlformats.org/officeDocument/2006/relationships/image" Target="../media/image73.png"/><Relationship Id="rId10" Type="http://schemas.openxmlformats.org/officeDocument/2006/relationships/hyperlink" Target="https://www.facebook.com/mispps" TargetMode="External"/><Relationship Id="rId4" Type="http://schemas.openxmlformats.org/officeDocument/2006/relationships/image" Target="../media/image67.png"/><Relationship Id="rId9" Type="http://schemas.openxmlformats.org/officeDocument/2006/relationships/image" Target="../media/image70.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16836"/>
            <a:ext cx="9340177" cy="5265204"/>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2536949" y="2536950"/>
            <a:ext cx="5143500" cy="6960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537449" y="2536950"/>
            <a:ext cx="5143500" cy="6960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0"/>
            <a:ext cx="9144000" cy="521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7" y="5087484"/>
            <a:ext cx="9144000" cy="56016"/>
          </a:xfrm>
          <a:prstGeom prst="rect">
            <a:avLst/>
          </a:prstGeom>
          <a:noFill/>
          <a:ln w="9525">
            <a:noFill/>
            <a:miter lim="800000"/>
            <a:headEnd/>
            <a:tailEnd/>
          </a:ln>
        </p:spPr>
      </p:pic>
      <p:sp>
        <p:nvSpPr>
          <p:cNvPr id="155665" name="Rectangle 17"/>
          <p:cNvSpPr>
            <a:spLocks noChangeArrowheads="1"/>
          </p:cNvSpPr>
          <p:nvPr/>
        </p:nvSpPr>
        <p:spPr bwMode="auto">
          <a:xfrm>
            <a:off x="357165" y="4393431"/>
            <a:ext cx="121651" cy="305763"/>
          </a:xfrm>
          <a:prstGeom prst="rect">
            <a:avLst/>
          </a:prstGeom>
          <a:noFill/>
          <a:ln w="9525">
            <a:solidFill>
              <a:srgbClr val="E31C07"/>
            </a:solidFill>
            <a:miter lim="800000"/>
            <a:headEnd/>
            <a:tailEnd/>
          </a:ln>
          <a:effectLst/>
        </p:spPr>
        <p:txBody>
          <a:bodyPr wrap="none" lIns="28487" tIns="14243" rIns="28487" bIns="14243">
            <a:spAutoFit/>
          </a:bodyPr>
          <a:lstStyle/>
          <a:p>
            <a:pPr defTabSz="688440"/>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57162" y="4286264"/>
            <a:ext cx="699094" cy="575240"/>
          </a:xfrm>
          <a:prstGeom prst="rect">
            <a:avLst/>
          </a:prstGeom>
          <a:noFill/>
          <a:ln w="38100">
            <a:solidFill>
              <a:srgbClr val="1CDEF8"/>
            </a:solidFill>
            <a:miter lim="800000"/>
            <a:headEnd/>
            <a:tailEnd/>
          </a:ln>
        </p:spPr>
      </p:pic>
      <p:sp>
        <p:nvSpPr>
          <p:cNvPr id="19" name="18 Rectángulo"/>
          <p:cNvSpPr/>
          <p:nvPr/>
        </p:nvSpPr>
        <p:spPr>
          <a:xfrm>
            <a:off x="1980358" y="3429019"/>
            <a:ext cx="2692225" cy="900210"/>
          </a:xfrm>
          <a:prstGeom prst="rect">
            <a:avLst/>
          </a:prstGeom>
        </p:spPr>
        <p:txBody>
          <a:bodyPr wrap="square" lIns="68545" tIns="34272" rIns="68545" bIns="34272">
            <a:spAutoFit/>
          </a:bodyPr>
          <a:lstStyle/>
          <a:p>
            <a:pPr algn="ctr"/>
            <a:endParaRPr lang="es-ES" sz="5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547664" y="760568"/>
            <a:ext cx="6578972" cy="3268289"/>
          </a:xfrm>
          <a:prstGeom prst="rect">
            <a:avLst/>
          </a:prstGeom>
        </p:spPr>
        <p:txBody>
          <a:bodyPr wrap="none" lIns="68545" tIns="34272" rIns="68545" bIns="34272" fromWordArt="1">
            <a:prstTxWarp prst="textPlain">
              <a:avLst>
                <a:gd name="adj" fmla="val 50000"/>
              </a:avLst>
            </a:prstTxWarp>
          </a:bodyPr>
          <a:lstStyle/>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Al  Timón </a:t>
            </a:r>
          </a:p>
          <a:p>
            <a:pPr algn="ct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de </a:t>
            </a: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tu</a:t>
            </a: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a:t>
            </a:r>
            <a:r>
              <a:rPr lang="es-ES" sz="27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vida</a:t>
            </a:r>
            <a:endParaRPr lang="es-ES" sz="27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2">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4208525"/>
            <a:ext cx="2008835" cy="700548"/>
          </a:xfrm>
          <a:prstGeom prst="rect">
            <a:avLst/>
          </a:prstGeom>
          <a:noFill/>
        </p:spPr>
      </p:pic>
      <p:sp>
        <p:nvSpPr>
          <p:cNvPr id="13" name="12 Rectángulo"/>
          <p:cNvSpPr/>
          <p:nvPr/>
        </p:nvSpPr>
        <p:spPr>
          <a:xfrm>
            <a:off x="-4571999" y="-482224"/>
            <a:ext cx="4572000" cy="862703"/>
          </a:xfrm>
          <a:prstGeom prst="rect">
            <a:avLst/>
          </a:prstGeom>
        </p:spPr>
        <p:txBody>
          <a:bodyPr lIns="77120" tIns="38560" rIns="77120" bIns="38560">
            <a:spAutoFit/>
          </a:bodyPr>
          <a:lstStyle/>
          <a:p>
            <a:endParaRPr lang="es-ES" sz="5100" b="1" dirty="0"/>
          </a:p>
        </p:txBody>
      </p:sp>
      <p:pic>
        <p:nvPicPr>
          <p:cNvPr id="14" name="Picture 8"/>
          <p:cNvPicPr>
            <a:picLocks noChangeAspect="1" noChangeArrowheads="1"/>
          </p:cNvPicPr>
          <p:nvPr/>
        </p:nvPicPr>
        <p:blipFill>
          <a:blip r:embed="rId7" cstate="print"/>
          <a:srcRect/>
          <a:stretch>
            <a:fillRect/>
          </a:stretch>
        </p:blipFill>
        <p:spPr bwMode="auto">
          <a:xfrm>
            <a:off x="214314" y="214313"/>
            <a:ext cx="1025525" cy="542925"/>
          </a:xfrm>
          <a:prstGeom prst="rect">
            <a:avLst/>
          </a:prstGeom>
          <a:noFill/>
          <a:ln w="9525">
            <a:noFill/>
            <a:round/>
            <a:headEnd/>
            <a:tailEnd/>
          </a:ln>
        </p:spPr>
      </p:pic>
    </p:spTree>
    <p:extLst>
      <p:ext uri="{BB962C8B-B14F-4D97-AF65-F5344CB8AC3E}">
        <p14:creationId xmlns:p14="http://schemas.microsoft.com/office/powerpoint/2010/main" val="2189595624"/>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Fiji - Menschen, Musik und Inseln.wav"/>
          </p:stSnd>
        </p:sndAc>
      </p:transition>
    </mc:Choice>
    <mc:Fallback xmlns="">
      <p:transition spd="slow" advTm="14000">
        <p:fade/>
        <p:sndAc>
          <p:stSnd loop="1">
            <p:snd r:embed="rId8" name="Fiji - Menschen, Musik und Insel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par>
                                <p:cTn id="16" presetID="21" presetClass="exit" presetSubtype="1" fill="hold" nodeType="withEffect">
                                  <p:stCondLst>
                                    <p:cond delay="4250"/>
                                  </p:stCondLst>
                                  <p:childTnLst>
                                    <p:animEffect transition="out" filter="wheel(1)">
                                      <p:cBhvr>
                                        <p:cTn id="17" dur="2000"/>
                                        <p:tgtEl>
                                          <p:spTgt spid="12"/>
                                        </p:tgtEl>
                                      </p:cBhvr>
                                    </p:animEffect>
                                    <p:set>
                                      <p:cBhvr>
                                        <p:cTn id="18" dur="1" fill="hold">
                                          <p:stCondLst>
                                            <p:cond delay="1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Sol Mar Sunset Ocean | Navegación, Paseo en barco, Imagenes de so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9833" y="0"/>
            <a:ext cx="10511136"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31639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p:cNvSpPr>
          <p:nvPr>
            <p:ph type="title"/>
          </p:nvPr>
        </p:nvSpPr>
        <p:spPr/>
        <p:txBody>
          <a:bodyPr/>
          <a:lstStyle/>
          <a:p>
            <a:endParaRPr lang="es-ES" smtClean="0"/>
          </a:p>
        </p:txBody>
      </p:sp>
      <p:pic>
        <p:nvPicPr>
          <p:cNvPr id="114691" name="Picture 3" descr="Ausschnitt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205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p:cNvSpPr>
          <p:nvPr>
            <p:ph type="title"/>
          </p:nvPr>
        </p:nvSpPr>
        <p:spPr/>
        <p:txBody>
          <a:bodyPr/>
          <a:lstStyle/>
          <a:p>
            <a:endParaRPr lang="es-ES" smtClean="0"/>
          </a:p>
        </p:txBody>
      </p:sp>
      <p:pic>
        <p:nvPicPr>
          <p:cNvPr id="79874" name="Picture 4" descr="A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84238"/>
            <a:ext cx="9504363"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p:cNvSpPr>
          <p:nvPr>
            <p:ph type="title"/>
          </p:nvPr>
        </p:nvSpPr>
        <p:spPr/>
        <p:txBody>
          <a:bodyPr/>
          <a:lstStyle/>
          <a:p>
            <a:endParaRPr lang="es-ES" smtClean="0"/>
          </a:p>
        </p:txBody>
      </p:sp>
      <p:pic>
        <p:nvPicPr>
          <p:cNvPr id="7170" name="Picture 2" descr="a8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53436" y="771550"/>
            <a:ext cx="4882859" cy="3094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endParaRPr lang="es-ES" altLang="es-ES" sz="2800" b="1" i="1" dirty="0">
              <a:solidFill>
                <a:srgbClr val="00B0F0"/>
              </a:solidFill>
              <a:latin typeface="Microsoft Sans Serif" pitchFamily="34" charset="0"/>
              <a:cs typeface="Microsoft Sans Serif" pitchFamily="34" charset="0"/>
            </a:endParaRPr>
          </a:p>
          <a:p>
            <a:pPr algn="ctr"/>
            <a:r>
              <a:rPr lang="es-ES" altLang="es-ES" sz="2800" b="1" i="1" dirty="0">
                <a:solidFill>
                  <a:srgbClr val="00B0F0"/>
                </a:solidFill>
                <a:latin typeface="Microsoft Sans Serif" pitchFamily="34" charset="0"/>
                <a:cs typeface="Microsoft Sans Serif" pitchFamily="34" charset="0"/>
              </a:rPr>
              <a:t>Siento que llevo el timón de </a:t>
            </a:r>
            <a:r>
              <a:rPr lang="es-ES" altLang="es-ES" sz="2800" b="1" i="1" dirty="0" smtClean="0">
                <a:solidFill>
                  <a:srgbClr val="00B0F0"/>
                </a:solidFill>
                <a:latin typeface="Microsoft Sans Serif" pitchFamily="34" charset="0"/>
                <a:cs typeface="Microsoft Sans Serif" pitchFamily="34" charset="0"/>
              </a:rPr>
              <a:t>mi vida, que </a:t>
            </a:r>
            <a:r>
              <a:rPr lang="es-ES" altLang="es-ES" sz="2800" b="1" i="1" dirty="0">
                <a:solidFill>
                  <a:srgbClr val="00B0F0"/>
                </a:solidFill>
                <a:latin typeface="Microsoft Sans Serif" pitchFamily="34" charset="0"/>
                <a:cs typeface="Microsoft Sans Serif" pitchFamily="34" charset="0"/>
              </a:rPr>
              <a:t>voy contra corriente</a:t>
            </a:r>
            <a:r>
              <a:rPr lang="es-ES" altLang="es-ES" sz="2800" b="1" i="1" dirty="0" smtClean="0">
                <a:solidFill>
                  <a:srgbClr val="00B0F0"/>
                </a:solidFill>
                <a:latin typeface="Microsoft Sans Serif" pitchFamily="34" charset="0"/>
                <a:cs typeface="Microsoft Sans Serif" pitchFamily="34" charset="0"/>
              </a:rPr>
              <a:t>... a </a:t>
            </a:r>
            <a:r>
              <a:rPr lang="es-ES" altLang="es-ES" sz="2800" b="1" i="1" dirty="0">
                <a:solidFill>
                  <a:srgbClr val="00B0F0"/>
                </a:solidFill>
                <a:latin typeface="Microsoft Sans Serif" pitchFamily="34" charset="0"/>
                <a:cs typeface="Microsoft Sans Serif" pitchFamily="34" charset="0"/>
              </a:rPr>
              <a:t>veces las </a:t>
            </a:r>
            <a:r>
              <a:rPr lang="es-ES" altLang="es-ES" sz="2800" b="1" i="1" dirty="0" smtClean="0">
                <a:solidFill>
                  <a:srgbClr val="00B0F0"/>
                </a:solidFill>
                <a:latin typeface="Microsoft Sans Serif" pitchFamily="34" charset="0"/>
                <a:cs typeface="Microsoft Sans Serif" pitchFamily="34" charset="0"/>
              </a:rPr>
              <a:t>olas me </a:t>
            </a:r>
            <a:r>
              <a:rPr lang="es-ES" altLang="es-ES" sz="2800" b="1" i="1" dirty="0">
                <a:solidFill>
                  <a:srgbClr val="00B0F0"/>
                </a:solidFill>
                <a:latin typeface="Microsoft Sans Serif" pitchFamily="34" charset="0"/>
                <a:cs typeface="Microsoft Sans Serif" pitchFamily="34" charset="0"/>
              </a:rPr>
              <a:t>golpean </a:t>
            </a:r>
            <a:r>
              <a:rPr lang="es-ES" altLang="es-ES" sz="2800" b="1" i="1" dirty="0" smtClean="0">
                <a:solidFill>
                  <a:srgbClr val="00B0F0"/>
                </a:solidFill>
                <a:latin typeface="Microsoft Sans Serif" pitchFamily="34" charset="0"/>
                <a:cs typeface="Microsoft Sans Serif" pitchFamily="34" charset="0"/>
              </a:rPr>
              <a:t>fuerte y </a:t>
            </a:r>
            <a:r>
              <a:rPr lang="es-ES" altLang="es-ES" sz="2800" b="1" i="1" dirty="0">
                <a:solidFill>
                  <a:srgbClr val="00B0F0"/>
                </a:solidFill>
                <a:latin typeface="Microsoft Sans Serif" pitchFamily="34" charset="0"/>
                <a:cs typeface="Microsoft Sans Serif" pitchFamily="34" charset="0"/>
              </a:rPr>
              <a:t>siento perder el </a:t>
            </a:r>
            <a:r>
              <a:rPr lang="es-ES" altLang="es-ES" sz="2800" b="1" i="1" dirty="0" smtClean="0">
                <a:solidFill>
                  <a:srgbClr val="00B0F0"/>
                </a:solidFill>
                <a:latin typeface="Microsoft Sans Serif" pitchFamily="34" charset="0"/>
                <a:cs typeface="Microsoft Sans Serif" pitchFamily="34" charset="0"/>
              </a:rPr>
              <a:t>rumbo o </a:t>
            </a:r>
            <a:r>
              <a:rPr lang="es-ES" altLang="es-ES" sz="2800" b="1" i="1" dirty="0">
                <a:solidFill>
                  <a:srgbClr val="00B0F0"/>
                </a:solidFill>
                <a:latin typeface="Microsoft Sans Serif" pitchFamily="34" charset="0"/>
                <a:cs typeface="Microsoft Sans Serif" pitchFamily="34" charset="0"/>
              </a:rPr>
              <a:t>incluso naufragar.</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4058314475"/>
      </p:ext>
    </p:extLst>
  </p:cSld>
  <p:clrMapOvr>
    <a:masterClrMapping/>
  </p:clrMapOvr>
  <mc:AlternateContent xmlns:mc="http://schemas.openxmlformats.org/markup-compatibility/2006" xmlns:p14="http://schemas.microsoft.com/office/powerpoint/2010/main">
    <mc:Choice Requires="p14">
      <p:transition spd="slow" p14:dur="3000" advTm="15000">
        <p14:shred/>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1" end="1"/>
                                            </p:txEl>
                                          </p:spTgt>
                                        </p:tgtEl>
                                        <p:attrNameLst>
                                          <p:attrName>style.color</p:attrName>
                                        </p:attrNameLst>
                                      </p:cBhvr>
                                      <p:by>
                                        <p:hsl h="-7200000" s="0" l="0"/>
                                      </p:by>
                                    </p:animClr>
                                    <p:animClr clrSpc="hsl" dir="cw">
                                      <p:cBhvr>
                                        <p:cTn id="7" dur="500" fill="hold"/>
                                        <p:tgtEl>
                                          <p:spTgt spid="2055">
                                            <p:txEl>
                                              <p:pRg st="1" end="1"/>
                                            </p:txEl>
                                          </p:spTgt>
                                        </p:tgtEl>
                                        <p:attrNameLst>
                                          <p:attrName>fillcolor</p:attrName>
                                        </p:attrNameLst>
                                      </p:cBhvr>
                                      <p:by>
                                        <p:hsl h="-7200000" s="0" l="0"/>
                                      </p:by>
                                    </p:animClr>
                                    <p:animClr clrSpc="hsl" dir="cw">
                                      <p:cBhvr>
                                        <p:cTn id="8" dur="500" fill="hold"/>
                                        <p:tgtEl>
                                          <p:spTgt spid="2055">
                                            <p:txEl>
                                              <p:pRg st="1" end="1"/>
                                            </p:txEl>
                                          </p:spTgt>
                                        </p:tgtEl>
                                        <p:attrNameLst>
                                          <p:attrName>stroke.color</p:attrName>
                                        </p:attrNameLst>
                                      </p:cBhvr>
                                      <p:by>
                                        <p:hsl h="-7200000" s="0" l="0"/>
                                      </p:by>
                                    </p:animClr>
                                    <p:set>
                                      <p:cBhvr>
                                        <p:cTn id="9"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9026" name="Picture 2" descr="6 razones por las que nos encanta navegar — Eco-Sistems Watermaker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31" y="-78854"/>
            <a:ext cx="9284185" cy="522235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80528" y="-83570"/>
            <a:ext cx="9723284" cy="5463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8401104"/>
      </p:ext>
    </p:extLst>
  </p:cSld>
  <p:clrMapOvr>
    <a:masterClrMapping/>
  </p:clrMapOvr>
  <mc:AlternateContent xmlns:mc="http://schemas.openxmlformats.org/markup-compatibility/2006" xmlns:p14="http://schemas.microsoft.com/office/powerpoint/2010/main">
    <mc:Choice Requires="p14">
      <p:transition spd="slow" p14:dur="3000" advTm="9000">
        <p14:shred/>
      </p:transition>
    </mc:Choice>
    <mc:Fallback xmlns="">
      <p:transition spd="slow"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4"/>
                                        </p:tgtEl>
                                      </p:cBhvr>
                                    </p:animEffect>
                                    <p:set>
                                      <p:cBhvr>
                                        <p:cTn id="7"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p:cNvSpPr>
          <p:nvPr>
            <p:ph type="title"/>
          </p:nvPr>
        </p:nvSpPr>
        <p:spPr/>
        <p:txBody>
          <a:bodyPr/>
          <a:lstStyle/>
          <a:p>
            <a:endParaRPr lang="es-ES" smtClean="0"/>
          </a:p>
        </p:txBody>
      </p:sp>
      <p:pic>
        <p:nvPicPr>
          <p:cNvPr id="77826" name="Picture 4" descr="a1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79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p:cNvSpPr>
          <p:nvPr>
            <p:ph type="title"/>
          </p:nvPr>
        </p:nvSpPr>
        <p:spPr/>
        <p:txBody>
          <a:bodyPr/>
          <a:lstStyle/>
          <a:p>
            <a:endParaRPr lang="es-ES" smtClean="0"/>
          </a:p>
        </p:txBody>
      </p:sp>
      <p:pic>
        <p:nvPicPr>
          <p:cNvPr id="74754" name="Picture 4" descr="a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251950" cy="551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title"/>
          </p:nvPr>
        </p:nvSpPr>
        <p:spPr/>
        <p:txBody>
          <a:bodyPr/>
          <a:lstStyle/>
          <a:p>
            <a:endParaRPr lang="es-ES" smtClean="0"/>
          </a:p>
        </p:txBody>
      </p:sp>
      <p:pic>
        <p:nvPicPr>
          <p:cNvPr id="110595" name="Picture 4" descr="a1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43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7000">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p:cNvSpPr>
          <p:nvPr>
            <p:ph type="title"/>
          </p:nvPr>
        </p:nvSpPr>
        <p:spPr/>
        <p:txBody>
          <a:bodyPr/>
          <a:lstStyle/>
          <a:p>
            <a:endParaRPr lang="es-ES" smtClean="0"/>
          </a:p>
        </p:txBody>
      </p:sp>
      <p:pic>
        <p:nvPicPr>
          <p:cNvPr id="57346" name="Picture 2"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93675"/>
            <a:ext cx="9972675" cy="5954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7000">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p:cNvSpPr>
          <p:nvPr>
            <p:ph type="title"/>
          </p:nvPr>
        </p:nvSpPr>
        <p:spPr/>
        <p:txBody>
          <a:bodyPr/>
          <a:lstStyle/>
          <a:p>
            <a:endParaRPr lang="es-ES" smtClean="0"/>
          </a:p>
        </p:txBody>
      </p:sp>
      <p:pic>
        <p:nvPicPr>
          <p:cNvPr id="78850" name="Picture 4" descr="a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96413" cy="536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7000">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p:cNvSpPr>
          <p:nvPr>
            <p:ph type="title"/>
          </p:nvPr>
        </p:nvSpPr>
        <p:spPr/>
        <p:txBody>
          <a:bodyPr/>
          <a:lstStyle/>
          <a:p>
            <a:endParaRPr lang="es-ES" smtClean="0"/>
          </a:p>
        </p:txBody>
      </p:sp>
      <p:pic>
        <p:nvPicPr>
          <p:cNvPr id="6146" name="Picture 2" descr="a8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89063"/>
            <a:ext cx="9251950" cy="7148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p:cNvSpPr>
          <p:nvPr>
            <p:ph type="title"/>
          </p:nvPr>
        </p:nvSpPr>
        <p:spPr/>
        <p:txBody>
          <a:bodyPr/>
          <a:lstStyle/>
          <a:p>
            <a:endParaRPr lang="es-ES" smtClean="0"/>
          </a:p>
        </p:txBody>
      </p:sp>
      <p:pic>
        <p:nvPicPr>
          <p:cNvPr id="65538" name="Picture 2" descr="a3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530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907704" y="771550"/>
            <a:ext cx="5832648" cy="35249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icrosoft Sans Serif" pitchFamily="34" charset="0"/>
                <a:cs typeface="Microsoft Sans Serif" pitchFamily="34" charset="0"/>
              </a:rPr>
              <a:t>Remo apretando los dientes en una barca sin nombre, en un mar que me cautiva, un mar de invisible Norte. Navego a contra corriente, viajo cansado y ausente, y vivo por el presente de las lunas y los soles, de las olas y la brisa, del aire de mis pulmones.</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2159040967"/>
      </p:ext>
    </p:extLst>
  </p:cSld>
  <p:clrMapOvr>
    <a:masterClrMapping/>
  </p:clrMapOvr>
  <mc:AlternateContent xmlns:mc="http://schemas.openxmlformats.org/markup-compatibility/2006" xmlns:p14="http://schemas.microsoft.com/office/powerpoint/2010/main">
    <mc:Choice Requires="p14">
      <p:transition p14:dur="10" advTm="23000"/>
    </mc:Choice>
    <mc:Fallback xmlns="">
      <p:transition advTm="2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Kayak De Viajes De Verano. Hombre Remando Transparente Canoa En El Océano  Tropical, Disfrute De La Actividad Recreativas. Hombre Canoa Con La Paleta,  Exploración De Mar De Vacaciones. Deportes Acuáticos Rowing Fo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740618"/>
            <a:ext cx="9324528" cy="588411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90247"/>
            <a:ext cx="9144000" cy="5323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354656"/>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p:cNvSpPr>
          <p:nvPr>
            <p:ph type="title"/>
          </p:nvPr>
        </p:nvSpPr>
        <p:spPr/>
        <p:txBody>
          <a:bodyPr/>
          <a:lstStyle/>
          <a:p>
            <a:endParaRPr lang="es-ES" smtClean="0"/>
          </a:p>
        </p:txBody>
      </p:sp>
      <p:pic>
        <p:nvPicPr>
          <p:cNvPr id="8194" name="Picture 2" descr="a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60363"/>
            <a:ext cx="9685338" cy="6448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p:cNvSpPr>
          <p:nvPr>
            <p:ph type="title"/>
          </p:nvPr>
        </p:nvSpPr>
        <p:spPr/>
        <p:txBody>
          <a:bodyPr/>
          <a:lstStyle/>
          <a:p>
            <a:endParaRPr lang="es-ES" smtClean="0"/>
          </a:p>
        </p:txBody>
      </p:sp>
      <p:pic>
        <p:nvPicPr>
          <p:cNvPr id="53250" name="Picture 2" descr="AA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23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a7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 y="-381000"/>
            <a:ext cx="9505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a8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p:cNvSpPr>
          <p:nvPr>
            <p:ph type="title"/>
          </p:nvPr>
        </p:nvSpPr>
        <p:spPr/>
        <p:txBody>
          <a:bodyPr/>
          <a:lstStyle/>
          <a:p>
            <a:endParaRPr lang="es-ES" smtClean="0"/>
          </a:p>
        </p:txBody>
      </p:sp>
      <p:pic>
        <p:nvPicPr>
          <p:cNvPr id="10242" name="Picture 2" descr="a7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522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a7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1244600"/>
            <a:ext cx="9793288" cy="664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a7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222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53436" y="1419622"/>
            <a:ext cx="4768177" cy="223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icrosoft Sans Serif" pitchFamily="34" charset="0"/>
                <a:cs typeface="Microsoft Sans Serif" pitchFamily="34" charset="0"/>
              </a:rPr>
              <a:t>A veces dudo de si echar el </a:t>
            </a:r>
            <a:r>
              <a:rPr lang="es-ES" altLang="es-ES" sz="2800" b="1" i="1" dirty="0" smtClean="0">
                <a:solidFill>
                  <a:srgbClr val="00B0F0"/>
                </a:solidFill>
                <a:latin typeface="Microsoft Sans Serif" pitchFamily="34" charset="0"/>
                <a:cs typeface="Microsoft Sans Serif" pitchFamily="34" charset="0"/>
              </a:rPr>
              <a:t>ancla pues </a:t>
            </a:r>
            <a:r>
              <a:rPr lang="es-ES" altLang="es-ES" sz="2800" b="1" i="1" dirty="0">
                <a:solidFill>
                  <a:srgbClr val="00B0F0"/>
                </a:solidFill>
                <a:latin typeface="Microsoft Sans Serif" pitchFamily="34" charset="0"/>
                <a:cs typeface="Microsoft Sans Serif" pitchFamily="34" charset="0"/>
              </a:rPr>
              <a:t>el viento </a:t>
            </a:r>
            <a:r>
              <a:rPr lang="es-ES" altLang="es-ES" sz="2800" b="1" i="1" dirty="0" smtClean="0">
                <a:solidFill>
                  <a:srgbClr val="00B0F0"/>
                </a:solidFill>
                <a:latin typeface="Microsoft Sans Serif" pitchFamily="34" charset="0"/>
                <a:cs typeface="Microsoft Sans Serif" pitchFamily="34" charset="0"/>
              </a:rPr>
              <a:t>consigue tambalearme pero  luego </a:t>
            </a:r>
            <a:r>
              <a:rPr lang="es-ES" altLang="es-ES" sz="2800" b="1" i="1" dirty="0">
                <a:solidFill>
                  <a:srgbClr val="00B0F0"/>
                </a:solidFill>
                <a:latin typeface="Microsoft Sans Serif" pitchFamily="34" charset="0"/>
                <a:cs typeface="Microsoft Sans Serif" pitchFamily="34" charset="0"/>
              </a:rPr>
              <a:t>respiro </a:t>
            </a:r>
            <a:r>
              <a:rPr lang="es-ES" altLang="es-ES" sz="2800" b="1" i="1" dirty="0" smtClean="0">
                <a:solidFill>
                  <a:srgbClr val="00B0F0"/>
                </a:solidFill>
                <a:latin typeface="Microsoft Sans Serif" pitchFamily="34" charset="0"/>
                <a:cs typeface="Microsoft Sans Serif" pitchFamily="34" charset="0"/>
              </a:rPr>
              <a:t>profundo y </a:t>
            </a:r>
            <a:r>
              <a:rPr lang="es-ES" altLang="es-ES" sz="2800" b="1" i="1" dirty="0">
                <a:solidFill>
                  <a:srgbClr val="00B0F0"/>
                </a:solidFill>
                <a:latin typeface="Microsoft Sans Serif" pitchFamily="34" charset="0"/>
                <a:cs typeface="Microsoft Sans Serif" pitchFamily="34" charset="0"/>
              </a:rPr>
              <a:t>veo que la mar se calma.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3169089420"/>
      </p:ext>
    </p:extLst>
  </p:cSld>
  <p:clrMapOvr>
    <a:masterClrMapping/>
  </p:clrMapOvr>
  <mc:AlternateContent xmlns:mc="http://schemas.openxmlformats.org/markup-compatibility/2006" xmlns:p14="http://schemas.microsoft.com/office/powerpoint/2010/main">
    <mc:Choice Requires="p14">
      <p:transition p14:dur="10" advTm="15000"/>
    </mc:Choice>
    <mc:Fallback xmlns="">
      <p:transition advTm="15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LEVANTAR EL ANCLA SIN ESFUERZO de A.JIMENEZ - YouTub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0664" cy="5141624"/>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0"/>
            <a:ext cx="9723284" cy="5463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60792601"/>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p:cNvSpPr>
          <p:nvPr>
            <p:ph type="title"/>
          </p:nvPr>
        </p:nvSpPr>
        <p:spPr/>
        <p:txBody>
          <a:bodyPr/>
          <a:lstStyle/>
          <a:p>
            <a:endParaRPr lang="es-ES" smtClean="0"/>
          </a:p>
        </p:txBody>
      </p:sp>
      <p:pic>
        <p:nvPicPr>
          <p:cNvPr id="12290" name="Picture 2" descr="a7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12800"/>
            <a:ext cx="9251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a7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187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a7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324975" cy="702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a6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8338"/>
            <a:ext cx="925195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a7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459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a6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7975"/>
            <a:ext cx="9324975" cy="5581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p:cNvSpPr>
          <p:nvPr>
            <p:ph type="title"/>
          </p:nvPr>
        </p:nvSpPr>
        <p:spPr/>
        <p:txBody>
          <a:bodyPr/>
          <a:lstStyle/>
          <a:p>
            <a:endParaRPr lang="es-ES" smtClean="0"/>
          </a:p>
        </p:txBody>
      </p:sp>
      <p:pic>
        <p:nvPicPr>
          <p:cNvPr id="62468" name="Picture 4" descr="a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72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53436" y="1419622"/>
            <a:ext cx="4768177" cy="223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icrosoft Sans Serif" pitchFamily="34" charset="0"/>
                <a:cs typeface="Microsoft Sans Serif" pitchFamily="34" charset="0"/>
              </a:rPr>
              <a:t>Millones de peces recorren el </a:t>
            </a:r>
            <a:r>
              <a:rPr lang="es-ES" altLang="es-ES" sz="2800" b="1" i="1" dirty="0" smtClean="0">
                <a:solidFill>
                  <a:srgbClr val="00B0F0"/>
                </a:solidFill>
                <a:latin typeface="Microsoft Sans Serif" pitchFamily="34" charset="0"/>
                <a:cs typeface="Microsoft Sans Serif" pitchFamily="34" charset="0"/>
              </a:rPr>
              <a:t>mar tientan </a:t>
            </a:r>
            <a:r>
              <a:rPr lang="es-ES" altLang="es-ES" sz="2800" b="1" i="1" dirty="0">
                <a:solidFill>
                  <a:srgbClr val="00B0F0"/>
                </a:solidFill>
                <a:latin typeface="Microsoft Sans Serif" pitchFamily="34" charset="0"/>
                <a:cs typeface="Microsoft Sans Serif" pitchFamily="34" charset="0"/>
              </a:rPr>
              <a:t>a diario su </a:t>
            </a:r>
            <a:r>
              <a:rPr lang="es-ES" altLang="es-ES" sz="2800" b="1" i="1" dirty="0" smtClean="0">
                <a:solidFill>
                  <a:srgbClr val="00B0F0"/>
                </a:solidFill>
                <a:latin typeface="Microsoft Sans Serif" pitchFamily="34" charset="0"/>
                <a:cs typeface="Microsoft Sans Serif" pitchFamily="34" charset="0"/>
              </a:rPr>
              <a:t>suerte pues </a:t>
            </a:r>
            <a:r>
              <a:rPr lang="es-ES" altLang="es-ES" sz="2800" b="1" i="1" dirty="0">
                <a:solidFill>
                  <a:srgbClr val="00B0F0"/>
                </a:solidFill>
                <a:latin typeface="Microsoft Sans Serif" pitchFamily="34" charset="0"/>
                <a:cs typeface="Microsoft Sans Serif" pitchFamily="34" charset="0"/>
              </a:rPr>
              <a:t>no saben que </a:t>
            </a:r>
            <a:r>
              <a:rPr lang="es-ES" altLang="es-ES" sz="2800" b="1" i="1" dirty="0" smtClean="0">
                <a:solidFill>
                  <a:srgbClr val="00B0F0"/>
                </a:solidFill>
                <a:latin typeface="Microsoft Sans Serif" pitchFamily="34" charset="0"/>
                <a:cs typeface="Microsoft Sans Serif" pitchFamily="34" charset="0"/>
              </a:rPr>
              <a:t>tocara quizás </a:t>
            </a:r>
            <a:r>
              <a:rPr lang="es-ES" altLang="es-ES" sz="2800" b="1" i="1" dirty="0">
                <a:solidFill>
                  <a:srgbClr val="00B0F0"/>
                </a:solidFill>
                <a:latin typeface="Microsoft Sans Serif" pitchFamily="34" charset="0"/>
                <a:cs typeface="Microsoft Sans Serif" pitchFamily="34" charset="0"/>
              </a:rPr>
              <a:t>vida quizás muerte.</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1964923204"/>
      </p:ext>
    </p:extLst>
  </p:cSld>
  <p:clrMapOvr>
    <a:masterClrMapping/>
  </p:clrMapOvr>
  <mc:AlternateContent xmlns:mc="http://schemas.openxmlformats.org/markup-compatibility/2006" xmlns:p14="http://schemas.microsoft.com/office/powerpoint/2010/main">
    <mc:Choice Requires="p14">
      <p:transition p14:dur="10" advTm="15000"/>
    </mc:Choice>
    <mc:Fallback xmlns="">
      <p:transition advTm="15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AA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66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3975" y="0"/>
            <a:ext cx="9144000" cy="532399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a6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24975" cy="553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a6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46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a6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39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a6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23875"/>
            <a:ext cx="9467850" cy="582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53436" y="1419622"/>
            <a:ext cx="4768177" cy="223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icrosoft Sans Serif" pitchFamily="34" charset="0"/>
                <a:cs typeface="Microsoft Sans Serif" pitchFamily="34" charset="0"/>
              </a:rPr>
              <a:t>A veces me siento </a:t>
            </a:r>
            <a:r>
              <a:rPr lang="es-ES" altLang="es-ES" sz="2800" b="1" i="1" dirty="0" smtClean="0">
                <a:solidFill>
                  <a:srgbClr val="00B0F0"/>
                </a:solidFill>
                <a:latin typeface="Microsoft Sans Serif" pitchFamily="34" charset="0"/>
                <a:cs typeface="Microsoft Sans Serif" pitchFamily="34" charset="0"/>
              </a:rPr>
              <a:t>pez que </a:t>
            </a:r>
            <a:r>
              <a:rPr lang="es-ES" altLang="es-ES" sz="2800" b="1" i="1" dirty="0">
                <a:solidFill>
                  <a:srgbClr val="00B0F0"/>
                </a:solidFill>
                <a:latin typeface="Microsoft Sans Serif" pitchFamily="34" charset="0"/>
                <a:cs typeface="Microsoft Sans Serif" pitchFamily="34" charset="0"/>
              </a:rPr>
              <a:t>nada con su </a:t>
            </a:r>
            <a:r>
              <a:rPr lang="es-ES" altLang="es-ES" sz="2800" b="1" i="1" dirty="0" smtClean="0">
                <a:solidFill>
                  <a:srgbClr val="00B0F0"/>
                </a:solidFill>
                <a:latin typeface="Microsoft Sans Serif" pitchFamily="34" charset="0"/>
                <a:cs typeface="Microsoft Sans Serif" pitchFamily="34" charset="0"/>
              </a:rPr>
              <a:t>bandada en </a:t>
            </a:r>
            <a:r>
              <a:rPr lang="es-ES" altLang="es-ES" sz="2800" b="1" i="1" dirty="0">
                <a:solidFill>
                  <a:srgbClr val="00B0F0"/>
                </a:solidFill>
                <a:latin typeface="Microsoft Sans Serif" pitchFamily="34" charset="0"/>
                <a:cs typeface="Microsoft Sans Serif" pitchFamily="34" charset="0"/>
              </a:rPr>
              <a:t>medio de un gigantesco </a:t>
            </a:r>
            <a:r>
              <a:rPr lang="es-ES" altLang="es-ES" sz="2800" b="1" i="1" dirty="0" smtClean="0">
                <a:solidFill>
                  <a:srgbClr val="00B0F0"/>
                </a:solidFill>
                <a:latin typeface="Microsoft Sans Serif" pitchFamily="34" charset="0"/>
                <a:cs typeface="Microsoft Sans Serif" pitchFamily="34" charset="0"/>
              </a:rPr>
              <a:t>océano el </a:t>
            </a:r>
            <a:r>
              <a:rPr lang="es-ES" altLang="es-ES" sz="2800" b="1" i="1" dirty="0">
                <a:solidFill>
                  <a:srgbClr val="00B0F0"/>
                </a:solidFill>
                <a:latin typeface="Microsoft Sans Serif" pitchFamily="34" charset="0"/>
                <a:cs typeface="Microsoft Sans Serif" pitchFamily="34" charset="0"/>
              </a:rPr>
              <a:t>cual surgió de la nada.</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2114210327"/>
      </p:ext>
    </p:extLst>
  </p:cSld>
  <p:clrMapOvr>
    <a:masterClrMapping/>
  </p:clrMapOvr>
  <mc:AlternateContent xmlns:mc="http://schemas.openxmlformats.org/markup-compatibility/2006" xmlns:p14="http://schemas.microsoft.com/office/powerpoint/2010/main">
    <mc:Choice Requires="p14">
      <p:transition p14:dur="10" advTm="10000"/>
    </mc:Choice>
    <mc:Fallback xmlns="">
      <p:transition advTm="10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a6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38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622" y="32786"/>
            <a:ext cx="9723284" cy="546363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a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36538"/>
            <a:ext cx="9251950" cy="5472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1259126098RuNB5Bv"/>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46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p:cNvSpPr>
          <p:nvPr>
            <p:ph type="title"/>
          </p:nvPr>
        </p:nvSpPr>
        <p:spPr/>
        <p:txBody>
          <a:bodyPr/>
          <a:lstStyle/>
          <a:p>
            <a:endParaRPr lang="es-ES" smtClean="0"/>
          </a:p>
        </p:txBody>
      </p:sp>
      <p:pic>
        <p:nvPicPr>
          <p:cNvPr id="125956" name="Picture 4" descr="a3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9251950" cy="575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sndAc>
      <p:stSnd>
        <p:snd r:embed="rId3" name="isreal kamamawiwo - 50 first dates - somewhere over the rainbow.wav"/>
      </p:stSnd>
    </p:sndAc>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p:cNvSpPr>
          <p:nvPr>
            <p:ph type="title"/>
          </p:nvPr>
        </p:nvSpPr>
        <p:spPr/>
        <p:txBody>
          <a:bodyPr/>
          <a:lstStyle/>
          <a:p>
            <a:endParaRPr lang="es-ES" smtClean="0"/>
          </a:p>
        </p:txBody>
      </p:sp>
      <p:pic>
        <p:nvPicPr>
          <p:cNvPr id="64514" name="Picture 4" descr="a3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30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19764" y="1487522"/>
            <a:ext cx="4768177" cy="180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icrosoft Sans Serif" pitchFamily="34" charset="0"/>
                <a:cs typeface="Microsoft Sans Serif" pitchFamily="34" charset="0"/>
              </a:rPr>
              <a:t>Con esto quiero </a:t>
            </a:r>
            <a:r>
              <a:rPr lang="es-ES" altLang="es-ES" sz="2800" b="1" i="1" dirty="0" smtClean="0">
                <a:solidFill>
                  <a:srgbClr val="00B0F0"/>
                </a:solidFill>
                <a:latin typeface="Microsoft Sans Serif" pitchFamily="34" charset="0"/>
                <a:cs typeface="Microsoft Sans Serif" pitchFamily="34" charset="0"/>
              </a:rPr>
              <a:t>decirte querido compañero, que algo </a:t>
            </a:r>
            <a:r>
              <a:rPr lang="es-ES" altLang="es-ES" sz="2800" b="1" i="1" dirty="0">
                <a:solidFill>
                  <a:srgbClr val="00B0F0"/>
                </a:solidFill>
                <a:latin typeface="Microsoft Sans Serif" pitchFamily="34" charset="0"/>
                <a:cs typeface="Microsoft Sans Serif" pitchFamily="34" charset="0"/>
              </a:rPr>
              <a:t>necesito </a:t>
            </a:r>
            <a:r>
              <a:rPr lang="es-ES" altLang="es-ES" sz="2800" b="1" i="1" dirty="0" smtClean="0">
                <a:solidFill>
                  <a:srgbClr val="00B0F0"/>
                </a:solidFill>
                <a:latin typeface="Microsoft Sans Serif" pitchFamily="34" charset="0"/>
                <a:cs typeface="Microsoft Sans Serif" pitchFamily="34" charset="0"/>
              </a:rPr>
              <a:t>pedirte desde </a:t>
            </a:r>
            <a:r>
              <a:rPr lang="es-ES" altLang="es-ES" sz="2800" b="1" i="1" dirty="0">
                <a:solidFill>
                  <a:srgbClr val="00B0F0"/>
                </a:solidFill>
                <a:latin typeface="Microsoft Sans Serif" pitchFamily="34" charset="0"/>
                <a:cs typeface="Microsoft Sans Serif" pitchFamily="34" charset="0"/>
              </a:rPr>
              <a:t>este mismo momento.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1202424442"/>
      </p:ext>
    </p:extLst>
  </p:cSld>
  <p:clrMapOvr>
    <a:masterClrMapping/>
  </p:clrMapOvr>
  <mc:AlternateContent xmlns:mc="http://schemas.openxmlformats.org/markup-compatibility/2006" xmlns:p14="http://schemas.microsoft.com/office/powerpoint/2010/main">
    <mc:Choice Requires="p14">
      <p:transition p14:dur="10" advTm="13000"/>
    </mc:Choice>
    <mc:Fallback xmlns="">
      <p:transition advTm="13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FOTOS | La cápsula flotante en la que puedes alojarte y navegar por el m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9144000" cy="51435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30984"/>
            <a:ext cx="9144000" cy="53239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290200"/>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A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79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a6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236538"/>
            <a:ext cx="935990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descr="Ausschnitt1gggggg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2" y="0"/>
            <a:ext cx="9327570" cy="52133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19764" y="1487522"/>
            <a:ext cx="4768177" cy="223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icrosoft Sans Serif" pitchFamily="34" charset="0"/>
                <a:cs typeface="Microsoft Sans Serif" pitchFamily="34" charset="0"/>
              </a:rPr>
              <a:t>Puede que aparezcan </a:t>
            </a:r>
            <a:r>
              <a:rPr lang="es-ES" altLang="es-ES" sz="2800" b="1" i="1" dirty="0" smtClean="0">
                <a:solidFill>
                  <a:srgbClr val="00B0F0"/>
                </a:solidFill>
                <a:latin typeface="Microsoft Sans Serif" pitchFamily="34" charset="0"/>
                <a:cs typeface="Microsoft Sans Serif" pitchFamily="34" charset="0"/>
              </a:rPr>
              <a:t>tiburones que </a:t>
            </a:r>
            <a:r>
              <a:rPr lang="es-ES" altLang="es-ES" sz="2800" b="1" i="1" dirty="0">
                <a:solidFill>
                  <a:srgbClr val="00B0F0"/>
                </a:solidFill>
                <a:latin typeface="Microsoft Sans Serif" pitchFamily="34" charset="0"/>
                <a:cs typeface="Microsoft Sans Serif" pitchFamily="34" charset="0"/>
              </a:rPr>
              <a:t>quieran minar tu </a:t>
            </a:r>
            <a:r>
              <a:rPr lang="es-ES" altLang="es-ES" sz="2800" b="1" i="1" dirty="0" smtClean="0">
                <a:solidFill>
                  <a:srgbClr val="00B0F0"/>
                </a:solidFill>
                <a:latin typeface="Microsoft Sans Serif" pitchFamily="34" charset="0"/>
                <a:cs typeface="Microsoft Sans Serif" pitchFamily="34" charset="0"/>
              </a:rPr>
              <a:t>moral, has </a:t>
            </a:r>
            <a:r>
              <a:rPr lang="es-ES" altLang="es-ES" sz="2800" b="1" i="1" dirty="0">
                <a:solidFill>
                  <a:srgbClr val="00B0F0"/>
                </a:solidFill>
                <a:latin typeface="Microsoft Sans Serif" pitchFamily="34" charset="0"/>
                <a:cs typeface="Microsoft Sans Serif" pitchFamily="34" charset="0"/>
              </a:rPr>
              <a:t>de mirarles de frente </a:t>
            </a:r>
            <a:r>
              <a:rPr lang="es-ES" altLang="es-ES" sz="2800" b="1" i="1" dirty="0" smtClean="0">
                <a:solidFill>
                  <a:srgbClr val="00B0F0"/>
                </a:solidFill>
                <a:latin typeface="Microsoft Sans Serif" pitchFamily="34" charset="0"/>
                <a:cs typeface="Microsoft Sans Serif" pitchFamily="34" charset="0"/>
              </a:rPr>
              <a:t>… y demostrar </a:t>
            </a:r>
            <a:r>
              <a:rPr lang="es-ES" altLang="es-ES" sz="2800" b="1" i="1" dirty="0">
                <a:solidFill>
                  <a:srgbClr val="00B0F0"/>
                </a:solidFill>
                <a:latin typeface="Microsoft Sans Serif" pitchFamily="34" charset="0"/>
                <a:cs typeface="Microsoft Sans Serif" pitchFamily="34" charset="0"/>
              </a:rPr>
              <a:t>que no lo conseguirán.</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3950193571"/>
      </p:ext>
    </p:extLst>
  </p:cSld>
  <p:clrMapOvr>
    <a:masterClrMapping/>
  </p:clrMapOvr>
  <mc:AlternateContent xmlns:mc="http://schemas.openxmlformats.org/markup-compatibility/2006" xmlns:p14="http://schemas.microsoft.com/office/powerpoint/2010/main">
    <mc:Choice Requires="p14">
      <p:transition p14:dur="10" advTm="15000"/>
    </mc:Choice>
    <mc:Fallback xmlns="">
      <p:transition advTm="15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AA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1363"/>
            <a:ext cx="9251950" cy="6958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622" y="32786"/>
            <a:ext cx="9723284" cy="546363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AA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668338"/>
            <a:ext cx="9251950" cy="618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AA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87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AA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251950" cy="551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AA1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870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19764" y="1487522"/>
            <a:ext cx="4768177" cy="18014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icrosoft Sans Serif" pitchFamily="34" charset="0"/>
                <a:cs typeface="Microsoft Sans Serif" pitchFamily="34" charset="0"/>
              </a:rPr>
              <a:t>Lucha contracorriente como </a:t>
            </a:r>
            <a:r>
              <a:rPr lang="es-ES" altLang="es-ES" sz="2800" b="1" i="1" dirty="0" smtClean="0">
                <a:solidFill>
                  <a:srgbClr val="00B0F0"/>
                </a:solidFill>
                <a:latin typeface="Microsoft Sans Serif" pitchFamily="34" charset="0"/>
                <a:cs typeface="Microsoft Sans Serif" pitchFamily="34" charset="0"/>
              </a:rPr>
              <a:t>hago yo, no </a:t>
            </a:r>
            <a:r>
              <a:rPr lang="es-ES" altLang="es-ES" sz="2800" b="1" i="1" dirty="0">
                <a:solidFill>
                  <a:srgbClr val="00B0F0"/>
                </a:solidFill>
                <a:latin typeface="Microsoft Sans Serif" pitchFamily="34" charset="0"/>
                <a:cs typeface="Microsoft Sans Serif" pitchFamily="34" charset="0"/>
              </a:rPr>
              <a:t>dejes que tus fuerzas </a:t>
            </a:r>
            <a:r>
              <a:rPr lang="es-ES" altLang="es-ES" sz="2800" b="1" i="1" dirty="0" smtClean="0">
                <a:solidFill>
                  <a:srgbClr val="00B0F0"/>
                </a:solidFill>
                <a:latin typeface="Microsoft Sans Serif" pitchFamily="34" charset="0"/>
                <a:cs typeface="Microsoft Sans Serif" pitchFamily="34" charset="0"/>
              </a:rPr>
              <a:t>flaqueen pues </a:t>
            </a:r>
            <a:r>
              <a:rPr lang="es-ES" altLang="es-ES" sz="2800" b="1" i="1" dirty="0">
                <a:solidFill>
                  <a:srgbClr val="00B0F0"/>
                </a:solidFill>
                <a:latin typeface="Microsoft Sans Serif" pitchFamily="34" charset="0"/>
                <a:cs typeface="Microsoft Sans Serif" pitchFamily="34" charset="0"/>
              </a:rPr>
              <a:t>recuerda que no viajas solo.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3663897647"/>
      </p:ext>
    </p:extLst>
  </p:cSld>
  <p:clrMapOvr>
    <a:masterClrMapping/>
  </p:clrMapOvr>
  <mc:AlternateContent xmlns:mc="http://schemas.openxmlformats.org/markup-compatibility/2006" xmlns:p14="http://schemas.microsoft.com/office/powerpoint/2010/main">
    <mc:Choice Requires="p14">
      <p:transition p14:dur="10" advTm="15000"/>
    </mc:Choice>
    <mc:Fallback xmlns="">
      <p:transition advTm="15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4386" name="Picture 2" descr="Pellets en Tarragona: una lucha de Coastal Defenders desde 2020 -  Actualidad Marítima y Portuar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572" y="-483772"/>
            <a:ext cx="9170572" cy="5731608"/>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0" y="-483772"/>
            <a:ext cx="9144000" cy="5838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6772373"/>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4750"/>
                                  </p:stCondLst>
                                  <p:childTnLst>
                                    <p:animEffect transition="out" filter="diamond(out)">
                                      <p:cBhvr>
                                        <p:cTn id="6" dur="1750"/>
                                        <p:tgtEl>
                                          <p:spTgt spid="3"/>
                                        </p:tgtEl>
                                      </p:cBhvr>
                                    </p:animEffect>
                                    <p:set>
                                      <p:cBhvr>
                                        <p:cTn id="7" dur="1" fill="hold">
                                          <p:stCondLst>
                                            <p:cond delay="174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p:cNvSpPr>
          <p:nvPr>
            <p:ph type="title"/>
          </p:nvPr>
        </p:nvSpPr>
        <p:spPr/>
        <p:txBody>
          <a:bodyPr/>
          <a:lstStyle/>
          <a:p>
            <a:endParaRPr lang="es-ES" smtClean="0"/>
          </a:p>
        </p:txBody>
      </p:sp>
      <p:pic>
        <p:nvPicPr>
          <p:cNvPr id="49154" name="Picture 2" descr="AA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950" y="-452438"/>
            <a:ext cx="9753600" cy="632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19764" y="1487522"/>
            <a:ext cx="4768177" cy="223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icrosoft Sans Serif" pitchFamily="34" charset="0"/>
                <a:cs typeface="Microsoft Sans Serif" pitchFamily="34" charset="0"/>
              </a:rPr>
              <a:t>La vida es un largo e </a:t>
            </a:r>
            <a:r>
              <a:rPr lang="es-ES" altLang="es-ES" sz="2800" b="1" i="1" dirty="0" smtClean="0">
                <a:solidFill>
                  <a:srgbClr val="00B0F0"/>
                </a:solidFill>
                <a:latin typeface="Microsoft Sans Serif" pitchFamily="34" charset="0"/>
                <a:cs typeface="Microsoft Sans Serif" pitchFamily="34" charset="0"/>
              </a:rPr>
              <a:t>intenso viaje, el </a:t>
            </a:r>
            <a:r>
              <a:rPr lang="es-ES" altLang="es-ES" sz="2800" b="1" i="1" dirty="0">
                <a:solidFill>
                  <a:srgbClr val="00B0F0"/>
                </a:solidFill>
                <a:latin typeface="Microsoft Sans Serif" pitchFamily="34" charset="0"/>
                <a:cs typeface="Microsoft Sans Serif" pitchFamily="34" charset="0"/>
              </a:rPr>
              <a:t>cual recorremos juntos, </a:t>
            </a:r>
            <a:r>
              <a:rPr lang="es-ES" altLang="es-ES" sz="2800" b="1" i="1" dirty="0" smtClean="0">
                <a:solidFill>
                  <a:srgbClr val="00B0F0"/>
                </a:solidFill>
                <a:latin typeface="Microsoft Sans Serif" pitchFamily="34" charset="0"/>
                <a:cs typeface="Microsoft Sans Serif" pitchFamily="34" charset="0"/>
              </a:rPr>
              <a:t>unidos, de </a:t>
            </a:r>
            <a:r>
              <a:rPr lang="es-ES" altLang="es-ES" sz="2800" b="1" i="1" dirty="0">
                <a:solidFill>
                  <a:srgbClr val="00B0F0"/>
                </a:solidFill>
                <a:latin typeface="Microsoft Sans Serif" pitchFamily="34" charset="0"/>
                <a:cs typeface="Microsoft Sans Serif" pitchFamily="34" charset="0"/>
              </a:rPr>
              <a:t>nosotros depende </a:t>
            </a:r>
            <a:r>
              <a:rPr lang="es-ES" altLang="es-ES" sz="2800" b="1" i="1" dirty="0" smtClean="0">
                <a:solidFill>
                  <a:srgbClr val="00B0F0"/>
                </a:solidFill>
                <a:latin typeface="Microsoft Sans Serif" pitchFamily="34" charset="0"/>
                <a:cs typeface="Microsoft Sans Serif" pitchFamily="34" charset="0"/>
              </a:rPr>
              <a:t>que nuestro barco no </a:t>
            </a:r>
            <a:r>
              <a:rPr lang="es-ES" altLang="es-ES" sz="2800" b="1" i="1" dirty="0">
                <a:solidFill>
                  <a:srgbClr val="00B0F0"/>
                </a:solidFill>
                <a:latin typeface="Microsoft Sans Serif" pitchFamily="34" charset="0"/>
                <a:cs typeface="Microsoft Sans Serif" pitchFamily="34" charset="0"/>
              </a:rPr>
              <a:t>naufrague por el camino.</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4060374689"/>
      </p:ext>
    </p:extLst>
  </p:cSld>
  <p:clrMapOvr>
    <a:masterClrMapping/>
  </p:clrMapOvr>
  <mc:AlternateContent xmlns:mc="http://schemas.openxmlformats.org/markup-compatibility/2006" xmlns:p14="http://schemas.microsoft.com/office/powerpoint/2010/main">
    <mc:Choice Requires="p14">
      <p:transition p14:dur="10" advTm="15000"/>
    </mc:Choice>
    <mc:Fallback xmlns="">
      <p:transition advTm="15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Promar ofrece paseos en su barco para conocer las riquezas marinas de  Roquetas | Roquetas - Idea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45846"/>
            <a:ext cx="9144000" cy="60893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n relacionada"/>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1622" y="32786"/>
            <a:ext cx="9723284" cy="54636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4454717"/>
      </p:ext>
    </p:extLst>
  </p:cSld>
  <p:clrMapOvr>
    <a:masterClrMapping/>
  </p:clrMapOvr>
  <p:transition spd="slow" advClick="0" advTm="9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xit" presetSubtype="10" fill="hold" nodeType="withEffect">
                                  <p:stCondLst>
                                    <p:cond delay="4750"/>
                                  </p:stCondLst>
                                  <p:childTnLst>
                                    <p:animEffect transition="out" filter="checkerboard(across)">
                                      <p:cBhvr>
                                        <p:cTn id="6" dur="1000"/>
                                        <p:tgtEl>
                                          <p:spTgt spid="3"/>
                                        </p:tgtEl>
                                      </p:cBhvr>
                                    </p:animEffect>
                                    <p:set>
                                      <p:cBhvr>
                                        <p:cTn id="7"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7458" name="Picture 2" descr="Yate Barco Velero - Foto gratis en Pixab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138438"/>
            <a:ext cx="9390110" cy="52819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8715699"/>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p:cNvSpPr>
          <p:nvPr>
            <p:ph type="title"/>
          </p:nvPr>
        </p:nvSpPr>
        <p:spPr/>
        <p:txBody>
          <a:bodyPr/>
          <a:lstStyle/>
          <a:p>
            <a:endParaRPr lang="es-ES" smtClean="0"/>
          </a:p>
        </p:txBody>
      </p:sp>
      <p:pic>
        <p:nvPicPr>
          <p:cNvPr id="56322" name="Picture 2" descr="AA2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467850" cy="5365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p:cNvSpPr>
          <p:nvPr>
            <p:ph type="title"/>
          </p:nvPr>
        </p:nvSpPr>
        <p:spPr/>
        <p:txBody>
          <a:bodyPr/>
          <a:lstStyle/>
          <a:p>
            <a:endParaRPr lang="es-ES" smtClean="0"/>
          </a:p>
        </p:txBody>
      </p:sp>
      <p:pic>
        <p:nvPicPr>
          <p:cNvPr id="59394" name="Picture 2" descr="AA6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675" y="-236538"/>
            <a:ext cx="10369550" cy="6165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advClick="0" advTm="6000">
    <p:fade/>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p:cNvSpPr>
          <p:nvPr>
            <p:ph type="title"/>
          </p:nvPr>
        </p:nvSpPr>
        <p:spPr/>
        <p:txBody>
          <a:bodyPr/>
          <a:lstStyle/>
          <a:p>
            <a:endParaRPr lang="es-ES" smtClean="0"/>
          </a:p>
        </p:txBody>
      </p:sp>
      <p:pic>
        <p:nvPicPr>
          <p:cNvPr id="115715" name="Picture 3" descr="Ausschnitt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396413" cy="5308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advClick="0" advTm="6000">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319764" y="1487522"/>
            <a:ext cx="4768177" cy="2232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7120" tIns="38560" rIns="77120" bIns="38560">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a:r>
              <a:rPr lang="es-ES" altLang="es-ES" sz="2800" b="1" i="1" dirty="0">
                <a:solidFill>
                  <a:srgbClr val="00B0F0"/>
                </a:solidFill>
                <a:latin typeface="Microsoft Sans Serif" pitchFamily="34" charset="0"/>
                <a:cs typeface="Microsoft Sans Serif" pitchFamily="34" charset="0"/>
              </a:rPr>
              <a:t>No importa que el día sea </a:t>
            </a:r>
            <a:r>
              <a:rPr lang="es-ES" altLang="es-ES" sz="2800" b="1" i="1" dirty="0" smtClean="0">
                <a:solidFill>
                  <a:srgbClr val="00B0F0"/>
                </a:solidFill>
                <a:latin typeface="Microsoft Sans Serif" pitchFamily="34" charset="0"/>
                <a:cs typeface="Microsoft Sans Serif" pitchFamily="34" charset="0"/>
              </a:rPr>
              <a:t>gris, que </a:t>
            </a:r>
            <a:r>
              <a:rPr lang="es-ES" altLang="es-ES" sz="2800" b="1" i="1" dirty="0">
                <a:solidFill>
                  <a:srgbClr val="00B0F0"/>
                </a:solidFill>
                <a:latin typeface="Microsoft Sans Serif" pitchFamily="34" charset="0"/>
                <a:cs typeface="Microsoft Sans Serif" pitchFamily="34" charset="0"/>
              </a:rPr>
              <a:t>llueva, granice o </a:t>
            </a:r>
            <a:r>
              <a:rPr lang="es-ES" altLang="es-ES" sz="2800" b="1" i="1" dirty="0" smtClean="0">
                <a:solidFill>
                  <a:srgbClr val="00B0F0"/>
                </a:solidFill>
                <a:latin typeface="Microsoft Sans Serif" pitchFamily="34" charset="0"/>
                <a:cs typeface="Microsoft Sans Serif" pitchFamily="34" charset="0"/>
              </a:rPr>
              <a:t>truene porque </a:t>
            </a:r>
            <a:r>
              <a:rPr lang="es-ES" altLang="es-ES" sz="2800" b="1" i="1" dirty="0">
                <a:solidFill>
                  <a:srgbClr val="00B0F0"/>
                </a:solidFill>
                <a:latin typeface="Microsoft Sans Serif" pitchFamily="34" charset="0"/>
                <a:cs typeface="Microsoft Sans Serif" pitchFamily="34" charset="0"/>
              </a:rPr>
              <a:t>un día saldrá el </a:t>
            </a:r>
            <a:r>
              <a:rPr lang="es-ES" altLang="es-ES" sz="2800" b="1" i="1" dirty="0" smtClean="0">
                <a:solidFill>
                  <a:srgbClr val="00B0F0"/>
                </a:solidFill>
                <a:latin typeface="Microsoft Sans Serif" pitchFamily="34" charset="0"/>
                <a:cs typeface="Microsoft Sans Serif" pitchFamily="34" charset="0"/>
              </a:rPr>
              <a:t>sol y </a:t>
            </a:r>
            <a:r>
              <a:rPr lang="es-ES" altLang="es-ES" sz="2800" b="1" i="1" dirty="0">
                <a:solidFill>
                  <a:srgbClr val="00B0F0"/>
                </a:solidFill>
                <a:latin typeface="Microsoft Sans Serif" pitchFamily="34" charset="0"/>
                <a:cs typeface="Microsoft Sans Serif" pitchFamily="34" charset="0"/>
              </a:rPr>
              <a:t>quizás con </a:t>
            </a:r>
            <a:r>
              <a:rPr lang="es-ES" altLang="es-ES" sz="2800" b="1" i="1" dirty="0" smtClean="0">
                <a:solidFill>
                  <a:srgbClr val="00B0F0"/>
                </a:solidFill>
                <a:latin typeface="Microsoft Sans Serif" pitchFamily="34" charset="0"/>
                <a:cs typeface="Microsoft Sans Serif" pitchFamily="34" charset="0"/>
              </a:rPr>
              <a:t>el…una </a:t>
            </a:r>
            <a:r>
              <a:rPr lang="es-ES" altLang="es-ES" sz="2800" b="1" i="1" dirty="0">
                <a:solidFill>
                  <a:srgbClr val="00B0F0"/>
                </a:solidFill>
                <a:latin typeface="Microsoft Sans Serif" pitchFamily="34" charset="0"/>
                <a:cs typeface="Microsoft Sans Serif" pitchFamily="34" charset="0"/>
              </a:rPr>
              <a:t>nueva melodía suene</a:t>
            </a:r>
            <a:r>
              <a:rPr lang="es-ES" altLang="es-ES" sz="2400" b="1" i="1" dirty="0">
                <a:solidFill>
                  <a:srgbClr val="00B0F0"/>
                </a:solidFill>
                <a:latin typeface="Microsoft Sans Serif" pitchFamily="34" charset="0"/>
                <a:cs typeface="Microsoft Sans Serif" pitchFamily="34" charset="0"/>
              </a:rPr>
              <a:t>.</a:t>
            </a: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40891" y="3979700"/>
            <a:ext cx="1440736" cy="1025064"/>
          </a:xfrm>
          <a:prstGeom prst="rect">
            <a:avLst/>
          </a:prstGeom>
          <a:noFill/>
        </p:spPr>
      </p:pic>
    </p:spTree>
    <p:extLst>
      <p:ext uri="{BB962C8B-B14F-4D97-AF65-F5344CB8AC3E}">
        <p14:creationId xmlns:p14="http://schemas.microsoft.com/office/powerpoint/2010/main" val="4060374689"/>
      </p:ext>
    </p:extLst>
  </p:cSld>
  <p:clrMapOvr>
    <a:masterClrMapping/>
  </p:clrMapOvr>
  <mc:AlternateContent xmlns:mc="http://schemas.openxmlformats.org/markup-compatibility/2006" xmlns:p14="http://schemas.microsoft.com/office/powerpoint/2010/main">
    <mc:Choice Requires="p14">
      <p:transition p14:dur="10" advTm="15000"/>
    </mc:Choice>
    <mc:Fallback xmlns="">
      <p:transition advTm="1500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Sol Mar Sunset Ocean | Navegación, Paseo en barco, Imagenes de sol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9833" y="0"/>
            <a:ext cx="10511136" cy="5143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7128467"/>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2" y="0"/>
            <a:ext cx="9179399" cy="51435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7701" y="37157"/>
            <a:ext cx="9144001" cy="51435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2536948" y="2536957"/>
            <a:ext cx="5143500" cy="6960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537449" y="2536957"/>
            <a:ext cx="5143500" cy="6960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0"/>
            <a:ext cx="9144000" cy="521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9" y="5087487"/>
            <a:ext cx="9144000" cy="56016"/>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568478" y="4098682"/>
            <a:ext cx="602552" cy="513385"/>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876949" y="800407"/>
            <a:ext cx="3570598" cy="2360099"/>
          </a:xfrm>
          <a:prstGeom prst="rect">
            <a:avLst/>
          </a:prstGeom>
        </p:spPr>
        <p:txBody>
          <a:bodyPr wrap="none" lIns="65597" tIns="32799" rIns="65597" bIns="32799" fromWordArt="1">
            <a:prstTxWarp prst="textPlain">
              <a:avLst>
                <a:gd name="adj" fmla="val 46223"/>
              </a:avLst>
            </a:prstTxWarp>
          </a:bodyPr>
          <a:lstStyle/>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Un fuerte </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2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26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4833270" y="800407"/>
            <a:ext cx="3498199" cy="4083999"/>
          </a:xfrm>
          <a:prstGeom prst="rect">
            <a:avLst/>
          </a:prstGeom>
          <a:noFill/>
          <a:ln w="38100">
            <a:noFill/>
            <a:miter lim="800000"/>
            <a:headEnd/>
            <a:tailEnd/>
          </a:ln>
          <a:effectLst/>
        </p:spPr>
        <p:txBody>
          <a:bodyPr wrap="square" lIns="82102" tIns="41051" rIns="82102" bIns="41051">
            <a:spAutoFit/>
          </a:bodyPr>
          <a:lstStyle/>
          <a:p>
            <a:pPr algn="ctr" defTabSz="820962" eaLnBrk="0" hangingPunct="0">
              <a:spcBef>
                <a:spcPct val="50000"/>
              </a:spcBef>
            </a:pPr>
            <a:endParaRPr lang="fr-FR"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820962" eaLnBrk="0" hangingPunct="0">
              <a:spcBef>
                <a:spcPct val="50000"/>
              </a:spcBef>
            </a:pPr>
            <a:r>
              <a:rPr lang="fr-FR"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2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820962" eaLnBrk="0" hangingPunct="0">
                <a:spcBef>
                  <a:spcPct val="50000"/>
                </a:spcBef>
              </a:pPr>
              <a:t>domingo, 01 de agosto de 2021</a:t>
            </a:fld>
            <a:endParaRPr lang="es-ES" sz="32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820962" eaLnBrk="0" hangingPunct="0">
              <a:spcBef>
                <a:spcPct val="50000"/>
              </a:spcBef>
            </a:pPr>
            <a:r>
              <a:rPr lang="fr-FR" sz="2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29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820962" eaLnBrk="0" hangingPunct="0">
                <a:spcBef>
                  <a:spcPct val="50000"/>
                </a:spcBef>
              </a:pPr>
              <a:t>18:03</a:t>
            </a:fld>
            <a:r>
              <a:rPr lang="fr-FR" sz="29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horas.</a:t>
            </a:r>
          </a:p>
          <a:p>
            <a:pPr algn="ctr" defTabSz="820962" eaLnBrk="0" hangingPunct="0">
              <a:spcBef>
                <a:spcPct val="50000"/>
              </a:spcBef>
            </a:pPr>
            <a:endParaRPr lang="fr-FR" sz="29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268085" y="3908227"/>
            <a:ext cx="2008835" cy="700548"/>
          </a:xfrm>
          <a:prstGeom prst="rect">
            <a:avLst/>
          </a:prstGeom>
          <a:noFill/>
        </p:spPr>
      </p:pic>
    </p:spTree>
    <p:extLst>
      <p:ext uri="{BB962C8B-B14F-4D97-AF65-F5344CB8AC3E}">
        <p14:creationId xmlns:p14="http://schemas.microsoft.com/office/powerpoint/2010/main" val="185866469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4419600" y="2457450"/>
            <a:ext cx="304800" cy="2286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5"/>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4914901"/>
            <a:ext cx="9144000" cy="307777"/>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4114800" y="628650"/>
            <a:ext cx="4826000" cy="1581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AL TIMÓN DE TU VIDA">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AL TIMÓN DE TU VIDA</Template>
  <TotalTime>1</TotalTime>
  <Words>337</Words>
  <Application>Microsoft Office PowerPoint</Application>
  <PresentationFormat>Presentación en pantalla (16:9)</PresentationFormat>
  <Paragraphs>35</Paragraphs>
  <Slides>69</Slides>
  <Notes>11</Notes>
  <HiddenSlides>0</HiddenSlides>
  <MMClips>1</MMClips>
  <ScaleCrop>false</ScaleCrop>
  <HeadingPairs>
    <vt:vector size="4" baseType="variant">
      <vt:variant>
        <vt:lpstr>Tema</vt:lpstr>
      </vt:variant>
      <vt:variant>
        <vt:i4>2</vt:i4>
      </vt:variant>
      <vt:variant>
        <vt:lpstr>Títulos de diapositiva</vt:lpstr>
      </vt:variant>
      <vt:variant>
        <vt:i4>69</vt:i4>
      </vt:variant>
    </vt:vector>
  </HeadingPairs>
  <TitlesOfParts>
    <vt:vector size="71" baseType="lpstr">
      <vt:lpstr>AL TIMÓN DE TU VIDA</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2</cp:revision>
  <dcterms:created xsi:type="dcterms:W3CDTF">2021-08-01T16:03:39Z</dcterms:created>
  <dcterms:modified xsi:type="dcterms:W3CDTF">2021-08-01T16:05:20Z</dcterms:modified>
</cp:coreProperties>
</file>