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3" r:id="rId3"/>
    <p:sldId id="290" r:id="rId4"/>
    <p:sldId id="257" r:id="rId5"/>
    <p:sldId id="258" r:id="rId6"/>
    <p:sldId id="291" r:id="rId7"/>
    <p:sldId id="259" r:id="rId8"/>
    <p:sldId id="266" r:id="rId9"/>
    <p:sldId id="292" r:id="rId10"/>
    <p:sldId id="260" r:id="rId11"/>
    <p:sldId id="262" r:id="rId12"/>
    <p:sldId id="293" r:id="rId13"/>
    <p:sldId id="277" r:id="rId14"/>
    <p:sldId id="264" r:id="rId15"/>
    <p:sldId id="294" r:id="rId16"/>
    <p:sldId id="267" r:id="rId17"/>
    <p:sldId id="265" r:id="rId18"/>
    <p:sldId id="295" r:id="rId19"/>
    <p:sldId id="278" r:id="rId20"/>
    <p:sldId id="269" r:id="rId21"/>
    <p:sldId id="296" r:id="rId22"/>
    <p:sldId id="261" r:id="rId23"/>
    <p:sldId id="275" r:id="rId24"/>
    <p:sldId id="297" r:id="rId25"/>
    <p:sldId id="270" r:id="rId26"/>
    <p:sldId id="279" r:id="rId27"/>
    <p:sldId id="298" r:id="rId28"/>
    <p:sldId id="287" r:id="rId29"/>
    <p:sldId id="284" r:id="rId30"/>
    <p:sldId id="300" r:id="rId31"/>
    <p:sldId id="285" r:id="rId32"/>
    <p:sldId id="283" r:id="rId33"/>
    <p:sldId id="299" r:id="rId34"/>
    <p:sldId id="286" r:id="rId35"/>
    <p:sldId id="288" r:id="rId36"/>
    <p:sldId id="289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4+Z9v1KuMBvvURqQbleMw" hashData="cYjk5oYnby9AinaQjgiGDl6vp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33"/>
    <a:srgbClr val="9E4E22"/>
    <a:srgbClr val="3A1C0C"/>
    <a:srgbClr val="DBAE81"/>
    <a:srgbClr val="FF9933"/>
    <a:srgbClr val="138726"/>
    <a:srgbClr val="0066FF"/>
    <a:srgbClr val="FF9900"/>
    <a:srgbClr val="00759E"/>
    <a:srgbClr val="00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652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Click="0" advTm="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6289F-ACBB-4397-8EC4-C68AF16149C8}" type="datetimeFigureOut">
              <a:rPr lang="es-PE" smtClean="0"/>
              <a:pPr/>
              <a:t>4/12/2020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F4334-3C9D-4477-8D9E-A827C51B41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ch_Bulldog_Dogs_Puppy_527703_2560x144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rgbClr val="473625"/>
              </a:gs>
              <a:gs pos="50000">
                <a:srgbClr val="DBAE81">
                  <a:shade val="67500"/>
                  <a:satMod val="115000"/>
                </a:srgbClr>
              </a:gs>
              <a:gs pos="100000">
                <a:srgbClr val="DBAE8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70535852569962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285720" y="714362"/>
            <a:ext cx="3071866" cy="761805"/>
          </a:xfrm>
          <a:prstGeom prst="rect">
            <a:avLst/>
          </a:prstGeom>
        </p:spPr>
      </p:pic>
      <p:pic>
        <p:nvPicPr>
          <p:cNvPr id="6" name="5 Imagen" descr="cooltext370535875682286.pn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5072066" y="571486"/>
            <a:ext cx="3714776" cy="791604"/>
          </a:xfrm>
          <a:prstGeom prst="rect">
            <a:avLst/>
          </a:prstGeom>
        </p:spPr>
      </p:pic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85721" y="3948282"/>
            <a:ext cx="2000263" cy="214151"/>
          </a:xfrm>
          <a:prstGeom prst="rect">
            <a:avLst/>
          </a:prstGeom>
          <a:noFill/>
        </p:spPr>
      </p:pic>
      <p:pic>
        <p:nvPicPr>
          <p:cNvPr id="8" name="7 Imagen" descr="French_Bulldog_Dogs_Puppy_527703_2560x144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16000">
    <p:newsflash/>
    <p:sndAc>
      <p:stSnd loop="1">
        <p:snd r:embed="rId2" name="el baile del perrito wilfrido varg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944806" cy="5143500"/>
          </a:xfrm>
          <a:prstGeom prst="rect">
            <a:avLst/>
          </a:prstGeom>
        </p:spPr>
      </p:pic>
      <p:pic>
        <p:nvPicPr>
          <p:cNvPr id="7" name="6 Imagen" descr="259120_a4fb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4412" y="1285866"/>
            <a:ext cx="5108873" cy="365284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000496" y="1285866"/>
            <a:ext cx="264320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"Hasta que no hayas amado a un animal, una parte de tu alma permanecerá dormida</a:t>
            </a:r>
          </a:p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El amor por los animales eleva el nivel cultural del pueblo”</a:t>
            </a:r>
          </a:p>
          <a:p>
            <a:endParaRPr lang="es-PE" b="1" dirty="0" smtClean="0">
              <a:solidFill>
                <a:srgbClr val="007033"/>
              </a:solidFill>
            </a:endParaRPr>
          </a:p>
          <a:p>
            <a:r>
              <a:rPr lang="es-PE" sz="1200" b="1" dirty="0" smtClean="0">
                <a:solidFill>
                  <a:srgbClr val="007033"/>
                </a:solidFill>
              </a:rPr>
              <a:t>-</a:t>
            </a:r>
            <a:endParaRPr lang="es-PE" sz="1200" b="1" dirty="0">
              <a:solidFill>
                <a:srgbClr val="00703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a9411f529abb4b6442bc91aaca1c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02C8A">
                  <a:shade val="67500"/>
                  <a:satMod val="115000"/>
                </a:srgbClr>
              </a:gs>
              <a:gs pos="100000">
                <a:srgbClr val="E02C8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337022">
                <a:shade val="67500"/>
                <a:satMod val="115000"/>
              </a:srgbClr>
            </a:gs>
            <a:gs pos="100000">
              <a:srgbClr val="337022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23c94efbabc15ab94d2d2b84d0b2d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714480" y="0"/>
            <a:ext cx="5460191" cy="5143500"/>
          </a:xfrm>
          <a:prstGeom prst="rect">
            <a:avLst/>
          </a:prstGeom>
        </p:spPr>
      </p:pic>
      <p:pic>
        <p:nvPicPr>
          <p:cNvPr id="4" name="3 Imagen" descr="golden-retriever-imagen-animada-000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6"/>
            <a:ext cx="3043543" cy="327660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57554" y="928676"/>
            <a:ext cx="2714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"Algunos ángeles no tienen alas, tienen cuatro patas. El perro, posee belleza sin vanidad, fuerza sin insolencia, valentía sin ferocidad, y todas las virtudes del hombre y ninguno de sus vicios”</a:t>
            </a:r>
            <a:endParaRPr lang="es-PE" sz="2000" b="1" dirty="0">
              <a:solidFill>
                <a:srgbClr val="00703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ef24c5075b5d35f9aa088a687f04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6000">
                <a:schemeClr val="accent6">
                  <a:lumMod val="20000"/>
                  <a:lumOff val="80000"/>
                </a:schemeClr>
              </a:gs>
              <a:gs pos="50000">
                <a:srgbClr val="DBAE81">
                  <a:shade val="67500"/>
                  <a:satMod val="115000"/>
                </a:srgbClr>
              </a:gs>
              <a:gs pos="100000">
                <a:srgbClr val="DBAE8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zas-de-perros-pequenos-bichon-maltes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accent3">
                  <a:lumMod val="5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accent2">
                  <a:lumMod val="7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pic>
        <p:nvPicPr>
          <p:cNvPr id="5" name="4 Imagen" descr="259133_e641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04975"/>
            <a:ext cx="3810000" cy="34385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643306" y="1428742"/>
            <a:ext cx="24288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"Respetar a los animales es una obligación, amarlos es un privilegio</a:t>
            </a:r>
          </a:p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El amor por todas las criaturas vivientes es el más noble atributo del hombre”</a:t>
            </a:r>
          </a:p>
          <a:p>
            <a:pPr algn="ctr"/>
            <a:endParaRPr lang="es-PE" sz="2000" b="1" dirty="0">
              <a:solidFill>
                <a:srgbClr val="007033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230B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90358_full-fondos-pantalla-bebes-hd-fondo-de-pantalla-perros-bebes-mirando-1920x1200-fondo-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11509"/>
              </a:gs>
              <a:gs pos="50000">
                <a:srgbClr val="DBAE81">
                  <a:shade val="67500"/>
                  <a:satMod val="115000"/>
                </a:srgbClr>
              </a:gs>
              <a:gs pos="100000">
                <a:srgbClr val="DBAE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E4E22"/>
              </a:gs>
              <a:gs pos="50000">
                <a:srgbClr val="EFDBC7">
                  <a:shade val="67500"/>
                  <a:satMod val="115000"/>
                </a:srgbClr>
              </a:gs>
              <a:gs pos="100000">
                <a:srgbClr val="EFDBC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obc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accent3">
                  <a:lumMod val="5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944806" cy="5143500"/>
          </a:xfrm>
          <a:prstGeom prst="rect">
            <a:avLst/>
          </a:prstGeom>
        </p:spPr>
      </p:pic>
      <p:pic>
        <p:nvPicPr>
          <p:cNvPr id="6" name="5 Imagen" descr="unname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9065"/>
            <a:ext cx="4043332" cy="423443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071934" y="1142990"/>
            <a:ext cx="264320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"Si pasas tiempo con los animales, corres el riesgo de volverte una mejor persona“</a:t>
            </a:r>
          </a:p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Meditar al atardecer, mirando las estrellas y acariciando a mi perro, es un remedio infalible”</a:t>
            </a:r>
          </a:p>
          <a:p>
            <a:endParaRPr lang="es-PE" sz="1600" b="1" dirty="0" smtClean="0">
              <a:solidFill>
                <a:srgbClr val="007033"/>
              </a:solidFill>
            </a:endParaRPr>
          </a:p>
          <a:p>
            <a:endParaRPr lang="es-PE" b="1" dirty="0">
              <a:solidFill>
                <a:srgbClr val="00703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3B0D"/>
            </a:gs>
            <a:gs pos="50000">
              <a:srgbClr val="CFC53D">
                <a:shade val="67500"/>
                <a:satMod val="115000"/>
              </a:srgbClr>
            </a:gs>
            <a:gs pos="100000">
              <a:srgbClr val="CFC53D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26056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33190B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33230B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mwcjCNSaoKFFrS-1600x900-noP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02C8A">
                  <a:shade val="67500"/>
                  <a:satMod val="115000"/>
                </a:srgbClr>
              </a:gs>
              <a:gs pos="100000">
                <a:srgbClr val="E02C8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chemeClr val="accent3">
                  <a:lumMod val="5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428728" y="0"/>
            <a:ext cx="5873367" cy="5143500"/>
          </a:xfrm>
          <a:prstGeom prst="rect">
            <a:avLst/>
          </a:prstGeom>
        </p:spPr>
      </p:pic>
      <p:pic>
        <p:nvPicPr>
          <p:cNvPr id="4" name="3 Imagen" descr="259127_b61b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857370"/>
            <a:ext cx="4000496" cy="285750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1928808"/>
            <a:ext cx="27146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"Para comprar un animal solo se necesita dinero. Para adoptar un animal solo se necesita corazón”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33230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0138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rgbClr val="473625"/>
            </a:gs>
            <a:gs pos="50000">
              <a:srgbClr val="DBAE81">
                <a:shade val="67500"/>
                <a:satMod val="115000"/>
              </a:srgbClr>
            </a:gs>
            <a:gs pos="100000">
              <a:srgbClr val="DBAE81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ve-life-p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CD360"/>
              </a:gs>
              <a:gs pos="50000">
                <a:srgbClr val="473625">
                  <a:shade val="67500"/>
                  <a:satMod val="115000"/>
                </a:srgbClr>
              </a:gs>
              <a:gs pos="100000">
                <a:srgbClr val="47362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6087682" cy="5143500"/>
          </a:xfrm>
          <a:prstGeom prst="rect">
            <a:avLst/>
          </a:prstGeom>
        </p:spPr>
      </p:pic>
      <p:pic>
        <p:nvPicPr>
          <p:cNvPr id="5" name="4 Imagen" descr="1813121852_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91" y="1599240"/>
            <a:ext cx="3183225" cy="349093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86116" y="1785932"/>
            <a:ext cx="3500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"No hay ninguna diferencia fundamental entre los humanos y los animales en su capacidad de sentir placer y dolor, felicidad y miseria"</a:t>
            </a:r>
          </a:p>
          <a:p>
            <a:endParaRPr lang="es-PE" sz="2000" b="1" dirty="0" smtClean="0">
              <a:solidFill>
                <a:srgbClr val="007033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BAE81">
                <a:shade val="67500"/>
                <a:satMod val="115000"/>
              </a:srgbClr>
            </a:gs>
            <a:gs pos="100000">
              <a:srgbClr val="DBAE8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5402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7000">
                <a:srgbClr val="473625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746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0632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FF9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0033C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pic>
        <p:nvPicPr>
          <p:cNvPr id="4" name="3 Imagen" descr="1188783_b144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2500312"/>
            <a:ext cx="4241603" cy="292894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928926" y="1214428"/>
            <a:ext cx="342902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"Los animales no son propiedades o cosas, sino organismos vivientes, sujetos a una vida, que merecen nuestra compasión, respeto, amistad y apoyo"</a:t>
            </a:r>
          </a:p>
          <a:p>
            <a:pPr algn="ctr"/>
            <a:endParaRPr lang="es-PE" sz="1400" b="1" dirty="0" smtClean="0">
              <a:solidFill>
                <a:srgbClr val="007033"/>
              </a:solidFill>
            </a:endParaRPr>
          </a:p>
          <a:p>
            <a:pPr algn="ctr"/>
            <a:endParaRPr lang="es-PE" sz="2000" dirty="0"/>
          </a:p>
        </p:txBody>
      </p:sp>
      <p:sp>
        <p:nvSpPr>
          <p:cNvPr id="5" name="4 Rectángulo"/>
          <p:cNvSpPr/>
          <p:nvPr/>
        </p:nvSpPr>
        <p:spPr>
          <a:xfrm>
            <a:off x="-500130" y="0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46"/>
            </a:gs>
            <a:gs pos="50000">
              <a:srgbClr val="0091C4">
                <a:shade val="67500"/>
                <a:satMod val="115000"/>
              </a:srgbClr>
            </a:gs>
            <a:gs pos="100000">
              <a:srgbClr val="0091C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3f37e0e5be2131260509c554f4ca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E02C8A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00759E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10531"/>
            </a:gs>
            <a:gs pos="50000">
              <a:srgbClr val="FCC0FD">
                <a:shade val="67500"/>
                <a:satMod val="115000"/>
              </a:srgbClr>
            </a:gs>
            <a:gs pos="100000">
              <a:srgbClr val="FCC0F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2173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pic>
        <p:nvPicPr>
          <p:cNvPr id="6" name="5 Imagen" descr="hFsfYbjjUp3OY0rg7vhaJHALff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758437"/>
            <a:ext cx="3714776" cy="438506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714744" y="1571618"/>
            <a:ext cx="24288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"Como nosotros, los animales tienen sentimientos y las mismas necesidades de alimentación, refugio, agua y afecto"</a:t>
            </a:r>
            <a:endParaRPr lang="es-PE" sz="2000" b="1" dirty="0">
              <a:solidFill>
                <a:srgbClr val="00703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33230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6992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A1C0C"/>
              </a:gs>
              <a:gs pos="50000">
                <a:srgbClr val="DBAE81">
                  <a:shade val="67500"/>
                  <a:satMod val="115000"/>
                </a:srgbClr>
              </a:gs>
              <a:gs pos="100000">
                <a:srgbClr val="DBAE8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FF99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E3992D">
                <a:shade val="67500"/>
                <a:satMod val="115000"/>
              </a:srgbClr>
            </a:gs>
            <a:gs pos="100000">
              <a:srgbClr val="E3992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540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6016244" cy="5143500"/>
          </a:xfrm>
          <a:prstGeom prst="rect">
            <a:avLst/>
          </a:prstGeom>
        </p:spPr>
      </p:pic>
      <p:pic>
        <p:nvPicPr>
          <p:cNvPr id="4" name="3 Imagen" descr="1206941_9ca6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34"/>
            <a:ext cx="4143372" cy="506834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143372" y="1428742"/>
            <a:ext cx="22145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"Respeto a los animales más que a las personas porque somos nosotros los que estamos arruinando el mundo… no ellos"</a:t>
            </a:r>
            <a:endParaRPr lang="es-PE" sz="2000" b="1" dirty="0">
              <a:solidFill>
                <a:srgbClr val="00703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3A5222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090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0066FF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138726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92F6">
                <a:shade val="67500"/>
                <a:satMod val="115000"/>
              </a:srgbClr>
            </a:gs>
            <a:gs pos="100000">
              <a:srgbClr val="0092F6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112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3A1C0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pic>
        <p:nvPicPr>
          <p:cNvPr id="4" name="3 Imagen" descr="259106_bfef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142990"/>
            <a:ext cx="4849103" cy="400051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86116" y="1285866"/>
            <a:ext cx="292895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"Los animales son como la música: es inútil tratar de explicar su valor a aquellos que no saben apreciarla"</a:t>
            </a:r>
            <a:endParaRPr lang="es-PE" sz="2000" b="1" dirty="0">
              <a:solidFill>
                <a:srgbClr val="00703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1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18195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FF99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6282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FF9933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c9eafa0b4a5.png"/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1841904" y="0"/>
            <a:ext cx="5460191" cy="5143500"/>
          </a:xfrm>
          <a:prstGeom prst="rect">
            <a:avLst/>
          </a:prstGeom>
        </p:spPr>
      </p:pic>
      <p:pic>
        <p:nvPicPr>
          <p:cNvPr id="5" name="4 Imagen" descr="259097_de90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166805"/>
            <a:ext cx="5215338" cy="397669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00364" y="1785932"/>
            <a:ext cx="28575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7033"/>
                </a:solidFill>
              </a:rPr>
              <a:t>"Dos cosas me sorprenden: la nobleza de los animales y la bestialidad de las personas"</a:t>
            </a:r>
            <a:endParaRPr lang="es-PE" sz="2000" b="1" dirty="0">
              <a:solidFill>
                <a:srgbClr val="007033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40782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puppy,-pit-bull,-boxer,-pitbull-boxer-mix-images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3A1C0C"/>
              </a:gs>
              <a:gs pos="50000">
                <a:srgbClr val="DBAE81">
                  <a:shade val="67500"/>
                  <a:satMod val="115000"/>
                </a:srgbClr>
              </a:gs>
              <a:gs pos="100000">
                <a:srgbClr val="DBAE8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4000">
                <a:srgbClr val="3A1C0C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37053636093706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3071816"/>
            <a:ext cx="1968254" cy="88888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214332"/>
            <a:ext cx="9644130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318</Words>
  <Application>Microsoft Office PowerPoint</Application>
  <PresentationFormat>Presentación en pantalla (16:9)</PresentationFormat>
  <Paragraphs>19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246</cp:revision>
  <dcterms:created xsi:type="dcterms:W3CDTF">2020-12-03T20:52:40Z</dcterms:created>
  <dcterms:modified xsi:type="dcterms:W3CDTF">2020-12-05T00:26:14Z</dcterms:modified>
</cp:coreProperties>
</file>