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78" r:id="rId3"/>
    <p:sldId id="256" r:id="rId4"/>
    <p:sldId id="272" r:id="rId5"/>
    <p:sldId id="271" r:id="rId6"/>
    <p:sldId id="270" r:id="rId7"/>
    <p:sldId id="269" r:id="rId8"/>
    <p:sldId id="267" r:id="rId9"/>
    <p:sldId id="266" r:id="rId10"/>
    <p:sldId id="265" r:id="rId11"/>
    <p:sldId id="264" r:id="rId12"/>
    <p:sldId id="263" r:id="rId13"/>
    <p:sldId id="262" r:id="rId14"/>
    <p:sldId id="261" r:id="rId15"/>
    <p:sldId id="260" r:id="rId16"/>
    <p:sldId id="259" r:id="rId17"/>
    <p:sldId id="258" r:id="rId18"/>
    <p:sldId id="276" r:id="rId19"/>
    <p:sldId id="257" r:id="rId20"/>
    <p:sldId id="273" r:id="rId21"/>
    <p:sldId id="281" r:id="rId22"/>
    <p:sldId id="282" r:id="rId23"/>
    <p:sldId id="280" r:id="rId24"/>
    <p:sldId id="285" r:id="rId25"/>
    <p:sldId id="277" r:id="rId26"/>
    <p:sldId id="284" r:id="rId27"/>
    <p:sldId id="279" r:id="rId28"/>
    <p:sldId id="288" r:id="rId29"/>
    <p:sldId id="287" r:id="rId30"/>
    <p:sldId id="286" r:id="rId31"/>
    <p:sldId id="275" r:id="rId32"/>
    <p:sldId id="289" r:id="rId33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SI3GkYO+/MqBRgTjkU4krw" hashData="kCCgGpNElvzBGYyWQmE+PWEkTW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300"/>
    <a:srgbClr val="FFFF00"/>
    <a:srgbClr val="007A37"/>
    <a:srgbClr val="0000CC"/>
    <a:srgbClr val="990000"/>
    <a:srgbClr val="FF9933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>
        <p:scale>
          <a:sx n="50" d="100"/>
          <a:sy n="50" d="100"/>
        </p:scale>
        <p:origin x="-648" y="-43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spd="slow" advTm="8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A075A8-9E91-4900-AA5E-ACCAB1F09E5D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  <p:transition spd="slow" advTm="8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50DC4B-8664-4906-AAB5-00CC7C9FD1CB}" type="datetimeFigureOut">
              <a:rPr lang="es-ES" smtClean="0"/>
              <a:pPr/>
              <a:t>07/05/2013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54F0D12-F8ED-48B3-8BDC-B431CEB6B27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 advTm="8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8B0698A-0A55-4680-A510-DE5480E1EAC2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spd="slow" advTm="8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4.gif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4.png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35.png"/><Relationship Id="rId7" Type="http://schemas.openxmlformats.org/officeDocument/2006/relationships/image" Target="../media/image37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38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36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 dirty="0"/>
          </a:p>
        </p:txBody>
      </p:sp>
      <p:pic>
        <p:nvPicPr>
          <p:cNvPr id="5" name="4 Imagen" descr="goodscreen.ru_2011022613241581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928686"/>
            <a:ext cx="9144000" cy="5929314"/>
          </a:xfrm>
          <a:prstGeom prst="rect">
            <a:avLst/>
          </a:prstGeom>
        </p:spPr>
      </p:pic>
      <p:pic>
        <p:nvPicPr>
          <p:cNvPr id="32772" name="Picture 4" descr="http://www.01gif-anime.com/img/animaux/poisson/poissons00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2115798">
            <a:off x="1011702" y="1843851"/>
            <a:ext cx="1238252" cy="92868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9" name="Picture 4" descr="http://www.01gif-anime.com/img/animaux/poisson/poissons00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3366600">
            <a:off x="3897737" y="2023005"/>
            <a:ext cx="1238252" cy="92868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1" name="Picture 4" descr="http://www.01gif-anime.com/img/animaux/poisson/poissons00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19808731" flipH="1">
            <a:off x="7031292" y="1381790"/>
            <a:ext cx="1155666" cy="928689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2" name="Picture 4" descr="http://www.01gif-anime.com/img/animaux/poisson/poissons00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2115798">
            <a:off x="4015160" y="5504678"/>
            <a:ext cx="946621" cy="599135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3" name="Picture 4" descr="http://www.01gif-anime.com/img/animaux/poisson/poissons00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21096588">
            <a:off x="1626692" y="5434761"/>
            <a:ext cx="1115907" cy="836930"/>
          </a:xfrm>
          <a:prstGeom prst="rect">
            <a:avLst/>
          </a:prstGeom>
          <a:noFill/>
          <a:effectLst>
            <a:softEdge rad="31750"/>
          </a:effectLst>
        </p:spPr>
      </p:pic>
      <p:pic>
        <p:nvPicPr>
          <p:cNvPr id="14" name="Picture 4" descr="http://www.01gif-anime.com/img/animaux/poisson/poissons002.gif"/>
          <p:cNvPicPr>
            <a:picLocks noChangeAspect="1" noChangeArrowheads="1" noCrop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 rot="2115798">
            <a:off x="6108348" y="5333115"/>
            <a:ext cx="862388" cy="646791"/>
          </a:xfrm>
          <a:prstGeom prst="rect">
            <a:avLst/>
          </a:prstGeom>
          <a:noFill/>
          <a:effectLst>
            <a:softEdge rad="31750"/>
          </a:effectLst>
        </p:spPr>
      </p:pic>
      <p:sp>
        <p:nvSpPr>
          <p:cNvPr id="15" name="14 Rectángulo"/>
          <p:cNvSpPr/>
          <p:nvPr/>
        </p:nvSpPr>
        <p:spPr>
          <a:xfrm>
            <a:off x="0" y="428604"/>
            <a:ext cx="7929618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extrusionH="57150" contourW="12700">
              <a:bevelT w="177800" h="127000" prst="coolSlant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endParaRPr lang="es-ES" sz="48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Snap ITC" pitchFamily="82" charset="0"/>
            </a:endParaRPr>
          </a:p>
        </p:txBody>
      </p:sp>
      <p:pic>
        <p:nvPicPr>
          <p:cNvPr id="31752" name="Picture 8" descr="Rendered Image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357422" y="285728"/>
            <a:ext cx="4376741" cy="1376470"/>
          </a:xfrm>
          <a:prstGeom prst="rect">
            <a:avLst/>
          </a:prstGeom>
          <a:noFill/>
        </p:spPr>
      </p:pic>
      <p:sp>
        <p:nvSpPr>
          <p:cNvPr id="16" name="15 CuadroTexto"/>
          <p:cNvSpPr txBox="1"/>
          <p:nvPr/>
        </p:nvSpPr>
        <p:spPr>
          <a:xfrm>
            <a:off x="7072330" y="6357958"/>
            <a:ext cx="1960793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1100" b="1" dirty="0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Esta es una creación de </a:t>
            </a:r>
            <a:r>
              <a:rPr lang="es-ES" sz="1100" b="1" dirty="0" err="1" smtClean="0">
                <a:solidFill>
                  <a:srgbClr val="FF33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itchFamily="34" charset="0"/>
              </a:rPr>
              <a:t>Jaz-Pac</a:t>
            </a:r>
            <a:endParaRPr lang="es-ES" sz="1100" b="1" dirty="0">
              <a:solidFill>
                <a:srgbClr val="FF33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itchFamily="34" charset="0"/>
            </a:endParaRPr>
          </a:p>
        </p:txBody>
      </p:sp>
    </p:spTree>
  </p:cSld>
  <p:clrMapOvr>
    <a:masterClrMapping/>
  </p:clrMapOvr>
  <p:transition spd="slow" advTm="15000">
    <p:sndAc>
      <p:stSnd loop="1">
        <p:snd r:embed="rId2" name="The Fifth Dimension - Aquarius _ Let The Sunshine In (Original) 1969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.02917 -2.59259E-6 C 0.05243 0.01898 0.07604 0.03866 0.08212 0.0588 C 0.08837 0.07894 0.07726 0.07917 0.0658 0.12153 C 0.05451 0.16366 0.02708 0.26667 0.01389 0.31181 C 0.00087 0.35695 -0.0092 0.38125 -0.01302 0.39306 C -0.01684 0.4051 -0.01337 0.39375 -0.00972 0.38287 " pathEditMode="relative" rAng="0" ptsTypes="aaaaaA">
                                      <p:cBhvr>
                                        <p:cTn id="8" dur="3000" fill="hold"/>
                                        <p:tgtEl>
                                          <p:spTgt spid="3277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7" y="203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-21600000">
                                      <p:cBhvr>
                                        <p:cTn id="10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5.55556E-7 -1.27168E-6 C 0.03437 0.02011 0.06875 0.04046 0.07777 0.0615 C 0.0868 0.08254 0.07066 0.083 0.05399 0.12693 C 0.03732 0.17086 -0.00296 0.27838 -0.02223 0.32555 C -0.0415 0.37271 -0.05625 0.39792 -0.06198 0.41017 C -0.06771 0.42243 -0.0625 0.41086 -0.05712 0.39953 " pathEditMode="relative" ptsTypes="aaaaaA">
                                      <p:cBhvr>
                                        <p:cTn id="12" dur="3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</p:childTnLst>
                                </p:cTn>
                              </p:par>
                              <p:par>
                                <p:cTn id="13" presetID="8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4" dur="3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5" presetID="0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88889E-6 4.39306E-6 C -0.02378 0.12023 -0.04739 0.24092 -0.04444 0.28878 C -0.04149 0.33687 0.00886 0.27121 0.01737 0.28878 C 0.02587 0.30635 0.01493 0.35676 0.00625 0.39445 C -0.00243 0.43167 -0.02708 0.4941 -0.03507 0.51375 " pathEditMode="relative" rAng="0" ptsTypes="aaaaA">
                                      <p:cBhvr>
                                        <p:cTn id="16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1" y="257"/>
                                    </p:animMotion>
                                  </p:childTnLst>
                                </p:cTn>
                              </p:par>
                              <p:par>
                                <p:cTn id="17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50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7000"/>
                            </p:stCondLst>
                            <p:childTnLst>
                              <p:par>
                                <p:cTn id="32" presetID="1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2000" fill="hold"/>
                                        <p:tgtEl>
                                          <p:spTgt spid="3175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9000"/>
                            </p:stCondLst>
                            <p:childTnLst>
                              <p:par>
                                <p:cTn id="39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2000" fill="hold"/>
                                        <p:tgtEl>
                                          <p:spTgt spid="1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0_animals_wallpapers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13" name="12 Imagen" descr="10_animals_wallpapers_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3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54ab0204c03cd14d42bcd7d4329234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  <p:pic>
        <p:nvPicPr>
          <p:cNvPr id="6" name="5 Imagen" descr="54ab0204c03cd14d42bcd7d43292348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7999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69bfc8f669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9bfc8f66949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3" presetClass="entr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6151-4272x28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26685"/>
            <a:ext cx="9144000" cy="6831315"/>
          </a:xfrm>
          <a:prstGeom prst="rect">
            <a:avLst/>
          </a:prstGeom>
        </p:spPr>
      </p:pic>
      <p:pic>
        <p:nvPicPr>
          <p:cNvPr id="6" name="5 Imagen" descr="6151-4272x28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1315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5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57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574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1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409838_ryby_akvarium_rasteniya_pod-vodoj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1072"/>
            <a:ext cx="9144000" cy="6826928"/>
          </a:xfrm>
          <a:prstGeom prst="rect">
            <a:avLst/>
          </a:prstGeom>
        </p:spPr>
      </p:pic>
      <p:pic>
        <p:nvPicPr>
          <p:cNvPr id="7" name="6 Imagen" descr="409838_ryby_akvarium_rasteniya_pod-vodoj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6928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2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1" presetClass="entr" presetSubtype="4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436872_rybki_akvarium_voda_makro_minimalizm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  <p:pic>
        <p:nvPicPr>
          <p:cNvPr id="6" name="5 Imagen" descr="436872_rybki_akvarium_voda_makro_minimalizm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37967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8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5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443929_rybki_zolotye_akvarium_kamni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9975"/>
            <a:ext cx="9144000" cy="6818050"/>
          </a:xfrm>
          <a:prstGeom prst="rect">
            <a:avLst/>
          </a:prstGeom>
        </p:spPr>
      </p:pic>
      <p:pic>
        <p:nvPicPr>
          <p:cNvPr id="6" name="5 Imagen" descr="443929_rybki_zolotye_akvarium_kamni_1680x1050_(www.GdeFon.ru)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1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8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6372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63728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3813165_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813165_large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8438644_b070_1024x20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" y="0"/>
            <a:ext cx="9144000" cy="6858000"/>
          </a:xfrm>
          <a:prstGeom prst="rect">
            <a:avLst/>
          </a:prstGeom>
        </p:spPr>
      </p:pic>
      <p:pic>
        <p:nvPicPr>
          <p:cNvPr id="6" name="5 Imagen" descr="8438644_b070_1024x20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grpId="0" nodeType="with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18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1"/>
            <a:ext cx="9144000" cy="6857999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331260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33126063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2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3775319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3544"/>
          </a:xfrm>
          <a:prstGeom prst="rect">
            <a:avLst/>
          </a:prstGeom>
        </p:spPr>
      </p:pic>
      <p:pic>
        <p:nvPicPr>
          <p:cNvPr id="6" name="5 Imagen" descr="37753190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4456"/>
            <a:ext cx="9144000" cy="6853544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5" presetClass="entr" presetSubtype="5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B05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duotone>
                <a:prstClr val="black"/>
                <a:schemeClr val="accent3">
                  <a:tint val="45000"/>
                  <a:satMod val="400000"/>
                </a:schemeClr>
              </a:duotone>
              <a:lum bright="10000" contrast="4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4090369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776279"/>
          </a:xfrm>
          <a:prstGeom prst="rect">
            <a:avLst/>
          </a:prstGeom>
        </p:spPr>
      </p:pic>
      <p:pic>
        <p:nvPicPr>
          <p:cNvPr id="6" name="5 Imagen" descr="40903697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00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4632325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18050"/>
          </a:xfrm>
          <a:prstGeom prst="rect">
            <a:avLst/>
          </a:prstGeom>
        </p:spPr>
      </p:pic>
      <p:pic>
        <p:nvPicPr>
          <p:cNvPr id="6" name="5 Imagen" descr="463232587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39950"/>
            <a:ext cx="9144000" cy="681805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9049203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904920312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5" presetClass="entr" presetSubtype="1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goldfish-in-aquarium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goldfish-in-aquarium-1024x76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image-wallpaper-1024-768-Russia-Gelendzhik-Oceanarium-Sea-Aquarium-Russian-Ni7702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  <p:pic>
        <p:nvPicPr>
          <p:cNvPr id="6" name="5 Imagen" descr="image-wallpaper-1024-768-Russia-Gelendzhik-Oceanarium-Sea-Aquarium-Russian-Ni77021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13368"/>
            <a:ext cx="9144000" cy="6844632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1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image-wallpaper-1280-960-Russia-Gelendzhik-Oceanarium-Sea-Aquarium-Russian-Ni7702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-wallpaper-1280-960-Russia-Gelendzhik-Oceanarium-Sea-Aquarium-Russian-Ni77020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00CC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image-wallpaper-1440-900-Russia-Gelendzhik-Oceanarium-Sea-Aquarium-Russian-Ni7701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age-wallpaper-1440-900-Russia-Gelendzhik-Oceanarium-Sea-Aquarium-Russian-Ni77019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4" grpId="1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img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img83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koralloviy_rif-1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koralloviy_rif-1600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accent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nastol.com.ua-449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nastol.com.ua-44974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90488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-1"/>
            <a:ext cx="9144000" cy="6904881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u12952_5453_Animals_Under_water_sea_ocean_fish_024355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12952_5453_Animals_Under_water_sea_ocean_fish_024355_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under-water-images-deluxe-ocean-marine-biology-corals-stars-algae-underwater-2193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under-water-images-deluxe-ocean-marine-biology-corals-stars-algae-underwater-21930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FFFF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WebshotsSeabed_4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ebshotsSeabed_4011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rgbClr val="92D05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wpapers_ru_Скалярия-.jpg"/>
          <p:cNvPicPr>
            <a:picLocks noChangeAspect="1"/>
          </p:cNvPicPr>
          <p:nvPr/>
        </p:nvPicPr>
        <p:blipFill>
          <a:blip r:embed="rId3"/>
          <a:srcRect r="4286" b="857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wpapers_ru_Скалярия-.jpg"/>
          <p:cNvPicPr>
            <a:picLocks noChangeAspect="1"/>
          </p:cNvPicPr>
          <p:nvPr/>
        </p:nvPicPr>
        <p:blipFill>
          <a:blip r:embed="rId3"/>
          <a:srcRect r="4286" b="857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4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3300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zolotaia-riba_09_16_42_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  <p:pic>
        <p:nvPicPr>
          <p:cNvPr id="6" name="5 Imagen" descr="zolotaia-riba_09_16_42_48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24676"/>
          </a:xfrm>
          <a:prstGeom prst="rect">
            <a:avLst/>
          </a:prstGeom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7A37"/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4" name="3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 dpi="0" rotWithShape="1">
            <a:blip r:embed="rId2">
              <a:lum bright="-10000"/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5" name="4 Imagen" descr="1221922182_akvari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221922182_akvarium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076" name="Picture 4" descr="Rendered Image"/>
          <p:cNvPicPr>
            <a:picLocks noChangeAspect="1" noChangeArrowheads="1"/>
          </p:cNvPicPr>
          <p:nvPr/>
        </p:nvPicPr>
        <p:blipFill>
          <a:blip r:embed="rId4">
            <a:lum bright="20000" contrast="40000"/>
          </a:blip>
          <a:srcRect/>
          <a:stretch>
            <a:fillRect/>
          </a:stretch>
        </p:blipFill>
        <p:spPr bwMode="auto">
          <a:xfrm>
            <a:off x="3071802" y="6072206"/>
            <a:ext cx="3790950" cy="495301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8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0"/>
                            </p:stCondLst>
                            <p:childTnLst>
                              <p:par>
                                <p:cTn id="15" presetID="2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07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/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 spd="slow" advTm="8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46</Words>
  <Application>Microsoft Office PowerPoint</Application>
  <PresentationFormat>Presentación en pantalla (4:3)</PresentationFormat>
  <Paragraphs>16</Paragraphs>
  <Slides>31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31</vt:i4>
      </vt:variant>
    </vt:vector>
  </HeadingPairs>
  <TitlesOfParts>
    <vt:vector size="33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22</cp:revision>
  <dcterms:created xsi:type="dcterms:W3CDTF">2013-05-07T15:06:00Z</dcterms:created>
  <dcterms:modified xsi:type="dcterms:W3CDTF">2013-05-07T19:36:55Z</dcterms:modified>
</cp:coreProperties>
</file>