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2"/>
  </p:notesMasterIdLst>
  <p:sldIdLst>
    <p:sldId id="320" r:id="rId3"/>
    <p:sldId id="261" r:id="rId4"/>
    <p:sldId id="266" r:id="rId5"/>
    <p:sldId id="260" r:id="rId6"/>
    <p:sldId id="262" r:id="rId7"/>
    <p:sldId id="259" r:id="rId8"/>
    <p:sldId id="265" r:id="rId9"/>
    <p:sldId id="264" r:id="rId10"/>
    <p:sldId id="268" r:id="rId11"/>
    <p:sldId id="270" r:id="rId12"/>
    <p:sldId id="273" r:id="rId13"/>
    <p:sldId id="272" r:id="rId14"/>
    <p:sldId id="274" r:id="rId15"/>
    <p:sldId id="275" r:id="rId16"/>
    <p:sldId id="276" r:id="rId17"/>
    <p:sldId id="277" r:id="rId18"/>
    <p:sldId id="278" r:id="rId19"/>
    <p:sldId id="280" r:id="rId20"/>
    <p:sldId id="279" r:id="rId21"/>
    <p:sldId id="282" r:id="rId22"/>
    <p:sldId id="287" r:id="rId23"/>
    <p:sldId id="285" r:id="rId24"/>
    <p:sldId id="286" r:id="rId25"/>
    <p:sldId id="288" r:id="rId26"/>
    <p:sldId id="290" r:id="rId27"/>
    <p:sldId id="289" r:id="rId28"/>
    <p:sldId id="291" r:id="rId29"/>
    <p:sldId id="267" r:id="rId30"/>
    <p:sldId id="293" r:id="rId31"/>
    <p:sldId id="298" r:id="rId32"/>
    <p:sldId id="296" r:id="rId33"/>
    <p:sldId id="299" r:id="rId34"/>
    <p:sldId id="300" r:id="rId35"/>
    <p:sldId id="301" r:id="rId36"/>
    <p:sldId id="303" r:id="rId37"/>
    <p:sldId id="304" r:id="rId38"/>
    <p:sldId id="306" r:id="rId39"/>
    <p:sldId id="310" r:id="rId40"/>
    <p:sldId id="311" r:id="rId41"/>
    <p:sldId id="312" r:id="rId42"/>
    <p:sldId id="308" r:id="rId43"/>
    <p:sldId id="315" r:id="rId44"/>
    <p:sldId id="316" r:id="rId45"/>
    <p:sldId id="318" r:id="rId46"/>
    <p:sldId id="321" r:id="rId47"/>
    <p:sldId id="323" r:id="rId48"/>
    <p:sldId id="324" r:id="rId49"/>
    <p:sldId id="322" r:id="rId50"/>
    <p:sldId id="325" r:id="rId51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5q+7bNCHBQAGRxpR0hkTQ" hashData="HwTKsdyycW2SpDO9pA2aHh4oWx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C2A"/>
    <a:srgbClr val="004620"/>
    <a:srgbClr val="BCE292"/>
    <a:srgbClr val="F3D6AB"/>
    <a:srgbClr val="F8A662"/>
    <a:srgbClr val="C9E7A7"/>
    <a:srgbClr val="003BB0"/>
    <a:srgbClr val="003192"/>
    <a:srgbClr val="493713"/>
    <a:srgbClr val="2A3B1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56" autoAdjust="0"/>
    <p:restoredTop sz="92063" autoAdjust="0"/>
  </p:normalViewPr>
  <p:slideViewPr>
    <p:cSldViewPr>
      <p:cViewPr>
        <p:scale>
          <a:sx n="100" d="100"/>
          <a:sy n="100" d="100"/>
        </p:scale>
        <p:origin x="282" y="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628D52-0515-417D-9CBB-FF0D88F2BFB3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55EF79-3B40-4DA7-A8BE-33111417E1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55EF79-3B40-4DA7-A8BE-33111417E125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55EF79-3B40-4DA7-A8BE-33111417E125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2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A1731-AF4B-4022-AFFF-AB882B5755B8}" type="datetimeFigureOut">
              <a:rPr lang="es-ES" smtClean="0"/>
              <a:pPr/>
              <a:t>05/10/2015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0.png"/><Relationship Id="rId18" Type="http://schemas.openxmlformats.org/officeDocument/2006/relationships/image" Target="../media/image7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6.png"/><Relationship Id="rId11" Type="http://schemas.openxmlformats.org/officeDocument/2006/relationships/image" Target="../media/image6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5.png"/><Relationship Id="rId9" Type="http://schemas.openxmlformats.org/officeDocument/2006/relationships/image" Target="../media/image6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ead6f3bb8915483a19bba10e9fe68f.jpg"/>
          <p:cNvPicPr>
            <a:picLocks noGrp="1" noChangeAspect="1"/>
          </p:cNvPicPr>
          <p:nvPr isPhoto="1"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38tbasy_zFgZypD3nfzjL83Xk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785918" y="500048"/>
            <a:ext cx="5545378" cy="3857634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538tbasy_zFgZypD3nfzjL83Xk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071670" y="714362"/>
            <a:ext cx="5031915" cy="342900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538tbasy_zFgZypD3nfzjL83Xk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00298" y="1000114"/>
            <a:ext cx="4112745" cy="2802636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538tbasy_zFgZypD3nfzjL83Xk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857488" y="1214428"/>
            <a:ext cx="3407889" cy="2393749"/>
          </a:xfrm>
          <a:prstGeom prst="rect">
            <a:avLst/>
          </a:prstGeom>
          <a:ln>
            <a:noFill/>
          </a:ln>
        </p:spPr>
      </p:pic>
      <p:pic>
        <p:nvPicPr>
          <p:cNvPr id="52234" name="Picture 10" descr="Rendered Image"/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6357950" y="4429138"/>
            <a:ext cx="2581275" cy="304801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1000100" y="4500576"/>
            <a:ext cx="1960793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 : Concierto Para Una Voz</a:t>
            </a:r>
          </a:p>
          <a:p>
            <a:r>
              <a:rPr lang="es-ES" sz="105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: André </a:t>
            </a:r>
            <a:r>
              <a:rPr lang="es-ES" sz="105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Rieu</a:t>
            </a:r>
            <a:r>
              <a:rPr lang="es-ES" sz="105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endParaRPr lang="es-ES" sz="105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4917004" y="1142990"/>
            <a:ext cx="3693602" cy="571504"/>
          </a:xfrm>
          <a:prstGeom prst="rect">
            <a:avLst/>
          </a:prstGeom>
          <a:noFill/>
        </p:spPr>
      </p:pic>
      <p:pic>
        <p:nvPicPr>
          <p:cNvPr id="8" name="Picture 4" descr="Rendered Image"/>
          <p:cNvPicPr>
            <a:picLocks noChangeAspect="1" noChangeArrowheads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6429388" y="2000246"/>
            <a:ext cx="835290" cy="585789"/>
          </a:xfrm>
          <a:prstGeom prst="rect">
            <a:avLst/>
          </a:prstGeom>
          <a:noFill/>
        </p:spPr>
      </p:pic>
      <p:pic>
        <p:nvPicPr>
          <p:cNvPr id="9" name="Picture 6" descr="Rendered Image"/>
          <p:cNvPicPr>
            <a:picLocks noChangeAspect="1" noChangeArrowheads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5286380" y="2857502"/>
            <a:ext cx="3269849" cy="571504"/>
          </a:xfrm>
          <a:prstGeom prst="rect">
            <a:avLst/>
          </a:prstGeom>
          <a:noFill/>
        </p:spPr>
      </p:pic>
      <p:pic>
        <p:nvPicPr>
          <p:cNvPr id="14" name="13 Imagen" descr="eaead6f3bb8915483a19bba10e9fe68f.jpg"/>
          <p:cNvPicPr>
            <a:picLocks noGrp="1" noChangeAspect="1"/>
          </p:cNvPicPr>
          <p:nvPr isPhoto="1"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3000">
    <p:sndAc>
      <p:stSnd loop="1">
        <p:snd r:embed="rId2" name="André Rieu &amp; Mirusia Louwerse - Concerto Pour Une Vo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8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6000"/>
                            </p:stCondLst>
                            <p:childTnLst>
                              <p:par>
                                <p:cTn id="9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0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2000"/>
                            </p:stCondLst>
                            <p:childTnLst>
                              <p:par>
                                <p:cTn id="1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00462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e9cf6dfc3a2767a6cc85b7fcc1b94a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17" name="1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429124" y="642924"/>
            <a:ext cx="3929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naturaleza no hace nada incompleto ni nada en vano</a:t>
            </a:r>
          </a:p>
          <a:p>
            <a:r>
              <a:rPr lang="es-ES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-Aristóteles-</a:t>
            </a:r>
            <a:endParaRPr lang="es-ES" b="1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a303946765086bf11a89e1f1437b7f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357554" y="1357304"/>
            <a:ext cx="2357454" cy="2357454"/>
          </a:xfrm>
          <a:prstGeom prst="rect">
            <a:avLst/>
          </a:prstGeom>
        </p:spPr>
      </p:pic>
      <p:pic>
        <p:nvPicPr>
          <p:cNvPr id="5" name="4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86182" y="0"/>
            <a:ext cx="1500198" cy="1500198"/>
          </a:xfrm>
          <a:prstGeom prst="rect">
            <a:avLst/>
          </a:prstGeom>
        </p:spPr>
      </p:pic>
      <p:pic>
        <p:nvPicPr>
          <p:cNvPr id="6" name="5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429256" y="1785932"/>
            <a:ext cx="1500198" cy="1500198"/>
          </a:xfrm>
          <a:prstGeom prst="rect">
            <a:avLst/>
          </a:prstGeom>
        </p:spPr>
      </p:pic>
      <p:pic>
        <p:nvPicPr>
          <p:cNvPr id="7" name="6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857620" y="3429006"/>
            <a:ext cx="1500198" cy="1500198"/>
          </a:xfrm>
          <a:prstGeom prst="rect">
            <a:avLst/>
          </a:prstGeom>
        </p:spPr>
      </p:pic>
      <p:pic>
        <p:nvPicPr>
          <p:cNvPr id="8" name="7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143108" y="1785932"/>
            <a:ext cx="1500198" cy="1500198"/>
          </a:xfrm>
          <a:prstGeom prst="rect">
            <a:avLst/>
          </a:prstGeom>
        </p:spPr>
      </p:pic>
      <p:pic>
        <p:nvPicPr>
          <p:cNvPr id="9" name="8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929190" y="571486"/>
            <a:ext cx="1500198" cy="1500198"/>
          </a:xfrm>
          <a:prstGeom prst="rect">
            <a:avLst/>
          </a:prstGeom>
        </p:spPr>
      </p:pic>
      <p:pic>
        <p:nvPicPr>
          <p:cNvPr id="10" name="9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628" y="3000378"/>
            <a:ext cx="1500198" cy="1500198"/>
          </a:xfrm>
          <a:prstGeom prst="rect">
            <a:avLst/>
          </a:prstGeom>
        </p:spPr>
      </p:pic>
      <p:pic>
        <p:nvPicPr>
          <p:cNvPr id="11" name="10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643174" y="3000378"/>
            <a:ext cx="1500198" cy="1500198"/>
          </a:xfrm>
          <a:prstGeom prst="rect">
            <a:avLst/>
          </a:prstGeom>
        </p:spPr>
      </p:pic>
      <p:pic>
        <p:nvPicPr>
          <p:cNvPr id="12" name="11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643174" y="500048"/>
            <a:ext cx="1500198" cy="1500198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5357818" y="357172"/>
            <a:ext cx="35718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Adopta el ritmo de la naturaleza; 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su secreto es la paciencia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-Ralph Waldo Emerson-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91A1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fe3c91142427cbc472c1b4e7c8fb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857356" y="0"/>
            <a:ext cx="5429288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357422" y="0"/>
            <a:ext cx="4357718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857488" y="0"/>
            <a:ext cx="342902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14282" y="285734"/>
            <a:ext cx="32147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La naturaleza siempre lleva los colores del espíritu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-Ralph Waldo Emerson-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50" presetClass="exit" presetSubtype="0" accel="10000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5">
                <a:lumMod val="75000"/>
              </a:schemeClr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bc13fe24ce63a167c23267bf5326e3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143636" y="285734"/>
            <a:ext cx="30003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Podemos desafiar las leyes humanas, pero no podemos resistir a las naturales</a:t>
            </a:r>
          </a:p>
          <a:p>
            <a:r>
              <a:rPr lang="es-ES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-Julio </a:t>
            </a:r>
            <a:r>
              <a:rPr lang="es-ES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Verne</a:t>
            </a:r>
            <a:r>
              <a:rPr lang="es-ES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</a:t>
            </a:r>
            <a:endParaRPr lang="es-ES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937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671c343bf3c262bb9e3bdeeadccc10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6973811">
            <a:off x="1382870" y="-1141726"/>
            <a:ext cx="1504220" cy="5085782"/>
          </a:xfrm>
          <a:prstGeom prst="triangle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4477148">
            <a:off x="6197105" y="-1233082"/>
            <a:ext cx="1504220" cy="5085782"/>
          </a:xfrm>
          <a:prstGeom prst="triangle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3728428">
            <a:off x="1417543" y="1243877"/>
            <a:ext cx="1504220" cy="5085782"/>
          </a:xfrm>
          <a:prstGeom prst="triangle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7777948">
            <a:off x="6233649" y="1133026"/>
            <a:ext cx="1504220" cy="5278976"/>
          </a:xfrm>
          <a:prstGeom prst="triangle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57158" y="2500312"/>
            <a:ext cx="2643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3D6A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 realmente amas la naturaleza, </a:t>
            </a:r>
            <a:r>
              <a:rPr lang="es-ES" b="1" dirty="0" err="1" smtClean="0">
                <a:solidFill>
                  <a:srgbClr val="F3D6A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encontarás</a:t>
            </a:r>
            <a:r>
              <a:rPr lang="es-ES" b="1" dirty="0" smtClean="0">
                <a:solidFill>
                  <a:srgbClr val="F3D6A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la belleza en todas partes.</a:t>
            </a:r>
          </a:p>
          <a:p>
            <a:r>
              <a:rPr lang="es-ES" b="1" dirty="0" smtClean="0">
                <a:solidFill>
                  <a:srgbClr val="F3D6A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3D6A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Vincent</a:t>
            </a:r>
            <a:r>
              <a:rPr lang="es-ES" b="1" dirty="0" smtClean="0">
                <a:solidFill>
                  <a:srgbClr val="F3D6A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van </a:t>
            </a:r>
            <a:r>
              <a:rPr lang="es-ES" b="1" dirty="0" err="1" smtClean="0">
                <a:solidFill>
                  <a:srgbClr val="F3D6A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Gogh</a:t>
            </a:r>
            <a:r>
              <a:rPr lang="es-ES" b="1" dirty="0" smtClean="0">
                <a:solidFill>
                  <a:srgbClr val="F3D6A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ES" b="1" dirty="0">
              <a:solidFill>
                <a:srgbClr val="F3D6A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571536" y="-642960"/>
            <a:ext cx="10215634" cy="6357982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28de413b4c81317f9ed9f4c2a82f8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857620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857620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857620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857620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857620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857620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670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71670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71670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071670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15008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15008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715008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15008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715008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5715008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500958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500958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500958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14282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14282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14282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14282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14282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14282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6000760" y="1571618"/>
            <a:ext cx="2928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agua es la fuerza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motríz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toda la naturaleza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-Leonardo da Vinci-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6000"/>
                            </p:stCondLst>
                            <p:childTnLst>
                              <p:par>
                                <p:cTn id="37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a394260f7e59def0049a99cd3a4c04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CuadroTexto"/>
          <p:cNvSpPr txBox="1"/>
          <p:nvPr/>
        </p:nvSpPr>
        <p:spPr>
          <a:xfrm>
            <a:off x="1071538" y="1928808"/>
            <a:ext cx="29289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naturaleza no es un lujo, sino una necesidad del espíritu humano, tan vital como el agua o el buen pan</a:t>
            </a:r>
          </a:p>
          <a:p>
            <a:r>
              <a:rPr lang="es-E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-Edward </a:t>
            </a:r>
            <a:r>
              <a:rPr lang="es-ES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Abbey</a:t>
            </a:r>
            <a:r>
              <a:rPr lang="es-E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</a:t>
            </a:r>
            <a:endParaRPr lang="es-ES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9" fill="hold">
                            <p:stCondLst>
                              <p:cond delay="5000"/>
                            </p:stCondLst>
                            <p:childTnLst>
                              <p:par>
                                <p:cTn id="5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/>
      <p:bldP spid="5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2D1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cef6e4349ced71de9842cbf3f7ae385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Decisión"/>
          <p:cNvSpPr/>
          <p:nvPr/>
        </p:nvSpPr>
        <p:spPr>
          <a:xfrm>
            <a:off x="0" y="1928808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2571750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357290" y="1928808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1357290" y="2571750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2428860" y="1928808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2428860" y="2571750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3571868" y="1928808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3571868" y="2571750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500562" y="1928808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4500562" y="2571750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5643570" y="1928808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5643570" y="2571750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6929454" y="1928808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6929454" y="2571750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3571868" y="285734"/>
            <a:ext cx="35864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Elige solo un maestra…la naturaleza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-Rembrandt-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6000"/>
                            </p:stCondLst>
                            <p:childTnLst>
                              <p:par>
                                <p:cTn id="2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4937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a3aaef3cd30b0418068cdb38ab8ce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uadroTexto"/>
          <p:cNvSpPr txBox="1"/>
          <p:nvPr/>
        </p:nvSpPr>
        <p:spPr>
          <a:xfrm>
            <a:off x="857224" y="0"/>
            <a:ext cx="3500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Estudia la naturaleza, ama  la naturaleza, acércate a la naturaleza. Nunca te fallará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-Frank Lloyd Wright-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4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9bb23ff9626f94579c2a8ed4c9d7b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1785918" y="500048"/>
            <a:ext cx="5545378" cy="3857634"/>
          </a:xfrm>
          <a:prstGeom prst="rect">
            <a:avLst/>
          </a:prstGeom>
          <a:ln>
            <a:noFill/>
          </a:ln>
        </p:spPr>
      </p:pic>
      <p:pic>
        <p:nvPicPr>
          <p:cNvPr id="16" name="15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071670" y="714362"/>
            <a:ext cx="5031915" cy="3429006"/>
          </a:xfrm>
          <a:prstGeom prst="rect">
            <a:avLst/>
          </a:prstGeom>
          <a:ln>
            <a:noFill/>
          </a:ln>
        </p:spPr>
      </p:pic>
      <p:pic>
        <p:nvPicPr>
          <p:cNvPr id="17" name="16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00298" y="1000114"/>
            <a:ext cx="4112745" cy="2802636"/>
          </a:xfrm>
          <a:prstGeom prst="rect">
            <a:avLst/>
          </a:prstGeom>
          <a:ln>
            <a:noFill/>
          </a:ln>
        </p:spPr>
      </p:pic>
      <p:pic>
        <p:nvPicPr>
          <p:cNvPr id="18" name="17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857488" y="1214428"/>
            <a:ext cx="3407889" cy="2393749"/>
          </a:xfrm>
          <a:prstGeom prst="rect">
            <a:avLst/>
          </a:prstGeom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285720" y="214296"/>
            <a:ext cx="32146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En todas las cosas de la naturaleza hay algo de lo maravilloso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-Aristóteles-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8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769d71c5a5a02c478428d46305de3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285734"/>
            <a:ext cx="3643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buen hombre es el amigo de todos los seres vivos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-Mahatma Gandhi-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3D6A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e8b1bcd57e25225d7dd8d0bdf02f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714744" y="1714494"/>
            <a:ext cx="1785950" cy="1785950"/>
          </a:xfrm>
          <a:prstGeom prst="rect">
            <a:avLst/>
          </a:prstGeom>
        </p:spPr>
      </p:pic>
      <p:pic>
        <p:nvPicPr>
          <p:cNvPr id="4" name="3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82" y="0"/>
            <a:ext cx="1500198" cy="1500198"/>
          </a:xfrm>
          <a:prstGeom prst="rect">
            <a:avLst/>
          </a:prstGeom>
        </p:spPr>
      </p:pic>
      <p:pic>
        <p:nvPicPr>
          <p:cNvPr id="5" name="4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1785932"/>
            <a:ext cx="1500198" cy="1500198"/>
          </a:xfrm>
          <a:prstGeom prst="rect">
            <a:avLst/>
          </a:prstGeom>
        </p:spPr>
      </p:pic>
      <p:pic>
        <p:nvPicPr>
          <p:cNvPr id="6" name="5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3429006"/>
            <a:ext cx="1500198" cy="1500198"/>
          </a:xfrm>
          <a:prstGeom prst="rect">
            <a:avLst/>
          </a:prstGeom>
        </p:spPr>
      </p:pic>
      <p:pic>
        <p:nvPicPr>
          <p:cNvPr id="7" name="6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1785932"/>
            <a:ext cx="1500198" cy="1500198"/>
          </a:xfrm>
          <a:prstGeom prst="rect">
            <a:avLst/>
          </a:prstGeom>
        </p:spPr>
      </p:pic>
      <p:pic>
        <p:nvPicPr>
          <p:cNvPr id="8" name="7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929190" y="571486"/>
            <a:ext cx="1500198" cy="1500198"/>
          </a:xfrm>
          <a:prstGeom prst="rect">
            <a:avLst/>
          </a:prstGeom>
        </p:spPr>
      </p:pic>
      <p:pic>
        <p:nvPicPr>
          <p:cNvPr id="9" name="8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000628" y="3000378"/>
            <a:ext cx="1500198" cy="1500198"/>
          </a:xfrm>
          <a:prstGeom prst="rect">
            <a:avLst/>
          </a:prstGeom>
        </p:spPr>
      </p:pic>
      <p:pic>
        <p:nvPicPr>
          <p:cNvPr id="10" name="9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643174" y="3000378"/>
            <a:ext cx="1500198" cy="1500198"/>
          </a:xfrm>
          <a:prstGeom prst="rect">
            <a:avLst/>
          </a:prstGeom>
        </p:spPr>
      </p:pic>
      <p:pic>
        <p:nvPicPr>
          <p:cNvPr id="11" name="10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643174" y="500048"/>
            <a:ext cx="1500198" cy="1500198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85720" y="2214560"/>
            <a:ext cx="27146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poesía de la tierra nunca ha muerto</a:t>
            </a:r>
          </a:p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-John </a:t>
            </a:r>
            <a:r>
              <a:rPr lang="es-ES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Keats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A3B19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b468529b72ecbce17ec1881f6fd0c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4" name="3 Rombo"/>
          <p:cNvSpPr/>
          <p:nvPr/>
        </p:nvSpPr>
        <p:spPr>
          <a:xfrm>
            <a:off x="1857356" y="0"/>
            <a:ext cx="5429288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357422" y="0"/>
            <a:ext cx="4357718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857488" y="0"/>
            <a:ext cx="342902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500694" y="357172"/>
            <a:ext cx="32861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naturaleza sostiene la vida universal de todos los seres</a:t>
            </a:r>
          </a:p>
          <a:p>
            <a:r>
              <a:rPr lang="es-ES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-Dalai Lama-</a:t>
            </a:r>
            <a:endParaRPr lang="es-ES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50" presetClass="exit" presetSubtype="0" accel="10000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ab01c53aa4e9cc9496cde1e828001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34" y="428610"/>
            <a:ext cx="30718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Los árboles que tardan en crecer llevan la mejor fruta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-Moliere-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bd02a0a2e7af2f1408466da0780a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6973811">
            <a:off x="1382870" y="-1141726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isósceles"/>
          <p:cNvSpPr/>
          <p:nvPr/>
        </p:nvSpPr>
        <p:spPr>
          <a:xfrm rot="14477148">
            <a:off x="6197105" y="-1233082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3728428">
            <a:off x="1417543" y="1243877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7777948">
            <a:off x="6233649" y="1133026"/>
            <a:ext cx="1504220" cy="5278976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928662" y="357172"/>
            <a:ext cx="3357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riqueza que alcanzo viene de la naturaleza, la fuente de mi inspiración</a:t>
            </a:r>
          </a:p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-Claude </a:t>
            </a:r>
            <a:r>
              <a:rPr lang="es-ES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Monet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500098" y="-571522"/>
            <a:ext cx="10287072" cy="621510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2D1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f8ebbd809f1f8c7fcadcad049c28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uadroTexto"/>
          <p:cNvSpPr txBox="1"/>
          <p:nvPr/>
        </p:nvSpPr>
        <p:spPr>
          <a:xfrm>
            <a:off x="285720" y="357172"/>
            <a:ext cx="350046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Mira profundamente en la naturaleza y entonces comprenderás todo mejor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Albert Einstein-</a:t>
            </a:r>
          </a:p>
          <a:p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9" fill="hold">
                            <p:stCondLst>
                              <p:cond delay="5000"/>
                            </p:stCondLst>
                            <p:childTnLst>
                              <p:par>
                                <p:cTn id="5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/>
      <p:bldP spid="4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5c8c74c11b14e4a358b00206669b5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>
            <a:off x="0" y="1928808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>
            <a:off x="0" y="2571750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1357290" y="1928808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1357290" y="2571750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428860" y="1928808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428860" y="2571750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571868" y="1928808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3571868" y="2571750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500562" y="1928808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4500562" y="2571750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5643570" y="1928808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5643570" y="2571750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6929454" y="1928808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6929454" y="2571750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4643438" y="214296"/>
            <a:ext cx="35004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naturaleza está la preservación del mundo.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-Henry David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Thoreau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6000"/>
                            </p:stCondLst>
                            <p:childTnLst>
                              <p:par>
                                <p:cTn id="2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2D1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5f3c149e4b2eb879149f5459a6e9a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857620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857620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857620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857620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857620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857620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670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71670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71670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071670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15008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15008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715008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15008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715008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5715008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500958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500958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500958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14282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14282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14282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14282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14282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14282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5715008" y="285734"/>
            <a:ext cx="3428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naturaleza nunca se apresura. Átomo por átomo, poco a poco logra su trabajo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-Ralph Waldo Emerson-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6000"/>
                            </p:stCondLst>
                            <p:childTnLst>
                              <p:par>
                                <p:cTn id="37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/>
      <p:bldP spid="3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1ff8b47312eb3b88cc865609041fa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uadroTexto"/>
          <p:cNvSpPr txBox="1"/>
          <p:nvPr/>
        </p:nvSpPr>
        <p:spPr>
          <a:xfrm>
            <a:off x="5357818" y="285734"/>
            <a:ext cx="35719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naturaleza es inagotablemente sostenible si cuidamos de ella. Es nuestra responsabilidad universal pasar una tierra sana a las futuras generaciones.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-Sylvia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Dolson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4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5" fill="hold">
                            <p:stCondLst>
                              <p:cond delay="8000"/>
                            </p:stCondLst>
                            <p:childTnLst>
                              <p:par>
                                <p:cTn id="446" presetID="2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/>
      <p:bldP spid="32" grpId="1"/>
      <p:bldP spid="3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3dae9ab2e767e443555cee6b3d98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500048"/>
            <a:ext cx="5545378" cy="3857634"/>
          </a:xfrm>
          <a:prstGeom prst="rect">
            <a:avLst/>
          </a:prstGeom>
          <a:ln>
            <a:noFill/>
          </a:ln>
        </p:spPr>
      </p:pic>
      <p:pic>
        <p:nvPicPr>
          <p:cNvPr id="4" name="3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714362"/>
            <a:ext cx="5031915" cy="3429006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4112745" cy="280263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1214428"/>
            <a:ext cx="3407889" cy="2393749"/>
          </a:xfrm>
          <a:prstGeom prst="rect">
            <a:avLst/>
          </a:prstGeom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5929322" y="2000246"/>
            <a:ext cx="29289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Entender las leyes de la naturaleza no significa que seamos inmunes a sus operaciones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-David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Gerrold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6000"/>
                            </p:stCondLst>
                            <p:childTnLst>
                              <p:par>
                                <p:cTn id="8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60000"/>
                <a:lumOff val="4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2f836628b25fe3e7273f1e66fcb0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857753" y="357172"/>
            <a:ext cx="32861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La naturaleza no es un lugar para visitar…Es el hogar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-Gary </a:t>
            </a:r>
            <a:r>
              <a:rPr lang="es-ES" b="1" dirty="0" err="1" smtClean="0">
                <a:solidFill>
                  <a:schemeClr val="bg1"/>
                </a:solidFill>
              </a:rPr>
              <a:t>Snyder</a:t>
            </a:r>
            <a:r>
              <a:rPr lang="es-ES" b="1" dirty="0" smtClean="0">
                <a:solidFill>
                  <a:schemeClr val="bg1"/>
                </a:solidFill>
              </a:rPr>
              <a:t> -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5e868046f678956fefc30729a303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714744" y="1643056"/>
            <a:ext cx="1714512" cy="1714512"/>
          </a:xfrm>
          <a:prstGeom prst="rect">
            <a:avLst/>
          </a:prstGeom>
        </p:spPr>
      </p:pic>
      <p:pic>
        <p:nvPicPr>
          <p:cNvPr id="4" name="3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0"/>
            <a:ext cx="1500198" cy="1500198"/>
          </a:xfrm>
          <a:prstGeom prst="rect">
            <a:avLst/>
          </a:prstGeom>
        </p:spPr>
      </p:pic>
      <p:pic>
        <p:nvPicPr>
          <p:cNvPr id="5" name="4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1785932"/>
            <a:ext cx="1500198" cy="1500198"/>
          </a:xfrm>
          <a:prstGeom prst="rect">
            <a:avLst/>
          </a:prstGeom>
        </p:spPr>
      </p:pic>
      <p:pic>
        <p:nvPicPr>
          <p:cNvPr id="6" name="5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857620" y="3429006"/>
            <a:ext cx="1500198" cy="1500198"/>
          </a:xfrm>
          <a:prstGeom prst="rect">
            <a:avLst/>
          </a:prstGeom>
        </p:spPr>
      </p:pic>
      <p:pic>
        <p:nvPicPr>
          <p:cNvPr id="7" name="6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1785932"/>
            <a:ext cx="1500198" cy="1500198"/>
          </a:xfrm>
          <a:prstGeom prst="rect">
            <a:avLst/>
          </a:prstGeom>
        </p:spPr>
      </p:pic>
      <p:pic>
        <p:nvPicPr>
          <p:cNvPr id="8" name="7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929190" y="571486"/>
            <a:ext cx="1500198" cy="1500198"/>
          </a:xfrm>
          <a:prstGeom prst="rect">
            <a:avLst/>
          </a:prstGeom>
        </p:spPr>
      </p:pic>
      <p:pic>
        <p:nvPicPr>
          <p:cNvPr id="9" name="8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3000378"/>
            <a:ext cx="1500198" cy="1500198"/>
          </a:xfrm>
          <a:prstGeom prst="rect">
            <a:avLst/>
          </a:prstGeom>
        </p:spPr>
      </p:pic>
      <p:pic>
        <p:nvPicPr>
          <p:cNvPr id="10" name="9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3000378"/>
            <a:ext cx="1500198" cy="1500198"/>
          </a:xfrm>
          <a:prstGeom prst="rect">
            <a:avLst/>
          </a:prstGeom>
        </p:spPr>
      </p:pic>
      <p:pic>
        <p:nvPicPr>
          <p:cNvPr id="11" name="10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500048"/>
            <a:ext cx="1500198" cy="1500198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85720" y="928676"/>
            <a:ext cx="2643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naturaleza no hay recompensas ni castigos, hay consecuencias.</a:t>
            </a:r>
          </a:p>
          <a:p>
            <a:r>
              <a: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-Robert Green </a:t>
            </a:r>
            <a:r>
              <a:rPr lang="es-ES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Ingersoll</a:t>
            </a:r>
            <a:r>
              <a: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</a:t>
            </a:r>
            <a:endParaRPr lang="es-ES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78fe7a5853fe77620cbe63a7f488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857356" y="0"/>
            <a:ext cx="5429288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357422" y="0"/>
            <a:ext cx="4357718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857488" y="0"/>
            <a:ext cx="342902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1428742"/>
            <a:ext cx="2571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Prefiero tener rosas en mi mesa que diamantes en mi cuello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-Emma Goldman -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50" presetClass="exit" presetSubtype="0" accel="10000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70C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70b3583942d2c43e25d7f54838b0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2285998"/>
            <a:ext cx="2571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En la tierra no hay cielo, pero hay partes de él</a:t>
            </a:r>
          </a:p>
          <a:p>
            <a:r>
              <a:rPr lang="es-ES" b="1" dirty="0" smtClean="0">
                <a:solidFill>
                  <a:srgbClr val="FFFF00"/>
                </a:solidFill>
              </a:rPr>
              <a:t>-Jules </a:t>
            </a:r>
            <a:r>
              <a:rPr lang="es-ES" b="1" dirty="0" err="1" smtClean="0">
                <a:solidFill>
                  <a:srgbClr val="FFFF00"/>
                </a:solidFill>
              </a:rPr>
              <a:t>Renard</a:t>
            </a:r>
            <a:r>
              <a:rPr lang="es-ES" b="1" dirty="0" smtClean="0">
                <a:solidFill>
                  <a:srgbClr val="FFFF00"/>
                </a:solidFill>
              </a:rPr>
              <a:t> -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20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72b1ab24722dad4d375e8a08cc591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6973811">
            <a:off x="1382870" y="-1141726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4477148">
            <a:off x="6197105" y="-1233082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3728428">
            <a:off x="1417543" y="1243877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7777948">
            <a:off x="6233649" y="1133026"/>
            <a:ext cx="1504220" cy="5278976"/>
          </a:xfrm>
          <a:prstGeom prst="triangl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28596" y="500048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Olvidar cómo excavar la tierra y cuidar el suelo es olvidarnos de nosotros mismos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-Mahatma Gandhi -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571536" y="-642960"/>
            <a:ext cx="10287072" cy="628654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06a6f7299f9d9d7a123f41f3b0c77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uadroTexto"/>
          <p:cNvSpPr txBox="1"/>
          <p:nvPr/>
        </p:nvSpPr>
        <p:spPr>
          <a:xfrm>
            <a:off x="642910" y="1571618"/>
            <a:ext cx="2857520" cy="928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la sabiduría dice una cosa y la naturaleza otra.</a:t>
            </a:r>
          </a:p>
          <a:p>
            <a:r>
              <a:rPr lang="es-ES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-Juvenal-</a:t>
            </a:r>
            <a:endParaRPr lang="es-ES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9" fill="hold">
                            <p:stCondLst>
                              <p:cond delay="5000"/>
                            </p:stCondLst>
                            <p:childTnLst>
                              <p:par>
                                <p:cTn id="5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/>
      <p:bldP spid="4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20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9d2302a07d6aa0e2b270eaa6362a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>
            <a:off x="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>
            <a:off x="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135729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135729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42886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42886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571868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3571868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500562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4500562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564357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564357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6929454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6929454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4643438" y="214296"/>
            <a:ext cx="31366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naturaleza es el arte de Dios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-Dante </a:t>
            </a:r>
            <a:r>
              <a:rPr lang="es-E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Alghieri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6000"/>
                            </p:stCondLst>
                            <p:childTnLst>
                              <p:par>
                                <p:cTn id="2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/>
      <p:bldP spid="1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93713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88f160d6064bd260c6b2169f5666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857620" y="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857620" y="642924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857620" y="150018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857620" y="2143122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857620" y="3000378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857620" y="371474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670" y="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71670" y="642924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150018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71670" y="2143122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071670" y="3000378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371474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15008" y="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15008" y="642924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715008" y="150018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15008" y="2143122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715008" y="3000378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5715008" y="371474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500958" y="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642924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150018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500958" y="2143122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3000378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500958" y="371474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14282" y="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14282" y="642924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14282" y="150018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14282" y="2143122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14282" y="3000378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14282" y="371474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5143504" y="2714626"/>
            <a:ext cx="3571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Algunas personas caminan bajo la lluvia, otros simplemente se mojan.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-Roger Miller -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6000"/>
                            </p:stCondLst>
                            <p:childTnLst>
                              <p:par>
                                <p:cTn id="37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/>
      <p:bldP spid="3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399152757062c35657244f4ffce4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uadroTexto"/>
          <p:cNvSpPr txBox="1"/>
          <p:nvPr/>
        </p:nvSpPr>
        <p:spPr>
          <a:xfrm>
            <a:off x="5357818" y="214296"/>
            <a:ext cx="3071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BCE2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Verde es el color principal del mundo, y a partir del cual surge su hermosura</a:t>
            </a:r>
          </a:p>
          <a:p>
            <a:r>
              <a:rPr lang="es-ES" b="1" dirty="0" smtClean="0">
                <a:solidFill>
                  <a:srgbClr val="BCE2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-Pedro Calderón de la Barca -</a:t>
            </a:r>
            <a:endParaRPr lang="es-ES" b="1" dirty="0">
              <a:solidFill>
                <a:srgbClr val="BCE29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4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/>
      <p:bldP spid="3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80923042cd7d2b27b78f4a3c38e4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500048"/>
            <a:ext cx="5545378" cy="3857634"/>
          </a:xfrm>
          <a:prstGeom prst="rect">
            <a:avLst/>
          </a:prstGeom>
          <a:ln>
            <a:noFill/>
          </a:ln>
        </p:spPr>
      </p:pic>
      <p:pic>
        <p:nvPicPr>
          <p:cNvPr id="4" name="3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714362"/>
            <a:ext cx="5031915" cy="3429006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4112745" cy="280263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1214428"/>
            <a:ext cx="3407889" cy="2393749"/>
          </a:xfrm>
          <a:prstGeom prst="rect">
            <a:avLst/>
          </a:prstGeom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4857752" y="214296"/>
            <a:ext cx="40005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tierra ofrece lo suficiente para satisfacer las necesidades de cada hombre, pero no la codicia de cada hombre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-Mahatma Gandhi -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6000"/>
                            </p:stCondLst>
                            <p:childTnLst>
                              <p:par>
                                <p:cTn id="8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B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6501d2dee7ad549bc92e645acda6f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428992" y="214296"/>
            <a:ext cx="4857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Un pájaro no canta porque tiene una respuesta, canta porque tiene una canción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-Maya </a:t>
            </a:r>
            <a:r>
              <a:rPr lang="es-ES" b="1" dirty="0" err="1" smtClean="0">
                <a:solidFill>
                  <a:schemeClr val="bg1"/>
                </a:solidFill>
              </a:rPr>
              <a:t>Angelou</a:t>
            </a:r>
            <a:r>
              <a:rPr lang="es-ES" b="1" dirty="0" smtClean="0">
                <a:solidFill>
                  <a:schemeClr val="bg1"/>
                </a:solidFill>
              </a:rPr>
              <a:t>-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1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40672da9e66c118535f3a7a6576ad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20 Rombo"/>
          <p:cNvSpPr/>
          <p:nvPr/>
        </p:nvSpPr>
        <p:spPr>
          <a:xfrm>
            <a:off x="1857356" y="0"/>
            <a:ext cx="5429288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2357422" y="0"/>
            <a:ext cx="4357718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2857488" y="0"/>
            <a:ext cx="342902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57159" y="1071552"/>
            <a:ext cx="250033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todo paseo con la naturaleza uno recibe mucho más de lo que busca.</a:t>
            </a:r>
          </a:p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-John Muir-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7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50" presetClass="exit" presetSubtype="0" accel="10000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7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7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0" dur="7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3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7" grpId="0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937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0c42ead0d5115ceb824791cf4445c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714744" y="1643056"/>
            <a:ext cx="1714512" cy="1714512"/>
          </a:xfrm>
          <a:prstGeom prst="rect">
            <a:avLst/>
          </a:prstGeom>
        </p:spPr>
      </p:pic>
      <p:pic>
        <p:nvPicPr>
          <p:cNvPr id="4" name="3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786182" y="0"/>
            <a:ext cx="1500198" cy="1500198"/>
          </a:xfrm>
          <a:prstGeom prst="rect">
            <a:avLst/>
          </a:prstGeom>
        </p:spPr>
      </p:pic>
      <p:pic>
        <p:nvPicPr>
          <p:cNvPr id="5" name="4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429256" y="1785932"/>
            <a:ext cx="1500198" cy="1500198"/>
          </a:xfrm>
          <a:prstGeom prst="rect">
            <a:avLst/>
          </a:prstGeom>
        </p:spPr>
      </p:pic>
      <p:pic>
        <p:nvPicPr>
          <p:cNvPr id="6" name="5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857620" y="3429006"/>
            <a:ext cx="1500198" cy="1500198"/>
          </a:xfrm>
          <a:prstGeom prst="rect">
            <a:avLst/>
          </a:prstGeom>
        </p:spPr>
      </p:pic>
      <p:pic>
        <p:nvPicPr>
          <p:cNvPr id="7" name="6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143108" y="1785932"/>
            <a:ext cx="1500198" cy="1500198"/>
          </a:xfrm>
          <a:prstGeom prst="rect">
            <a:avLst/>
          </a:prstGeom>
        </p:spPr>
      </p:pic>
      <p:pic>
        <p:nvPicPr>
          <p:cNvPr id="8" name="7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929190" y="571486"/>
            <a:ext cx="1500198" cy="1500198"/>
          </a:xfrm>
          <a:prstGeom prst="rect">
            <a:avLst/>
          </a:prstGeom>
        </p:spPr>
      </p:pic>
      <p:pic>
        <p:nvPicPr>
          <p:cNvPr id="9" name="8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000628" y="3000378"/>
            <a:ext cx="1500198" cy="1500198"/>
          </a:xfrm>
          <a:prstGeom prst="rect">
            <a:avLst/>
          </a:prstGeom>
        </p:spPr>
      </p:pic>
      <p:pic>
        <p:nvPicPr>
          <p:cNvPr id="10" name="9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643174" y="3000378"/>
            <a:ext cx="1500198" cy="1500198"/>
          </a:xfrm>
          <a:prstGeom prst="rect">
            <a:avLst/>
          </a:prstGeom>
        </p:spPr>
      </p:pic>
      <p:pic>
        <p:nvPicPr>
          <p:cNvPr id="11" name="10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643174" y="500048"/>
            <a:ext cx="1500198" cy="1500198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0" y="2071684"/>
            <a:ext cx="2500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he crecido más alto por caminar con los árboles.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Karle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Wilson Baker-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937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22f55b2a250ddda13062df514823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857885" y="785800"/>
            <a:ext cx="29289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La tierra tiene música para todos los que escuchan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-George Santayana-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1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0cb6845ff46dd1f53af20c3f032c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6973811">
            <a:off x="1382870" y="-1141726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4477148">
            <a:off x="6197105" y="-1233082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3728428">
            <a:off x="1417543" y="1243877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7777948">
            <a:off x="6233649" y="1133026"/>
            <a:ext cx="1504220" cy="5278976"/>
          </a:xfrm>
          <a:prstGeom prst="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57158" y="357172"/>
            <a:ext cx="4071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heredamos la tierra de nuestros ancestros, la tomamos prestada de nuestros hijos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-Proverbio nativo americano-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500098" y="-571522"/>
            <a:ext cx="10287104" cy="6357982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937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933fefe0637eee35a57b2762eac5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uadroTexto"/>
          <p:cNvSpPr txBox="1"/>
          <p:nvPr/>
        </p:nvSpPr>
        <p:spPr>
          <a:xfrm>
            <a:off x="285720" y="3214692"/>
            <a:ext cx="3643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tierra es insultada y ofrece las flores como respuesta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-Rabindranath Tagore -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9" fill="hold">
                            <p:stCondLst>
                              <p:cond delay="5000"/>
                            </p:stCondLst>
                            <p:childTnLst>
                              <p:par>
                                <p:cTn id="5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/>
      <p:bldP spid="4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ba9cfcf60f0a2644851be1e2f8728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>
            <a:off x="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>
            <a:off x="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135729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135729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42886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42886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571868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3571868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500562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4500562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564357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564357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6929454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6929454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6143636" y="3071816"/>
            <a:ext cx="25003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tierra es donde todos nos encontramos, donde todos tenemos un interés mutuo, es lo único que compartimos.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-Lady 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Bird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Johnson-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6000"/>
                            </p:stCondLst>
                            <p:childTnLst>
                              <p:par>
                                <p:cTn id="2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/>
      <p:bldP spid="1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12f8b271d00c4200518bf0730c4d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uadroTexto"/>
          <p:cNvSpPr txBox="1"/>
          <p:nvPr/>
        </p:nvSpPr>
        <p:spPr>
          <a:xfrm>
            <a:off x="1428728" y="285734"/>
            <a:ext cx="2571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Siempre hay flores para aquellos que quieren verlas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-Henri </a:t>
            </a:r>
            <a:r>
              <a:rPr lang="es-ES" b="1" dirty="0" err="1" smtClean="0">
                <a:solidFill>
                  <a:schemeClr val="bg1"/>
                </a:solidFill>
              </a:rPr>
              <a:t>Matiss</a:t>
            </a:r>
            <a:r>
              <a:rPr lang="es-ES" b="1" dirty="0" smtClean="0">
                <a:solidFill>
                  <a:schemeClr val="bg1"/>
                </a:solidFill>
              </a:rPr>
              <a:t> -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faa19da3e4d283031f8bd0be6f35a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785918" y="500048"/>
            <a:ext cx="5545378" cy="3857634"/>
          </a:xfrm>
          <a:prstGeom prst="rect">
            <a:avLst/>
          </a:prstGeom>
          <a:ln>
            <a:noFill/>
          </a:ln>
        </p:spPr>
      </p:pic>
      <p:pic>
        <p:nvPicPr>
          <p:cNvPr id="4" name="3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071670" y="714362"/>
            <a:ext cx="5031915" cy="3429006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00298" y="1000114"/>
            <a:ext cx="4112745" cy="280263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857488" y="1214428"/>
            <a:ext cx="3407889" cy="2393749"/>
          </a:xfrm>
          <a:prstGeom prst="rect">
            <a:avLst/>
          </a:prstGeom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357158" y="2285998"/>
            <a:ext cx="2714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un libro abierto siempre para todos los ojos: la naturaleza</a:t>
            </a:r>
          </a:p>
          <a:p>
            <a:r>
              <a:rPr lang="es-ES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-Jean-Jacques Rousseau-</a:t>
            </a:r>
            <a:endParaRPr lang="es-ES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6000"/>
                            </p:stCondLst>
                            <p:childTnLst>
                              <p:par>
                                <p:cTn id="8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4f7798d2d6fed066e9db8a9f01e182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357818" y="214296"/>
            <a:ext cx="350046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Mantén tu amor hacia la naturaleza, porque es la verdadera forma de entender el arte más y más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-</a:t>
            </a:r>
            <a:r>
              <a:rPr lang="es-ES" b="1" dirty="0" err="1" smtClean="0">
                <a:solidFill>
                  <a:schemeClr val="bg1"/>
                </a:solidFill>
              </a:rPr>
              <a:t>Vincent</a:t>
            </a:r>
            <a:r>
              <a:rPr lang="es-ES" b="1" dirty="0" smtClean="0">
                <a:solidFill>
                  <a:schemeClr val="bg1"/>
                </a:solidFill>
              </a:rPr>
              <a:t> Van </a:t>
            </a:r>
            <a:r>
              <a:rPr lang="es-ES" b="1" dirty="0" err="1" smtClean="0">
                <a:solidFill>
                  <a:schemeClr val="bg1"/>
                </a:solidFill>
              </a:rPr>
              <a:t>Gogh</a:t>
            </a:r>
            <a:r>
              <a:rPr lang="es-ES" b="1" dirty="0" smtClean="0">
                <a:solidFill>
                  <a:schemeClr val="bg1"/>
                </a:solidFill>
              </a:rPr>
              <a:t> -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A3B19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89bab473d8667292b0d8b8321a1f0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857356" y="0"/>
            <a:ext cx="5429288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ombo"/>
          <p:cNvSpPr/>
          <p:nvPr/>
        </p:nvSpPr>
        <p:spPr>
          <a:xfrm>
            <a:off x="2357422" y="0"/>
            <a:ext cx="4357718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857488" y="0"/>
            <a:ext cx="3429024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000760" y="2857502"/>
            <a:ext cx="2928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podemos dominar la naturaleza si la obedecemos.</a:t>
            </a:r>
          </a:p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-Francis </a:t>
            </a:r>
            <a:r>
              <a:rPr lang="es-ES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Bacon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50" presetClass="exit" presetSubtype="0" accel="10000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/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703add31b93f63d0e9125a5ceeffa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14744" y="1643056"/>
            <a:ext cx="1714512" cy="1714512"/>
          </a:xfrm>
          <a:prstGeom prst="rect">
            <a:avLst/>
          </a:prstGeom>
        </p:spPr>
      </p:pic>
      <p:pic>
        <p:nvPicPr>
          <p:cNvPr id="4" name="3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0"/>
            <a:ext cx="1500198" cy="1500198"/>
          </a:xfrm>
          <a:prstGeom prst="rect">
            <a:avLst/>
          </a:prstGeom>
        </p:spPr>
      </p:pic>
      <p:pic>
        <p:nvPicPr>
          <p:cNvPr id="5" name="4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1785932"/>
            <a:ext cx="1500198" cy="1500198"/>
          </a:xfrm>
          <a:prstGeom prst="rect">
            <a:avLst/>
          </a:prstGeom>
        </p:spPr>
      </p:pic>
      <p:pic>
        <p:nvPicPr>
          <p:cNvPr id="6" name="5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857620" y="3429006"/>
            <a:ext cx="1500198" cy="1500198"/>
          </a:xfrm>
          <a:prstGeom prst="rect">
            <a:avLst/>
          </a:prstGeom>
        </p:spPr>
      </p:pic>
      <p:pic>
        <p:nvPicPr>
          <p:cNvPr id="7" name="6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1785932"/>
            <a:ext cx="1500198" cy="1500198"/>
          </a:xfrm>
          <a:prstGeom prst="rect">
            <a:avLst/>
          </a:prstGeom>
        </p:spPr>
      </p:pic>
      <p:pic>
        <p:nvPicPr>
          <p:cNvPr id="8" name="7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929190" y="571486"/>
            <a:ext cx="1500198" cy="1500198"/>
          </a:xfrm>
          <a:prstGeom prst="rect">
            <a:avLst/>
          </a:prstGeom>
        </p:spPr>
      </p:pic>
      <p:pic>
        <p:nvPicPr>
          <p:cNvPr id="9" name="8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3000378"/>
            <a:ext cx="1500198" cy="1500198"/>
          </a:xfrm>
          <a:prstGeom prst="rect">
            <a:avLst/>
          </a:prstGeom>
        </p:spPr>
      </p:pic>
      <p:pic>
        <p:nvPicPr>
          <p:cNvPr id="10" name="9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3000378"/>
            <a:ext cx="1500198" cy="1500198"/>
          </a:xfrm>
          <a:prstGeom prst="rect">
            <a:avLst/>
          </a:prstGeom>
        </p:spPr>
      </p:pic>
      <p:pic>
        <p:nvPicPr>
          <p:cNvPr id="11" name="10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500048"/>
            <a:ext cx="1500198" cy="1500198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85720" y="642924"/>
            <a:ext cx="26432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que nos encontremos tan a gusto en plena naturaleza proviene de que ésta no tiene opinión sobre nosotros.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-Nietzsche-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60000"/>
                <a:lumOff val="4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52acee85208ef8e3c60f7344d1ff2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32861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naturaleza ha puesto en nuestras mentes un insaciable deseo de ver la verdad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-Marco Tulio Cicerón-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/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937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ca7fdadf3db0ec8eccb0879e51e7b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uadroTexto"/>
          <p:cNvSpPr txBox="1"/>
          <p:nvPr/>
        </p:nvSpPr>
        <p:spPr>
          <a:xfrm>
            <a:off x="6072198" y="571486"/>
            <a:ext cx="28575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hizo naturaleza cosa dificultosa de las que al hombre son necesarias.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-Séneca-</a:t>
            </a:r>
          </a:p>
          <a:p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9" fill="hold">
                            <p:stCondLst>
                              <p:cond delay="5000"/>
                            </p:stCondLst>
                            <p:childTnLst>
                              <p:par>
                                <p:cTn id="5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/>
      <p:bldP spid="4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195337d0156363d608a38e9fc54a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uadroTexto"/>
          <p:cNvSpPr txBox="1"/>
          <p:nvPr/>
        </p:nvSpPr>
        <p:spPr>
          <a:xfrm>
            <a:off x="214282" y="928676"/>
            <a:ext cx="33575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naturaleza está a menudo escondida, a veces dominada, raramente extinguida.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-Francis 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Bacon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4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/>
      <p:bldP spid="3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B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c4919d864d9878f1814cfd85413b9b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500048"/>
            <a:ext cx="5545378" cy="3857634"/>
          </a:xfrm>
          <a:prstGeom prst="rect">
            <a:avLst/>
          </a:prstGeom>
          <a:ln>
            <a:noFill/>
          </a:ln>
        </p:spPr>
      </p:pic>
      <p:pic>
        <p:nvPicPr>
          <p:cNvPr id="4" name="3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714362"/>
            <a:ext cx="5031915" cy="3429006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4112745" cy="280263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1214428"/>
            <a:ext cx="3407889" cy="2393749"/>
          </a:xfrm>
          <a:prstGeom prst="rect">
            <a:avLst/>
          </a:prstGeom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4357687" y="214296"/>
            <a:ext cx="37862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arte nunca puede igualar la riqueza de la naturaleza.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-Giacomo Leopardi -</a:t>
            </a:r>
          </a:p>
          <a:p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6000"/>
                            </p:stCondLst>
                            <p:childTnLst>
                              <p:par>
                                <p:cTn id="8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1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22167ac8ef035e6ead5ef0e1a25f6c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>
            <a:off x="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>
            <a:off x="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135729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135729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42886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42886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571868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3571868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500562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4500562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564357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564357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6929454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6929454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/>
          <a:stretch>
            <a:fillRect/>
          </a:stretch>
        </p:blipFill>
        <p:spPr bwMode="auto">
          <a:xfrm rot="20309985">
            <a:off x="5429256" y="3571882"/>
            <a:ext cx="1504950" cy="571501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285721" y="571486"/>
            <a:ext cx="33575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belleza de la naturaleza ha sido una de las grandes inspiraciones en mi vida.</a:t>
            </a:r>
          </a:p>
          <a:p>
            <a:r>
              <a:rPr lang="es-ES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-Voltaire -</a:t>
            </a:r>
          </a:p>
          <a:p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6000"/>
                            </p:stCondLst>
                            <p:childTnLst>
                              <p:par>
                                <p:cTn id="2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8000"/>
                            </p:stCondLst>
                            <p:childTnLst>
                              <p:par>
                                <p:cTn id="2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ACARICIANDO A LA NATURALEZ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-ACARICIANDO A LA NATURALEZA-</Template>
  <TotalTime>0</TotalTime>
  <Words>790</Words>
  <Application>Microsoft Office PowerPoint</Application>
  <PresentationFormat>Presentación en pantalla (16:9)</PresentationFormat>
  <Paragraphs>102</Paragraphs>
  <Slides>49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-ACARICIANDO A LA NATURALEZA-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2015-10-06T01:50:48Z</dcterms:created>
  <dcterms:modified xsi:type="dcterms:W3CDTF">2015-10-06T01:52:07Z</dcterms:modified>
</cp:coreProperties>
</file>