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5"/>
  </p:notesMasterIdLst>
  <p:sldIdLst>
    <p:sldId id="273" r:id="rId3"/>
    <p:sldId id="289" r:id="rId4"/>
    <p:sldId id="256" r:id="rId5"/>
    <p:sldId id="299" r:id="rId6"/>
    <p:sldId id="281" r:id="rId7"/>
    <p:sldId id="285" r:id="rId8"/>
    <p:sldId id="268" r:id="rId9"/>
    <p:sldId id="315" r:id="rId10"/>
    <p:sldId id="290" r:id="rId11"/>
    <p:sldId id="288" r:id="rId12"/>
    <p:sldId id="287" r:id="rId13"/>
    <p:sldId id="283" r:id="rId14"/>
    <p:sldId id="286" r:id="rId15"/>
    <p:sldId id="284" r:id="rId16"/>
    <p:sldId id="282" r:id="rId17"/>
    <p:sldId id="291" r:id="rId18"/>
    <p:sldId id="279" r:id="rId19"/>
    <p:sldId id="280" r:id="rId20"/>
    <p:sldId id="278" r:id="rId21"/>
    <p:sldId id="277" r:id="rId22"/>
    <p:sldId id="276" r:id="rId23"/>
    <p:sldId id="275" r:id="rId24"/>
    <p:sldId id="272" r:id="rId25"/>
    <p:sldId id="265" r:id="rId26"/>
    <p:sldId id="266" r:id="rId27"/>
    <p:sldId id="271" r:id="rId28"/>
    <p:sldId id="269" r:id="rId29"/>
    <p:sldId id="264" r:id="rId30"/>
    <p:sldId id="263" r:id="rId31"/>
    <p:sldId id="262" r:id="rId32"/>
    <p:sldId id="260" r:id="rId33"/>
    <p:sldId id="304" r:id="rId34"/>
    <p:sldId id="303" r:id="rId35"/>
    <p:sldId id="302" r:id="rId36"/>
    <p:sldId id="301" r:id="rId37"/>
    <p:sldId id="295" r:id="rId38"/>
    <p:sldId id="300" r:id="rId39"/>
    <p:sldId id="298" r:id="rId40"/>
    <p:sldId id="311" r:id="rId41"/>
    <p:sldId id="297" r:id="rId42"/>
    <p:sldId id="296" r:id="rId43"/>
    <p:sldId id="294" r:id="rId44"/>
    <p:sldId id="293" r:id="rId45"/>
    <p:sldId id="259" r:id="rId46"/>
    <p:sldId id="310" r:id="rId47"/>
    <p:sldId id="313" r:id="rId48"/>
    <p:sldId id="314" r:id="rId49"/>
    <p:sldId id="309" r:id="rId50"/>
    <p:sldId id="308" r:id="rId51"/>
    <p:sldId id="312" r:id="rId52"/>
    <p:sldId id="306" r:id="rId53"/>
    <p:sldId id="316" r:id="rId5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D4AiyvACAygshOr6FPd9Q" hashData="gphNPeHPzF/9N9UzjD4mBhyFUx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2B82"/>
    <a:srgbClr val="0039EE"/>
    <a:srgbClr val="007033"/>
    <a:srgbClr val="3366FF"/>
    <a:srgbClr val="276B7D"/>
    <a:srgbClr val="007434"/>
    <a:srgbClr val="002E8A"/>
    <a:srgbClr val="75FFA6"/>
    <a:srgbClr val="1C4B58"/>
    <a:srgbClr val="00297A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110" autoAdjust="0"/>
    <p:restoredTop sz="91887" autoAdjust="0"/>
  </p:normalViewPr>
  <p:slideViewPr>
    <p:cSldViewPr>
      <p:cViewPr>
        <p:scale>
          <a:sx n="41" d="100"/>
          <a:sy n="41" d="100"/>
        </p:scale>
        <p:origin x="-1260" y="-5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85D906-B984-4A61-9318-882FB8F6EBCF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6866FEC-397B-4760-9DCD-E4DCE26235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866FEC-397B-4760-9DCD-E4DCE2623519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1DC312-5DA8-47F0-9D39-31F6CC30AC3B}" type="datetimeFigureOut">
              <a:rPr lang="es-ES" smtClean="0"/>
              <a:pPr/>
              <a:t>17/06/2015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2174C-8D99-4BBB-A39F-AABFE13AC55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10" Type="http://schemas.openxmlformats.org/officeDocument/2006/relationships/image" Target="../media/image18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image" Target="../media/image74.png"/><Relationship Id="rId18" Type="http://schemas.openxmlformats.org/officeDocument/2006/relationships/image" Target="../media/image7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0.png"/><Relationship Id="rId11" Type="http://schemas.openxmlformats.org/officeDocument/2006/relationships/image" Target="../media/image7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69.png"/><Relationship Id="rId9" Type="http://schemas.openxmlformats.org/officeDocument/2006/relationships/image" Target="../media/image7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280x800_surfing-inside-the-wa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4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CuadroTexto"/>
          <p:cNvSpPr txBox="1"/>
          <p:nvPr/>
        </p:nvSpPr>
        <p:spPr>
          <a:xfrm>
            <a:off x="285720" y="1428736"/>
            <a:ext cx="4643470" cy="92333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es-ES_tradnl" sz="5400" b="1" dirty="0" smtClean="0">
                <a:ln w="900" cmpd="sng">
                  <a:solidFill>
                    <a:srgbClr val="002B82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Ballerina Script" pitchFamily="2" charset="-128"/>
                <a:cs typeface="Ballerina Script" pitchFamily="2" charset="-128"/>
              </a:rPr>
              <a:t>Abrazando</a:t>
            </a:r>
            <a:endParaRPr lang="es-ES" sz="5400" b="1" dirty="0">
              <a:ln w="900" cmpd="sng">
                <a:solidFill>
                  <a:srgbClr val="002B82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  <a:ea typeface="Ballerina Script" pitchFamily="2" charset="-128"/>
              <a:cs typeface="Ballerina Script" pitchFamily="2" charset="-128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1785918" y="2714620"/>
            <a:ext cx="1468672" cy="92333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s-ES_tradnl" sz="5400" b="1" dirty="0" smtClean="0">
                <a:ln w="900" cmpd="sng">
                  <a:solidFill>
                    <a:srgbClr val="002B82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Ballerina Script" pitchFamily="2" charset="-128"/>
                <a:cs typeface="Ballerina Script" pitchFamily="2" charset="-128"/>
              </a:rPr>
              <a:t>Las</a:t>
            </a:r>
            <a:endParaRPr lang="es-ES" sz="5400" b="1" dirty="0">
              <a:ln w="900" cmpd="sng">
                <a:solidFill>
                  <a:srgbClr val="002B82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  <a:ea typeface="Ballerina Script" pitchFamily="2" charset="-128"/>
              <a:cs typeface="Ballerina Script" pitchFamily="2" charset="-128"/>
            </a:endParaRPr>
          </a:p>
        </p:txBody>
      </p:sp>
      <p:sp>
        <p:nvSpPr>
          <p:cNvPr id="15" name="14 CuadroTexto"/>
          <p:cNvSpPr txBox="1"/>
          <p:nvPr/>
        </p:nvSpPr>
        <p:spPr>
          <a:xfrm>
            <a:off x="1428728" y="4000504"/>
            <a:ext cx="178286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5400" b="1" dirty="0" smtClean="0">
                <a:ln w="900" cmpd="sng">
                  <a:solidFill>
                    <a:srgbClr val="002B82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itchFamily="82" charset="0"/>
                <a:ea typeface="Ballerina Script" pitchFamily="2" charset="-128"/>
                <a:cs typeface="Ballerina Script" pitchFamily="2" charset="-128"/>
              </a:rPr>
              <a:t>Olas</a:t>
            </a:r>
            <a:endParaRPr lang="es-ES" sz="5400" b="1" dirty="0">
              <a:ln w="900" cmpd="sng">
                <a:solidFill>
                  <a:srgbClr val="002B82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itchFamily="82" charset="0"/>
              <a:ea typeface="Ballerina Script" pitchFamily="2" charset="-128"/>
              <a:cs typeface="Ballerina Script" pitchFamily="2" charset="-128"/>
            </a:endParaRPr>
          </a:p>
        </p:txBody>
      </p:sp>
      <p:sp>
        <p:nvSpPr>
          <p:cNvPr id="16" name="15 CuadroTexto"/>
          <p:cNvSpPr txBox="1"/>
          <p:nvPr/>
        </p:nvSpPr>
        <p:spPr>
          <a:xfrm>
            <a:off x="285720" y="5715016"/>
            <a:ext cx="18549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Musical : </a:t>
            </a:r>
            <a:r>
              <a:rPr lang="es-ES_tradnl" sz="1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Aloha’oe</a:t>
            </a:r>
            <a:endParaRPr lang="es-ES_tradnl" sz="1400" b="1" dirty="0" smtClean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Interpreta: </a:t>
            </a:r>
            <a:r>
              <a:rPr lang="es-ES_tradnl" sz="1400" b="1" dirty="0" err="1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Hawaiian</a:t>
            </a:r>
            <a:r>
              <a:rPr lang="es-ES_tradnl" sz="1400" b="1" dirty="0" smtClean="0">
                <a:solidFill>
                  <a:schemeClr val="accent1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 Guitar</a:t>
            </a:r>
            <a:endParaRPr lang="es-ES" sz="1400" b="1" dirty="0">
              <a:solidFill>
                <a:schemeClr val="accent1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5572132" y="5643578"/>
            <a:ext cx="2778196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flat" dir="t"/>
            </a:scene3d>
            <a:sp3d extrusionH="57150" prstMaterial="powder">
              <a:bevelT h="25400" prst="softRound"/>
            </a:sp3d>
          </a:bodyPr>
          <a:lstStyle/>
          <a:p>
            <a:r>
              <a:rPr lang="es-ES_tradnl" sz="3200" dirty="0" smtClean="0">
                <a:gradFill>
                  <a:gsLst>
                    <a:gs pos="0">
                      <a:srgbClr val="FFFFFF"/>
                    </a:gs>
                    <a:gs pos="7001">
                      <a:srgbClr val="E6E6E6"/>
                    </a:gs>
                    <a:gs pos="32001">
                      <a:srgbClr val="7D8496"/>
                    </a:gs>
                    <a:gs pos="47000">
                      <a:srgbClr val="E6E6E6"/>
                    </a:gs>
                    <a:gs pos="85001">
                      <a:srgbClr val="7D8496"/>
                    </a:gs>
                    <a:gs pos="100000">
                      <a:srgbClr val="E6E6E6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abelle Script " pitchFamily="2" charset="0"/>
              </a:rPr>
              <a:t>Esta es una creación de Raquel</a:t>
            </a:r>
            <a:endParaRPr lang="es-ES" sz="3200" dirty="0">
              <a:gradFill>
                <a:gsLst>
                  <a:gs pos="0">
                    <a:srgbClr val="FFFFFF"/>
                  </a:gs>
                  <a:gs pos="7001">
                    <a:srgbClr val="E6E6E6"/>
                  </a:gs>
                  <a:gs pos="32001">
                    <a:srgbClr val="7D8496"/>
                  </a:gs>
                  <a:gs pos="47000">
                    <a:srgbClr val="E6E6E6"/>
                  </a:gs>
                  <a:gs pos="85001">
                    <a:srgbClr val="7D8496"/>
                  </a:gs>
                  <a:gs pos="100000">
                    <a:srgbClr val="E6E6E6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abelle Script " pitchFamily="2" charset="0"/>
            </a:endParaRPr>
          </a:p>
        </p:txBody>
      </p:sp>
      <p:pic>
        <p:nvPicPr>
          <p:cNvPr id="18" name="17 Imagen" descr="1280x800_surfing-inside-the-wav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0">
    <p:sndAc>
      <p:stSnd loop="1">
        <p:snd r:embed="rId2" name="ALOHA 'OE  -  Hawaiian guita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7" presetID="52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1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2" fill="hold">
                            <p:stCondLst>
                              <p:cond delay="15600"/>
                            </p:stCondLst>
                            <p:childTnLst>
                              <p:par>
                                <p:cTn id="14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18000"/>
                            </p:stCondLst>
                            <p:childTnLst>
                              <p:par>
                                <p:cTn id="14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0600"/>
                            </p:stCondLst>
                            <p:childTnLst>
                              <p:par>
                                <p:cTn id="155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5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1600"/>
                            </p:stCondLst>
                            <p:childTnLst>
                              <p:par>
                                <p:cTn id="16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7" dur="2000" tmFilter="0,0; .5, 1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e0bb1a1563600af828b542a14a649f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21" name="2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22" name="2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23" name="2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24" name="2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25" name="2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26" name="2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27" name="2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28" name="2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29" name="2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blipFill>
            <a:blip r:embed="rId2"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25000">
                <a:srgbClr val="0156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(C)%20Red%20Bull%204[1]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blipFill>
            <a:blip r:embed="rId2"/>
            <a:tile tx="0" ty="0" sx="100000" sy="100000" flip="none" algn="tl"/>
          </a:blipFill>
          <a:effectLst/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C0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rtleo.com-652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5cee5e3be032e0774aed68d3c380f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143116"/>
            <a:ext cx="2500330" cy="1928826"/>
          </a:xfrm>
          <a:prstGeom prst="rect">
            <a:avLst/>
          </a:prstGeom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21" name="20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22" name="21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23" name="22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436545" flipH="1">
            <a:off x="1737854" y="3698036"/>
            <a:ext cx="2493091" cy="1928826"/>
          </a:xfrm>
          <a:prstGeom prst="rect">
            <a:avLst/>
          </a:prstGeom>
        </p:spPr>
      </p:pic>
      <p:pic>
        <p:nvPicPr>
          <p:cNvPr id="24" name="23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d793a3693cf35a03aef751cda9b7d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1A4652">
                  <a:shade val="67500"/>
                  <a:satMod val="115000"/>
                </a:srgbClr>
              </a:gs>
              <a:gs pos="100000">
                <a:srgbClr val="1A4652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35696_morze-fale-mezczyzni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7" name="1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8" name="1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6000">
                <a:srgbClr val="00206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surf_2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lum bright="1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76B7D"/>
              </a:gs>
              <a:gs pos="50000">
                <a:srgbClr val="1A4652">
                  <a:shade val="67500"/>
                  <a:satMod val="115000"/>
                </a:srgbClr>
              </a:gs>
              <a:gs pos="100000">
                <a:srgbClr val="1A4652">
                  <a:shade val="100000"/>
                  <a:satMod val="115000"/>
                </a:srgbClr>
              </a:gs>
            </a:gsLst>
            <a:lin ang="108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d89977b3e1d6868878b9e76039c059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81145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a9a7e0eea642b63bbffad8b117526a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21" name="20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23" name="22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25" name="24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7" name="26 Imagen" descr="estrellas con luz png (10)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lumMod val="85000"/>
                </a:schemeClr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ef78d9682a1365f32fa91e4dd59986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B050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e07ee46ed41e206a465c65b5c5d6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b5a5c9f7cb95a3f0edac8c9532f95f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lum bright="-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b58a5676c8e2ac349cd29f8d0542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2d9255b40d5941ec655ee099b5f3a7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f65b8809fbddac9e1ea1196d064c4f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776">
                  <a:shade val="67500"/>
                  <a:satMod val="115000"/>
                </a:srgbClr>
              </a:gs>
              <a:gs pos="100000">
                <a:srgbClr val="00277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6ac32fd9c51d673b0892b76f055019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2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3a9f5107ee8aa69d43a93856df6fb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7cdc34343308d67093d84154f83d58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3366FF">
                  <a:shade val="67500"/>
                  <a:satMod val="115000"/>
                </a:srgbClr>
              </a:gs>
              <a:gs pos="100000">
                <a:srgbClr val="3366FF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00408_IM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16200000" scaled="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5FFA6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0c318ff3b5178c83b08932674c57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50a285b7b833564cf0bf5ed11f1c0c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1A4652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624b8e3eef2eef213923ddac93db0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8732_morze-fala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5763_kobieta-morze-fale-surfin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1A4652">
                  <a:shade val="67500"/>
                  <a:satMod val="115000"/>
                </a:srgbClr>
              </a:gs>
              <a:gs pos="100000">
                <a:srgbClr val="1A465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746a13e18294d8da8171e1e4808ca7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E8A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105-surfer-1280x800-sport-wallpap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643182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02B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5892-alexfas0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E39">
                  <a:shade val="30000"/>
                  <a:satMod val="115000"/>
                </a:srgbClr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0646bd7fe78fe83ec73a3c9884b4d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0">
                <a:srgbClr val="75FFA6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0">
                <a:srgbClr val="75FFA6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0">
                <a:srgbClr val="75FFA6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E39">
                  <a:shade val="67500"/>
                  <a:satMod val="115000"/>
                </a:srgbClr>
              </a:gs>
              <a:gs pos="100000">
                <a:srgbClr val="007E3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81105bfb249a25f89a9dd7f37e410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00B050">
                <a:tint val="45000"/>
                <a:satMod val="400000"/>
              </a:srgbClr>
            </a:duotone>
            <a:lum bright="-10000"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prstClr val="black"/>
              <a:schemeClr val="accent1"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082008-1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92705842b18cb7ac1be666cd9820fd4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2060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34811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60000"/>
                  <a:lumOff val="40000"/>
                </a:schemeClr>
              </a:gs>
              <a:gs pos="50000">
                <a:srgbClr val="00297A">
                  <a:shade val="67500"/>
                  <a:satMod val="115000"/>
                </a:srgbClr>
              </a:gs>
              <a:gs pos="100000">
                <a:srgbClr val="00297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6c686dff8693f9dba073265d629e87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6787" y="0"/>
            <a:ext cx="9170787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-357222" y="0"/>
            <a:ext cx="9501222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C4B58">
                  <a:shade val="30000"/>
                  <a:satMod val="115000"/>
                </a:srgbClr>
              </a:gs>
              <a:gs pos="50000">
                <a:srgbClr val="1C4B58">
                  <a:shade val="67500"/>
                  <a:satMod val="115000"/>
                </a:srgbClr>
              </a:gs>
              <a:gs pos="100000">
                <a:srgbClr val="1C4B58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828e01f7adc88c2ba7fe2f1f77b766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f3b2d8639791e854ee5867b1f0720c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grayscl/>
            <a:lum bright="40000" contrast="40000"/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2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bg2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lana_Blanchard_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571744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_surf_bianca_will_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5FFA6"/>
              </a:gs>
              <a:gs pos="50000">
                <a:srgbClr val="002E8A">
                  <a:shade val="67500"/>
                  <a:satMod val="115000"/>
                </a:srgbClr>
              </a:gs>
              <a:gs pos="100000">
                <a:srgbClr val="002E8A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sa-day-paige-hareb-nzl-rommel-4638320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0">
                <a:srgbClr val="75FFA6">
                  <a:shade val="30000"/>
                  <a:satMod val="115000"/>
                </a:srgbClr>
              </a:gs>
              <a:gs pos="50000">
                <a:srgbClr val="75FFA6">
                  <a:shade val="67500"/>
                  <a:satMod val="115000"/>
                </a:srgbClr>
              </a:gs>
              <a:gs pos="100000">
                <a:srgbClr val="75FFA6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8a7ca1d79d3552382221669f46a34d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2500330" cy="1928826"/>
          </a:xfrm>
          <a:prstGeom prst="rect">
            <a:avLst/>
          </a:prstGeom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76988" flipH="1">
            <a:off x="5332314" y="2626761"/>
            <a:ext cx="2633682" cy="1928826"/>
          </a:xfrm>
          <a:prstGeom prst="rect">
            <a:avLst/>
          </a:prstGeom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8149447" flipH="1">
            <a:off x="3501810" y="285799"/>
            <a:ext cx="2583064" cy="1928826"/>
          </a:xfrm>
          <a:prstGeom prst="rect">
            <a:avLst/>
          </a:prstGeom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6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6038241" flipH="1">
            <a:off x="3292169" y="4494320"/>
            <a:ext cx="2485196" cy="1928826"/>
          </a:xfrm>
          <a:prstGeom prst="rect">
            <a:avLst/>
          </a:prstGeom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7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1373987" flipH="1">
            <a:off x="4989689" y="1013579"/>
            <a:ext cx="2648275" cy="1928826"/>
          </a:xfrm>
          <a:prstGeom prst="rect">
            <a:avLst/>
          </a:prstGeom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3689142" flipH="1">
            <a:off x="4768437" y="4019505"/>
            <a:ext cx="2491250" cy="1928826"/>
          </a:xfrm>
          <a:prstGeom prst="rect">
            <a:avLst/>
          </a:prstGeom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436545" flipH="1">
            <a:off x="1809291" y="3968471"/>
            <a:ext cx="2493091" cy="1928826"/>
          </a:xfrm>
          <a:prstGeom prst="rect">
            <a:avLst/>
          </a:prstGeom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4663">
            <a:off x="1971266" y="742015"/>
            <a:ext cx="2384165" cy="1928826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c589badba3f4bb3544af4b1511aa66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9473512">
            <a:off x="2463867" y="589060"/>
            <a:ext cx="4322464" cy="7168972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9473512">
            <a:off x="2974757" y="1079148"/>
            <a:ext cx="3847732" cy="6561823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9473512">
            <a:off x="4030832" y="1753642"/>
            <a:ext cx="2676891" cy="564146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9473512">
            <a:off x="4799710" y="2687129"/>
            <a:ext cx="2069259" cy="4459227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9473512">
            <a:off x="5416137" y="3475889"/>
            <a:ext cx="1521028" cy="3482851"/>
          </a:xfrm>
          <a:prstGeom prst="moon">
            <a:avLst>
              <a:gd name="adj" fmla="val 22995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9473512">
            <a:off x="6117495" y="4189919"/>
            <a:ext cx="1093533" cy="2581370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9473512">
            <a:off x="6452939" y="4543899"/>
            <a:ext cx="1065320" cy="2095152"/>
          </a:xfrm>
          <a:prstGeom prst="moon">
            <a:avLst>
              <a:gd name="adj" fmla="val 30964"/>
            </a:avLst>
          </a:prstGeom>
          <a:blipFill dpi="0" rotWithShape="1"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295" endPos="92000" dist="101600" dir="5400000" sy="-100000" algn="bl" rotWithShape="0"/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9000"/>
                            </p:stCondLst>
                            <p:childTnLst>
                              <p:par>
                                <p:cTn id="65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9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8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7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9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8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6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8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39EE">
                  <a:shade val="67500"/>
                  <a:satMod val="115000"/>
                </a:srgbClr>
              </a:gs>
              <a:gs pos="100000">
                <a:srgbClr val="0039EE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6a9b9bf0471918d1b245855f5b758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88649" cy="6858000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434">
                  <a:shade val="67500"/>
                  <a:satMod val="115000"/>
                </a:srgbClr>
              </a:gs>
              <a:gs pos="100000">
                <a:srgbClr val="00743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471acb64a0439c29e5635ab0197dac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-45251"/>
            <a:ext cx="1357298" cy="1447800"/>
          </a:xfrm>
          <a:prstGeom prst="rect">
            <a:avLst/>
          </a:prstGeom>
        </p:spPr>
      </p:pic>
      <p:pic>
        <p:nvPicPr>
          <p:cNvPr id="6" name="5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-45251"/>
            <a:ext cx="1357298" cy="1447800"/>
          </a:xfrm>
          <a:prstGeom prst="rect">
            <a:avLst/>
          </a:prstGeom>
        </p:spPr>
      </p:pic>
      <p:pic>
        <p:nvPicPr>
          <p:cNvPr id="7" name="6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1312047"/>
            <a:ext cx="1357298" cy="1447800"/>
          </a:xfrm>
          <a:prstGeom prst="rect">
            <a:avLst/>
          </a:prstGeom>
        </p:spPr>
      </p:pic>
      <p:pic>
        <p:nvPicPr>
          <p:cNvPr id="8" name="7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1312047"/>
            <a:ext cx="1357298" cy="1447800"/>
          </a:xfrm>
          <a:prstGeom prst="rect">
            <a:avLst/>
          </a:prstGeom>
        </p:spPr>
      </p:pic>
      <p:pic>
        <p:nvPicPr>
          <p:cNvPr id="9" name="8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17053" y="2669393"/>
            <a:ext cx="1357298" cy="1447800"/>
          </a:xfrm>
          <a:prstGeom prst="rect">
            <a:avLst/>
          </a:prstGeom>
        </p:spPr>
      </p:pic>
      <p:pic>
        <p:nvPicPr>
          <p:cNvPr id="10" name="9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88689" y="2669393"/>
            <a:ext cx="1357298" cy="1447800"/>
          </a:xfrm>
          <a:prstGeom prst="rect">
            <a:avLst/>
          </a:prstGeom>
        </p:spPr>
      </p:pic>
      <p:pic>
        <p:nvPicPr>
          <p:cNvPr id="11" name="10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081334" y="4062410"/>
            <a:ext cx="1428736" cy="1447800"/>
          </a:xfrm>
          <a:prstGeom prst="rect">
            <a:avLst/>
          </a:prstGeom>
        </p:spPr>
      </p:pic>
      <p:pic>
        <p:nvPicPr>
          <p:cNvPr id="12" name="11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652970" y="4062410"/>
            <a:ext cx="1428736" cy="1447800"/>
          </a:xfrm>
          <a:prstGeom prst="rect">
            <a:avLst/>
          </a:prstGeom>
        </p:spPr>
      </p:pic>
      <p:pic>
        <p:nvPicPr>
          <p:cNvPr id="13" name="12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188491" y="5455451"/>
            <a:ext cx="1357298" cy="1447800"/>
          </a:xfrm>
          <a:prstGeom prst="rect">
            <a:avLst/>
          </a:prstGeom>
        </p:spPr>
      </p:pic>
      <p:pic>
        <p:nvPicPr>
          <p:cNvPr id="14" name="13 Imagen" descr="5sGNXZXzrUSBpustcCUaI7KUExM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4760127" y="5455451"/>
            <a:ext cx="1357298" cy="144780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c86066994782d027005398fc56f5f87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3366FF"/>
              </a:gs>
              <a:gs pos="50000">
                <a:srgbClr val="002B82">
                  <a:shade val="67500"/>
                  <a:satMod val="115000"/>
                </a:srgbClr>
              </a:gs>
              <a:gs pos="100000">
                <a:srgbClr val="002B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e7a6b380059e1be15e7d8ccafd89dc8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2000240"/>
            <a:ext cx="1525078" cy="1501794"/>
          </a:xfrm>
          <a:prstGeom prst="rect">
            <a:avLst/>
          </a:prstGeom>
        </p:spPr>
      </p:pic>
      <p:pic>
        <p:nvPicPr>
          <p:cNvPr id="6" name="5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0" y="3571876"/>
            <a:ext cx="1525078" cy="1501794"/>
          </a:xfrm>
          <a:prstGeom prst="rect">
            <a:avLst/>
          </a:prstGeom>
        </p:spPr>
      </p:pic>
      <p:pic>
        <p:nvPicPr>
          <p:cNvPr id="7" name="6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500166" y="2000240"/>
            <a:ext cx="1525078" cy="1501794"/>
          </a:xfrm>
          <a:prstGeom prst="rect">
            <a:avLst/>
          </a:prstGeom>
        </p:spPr>
      </p:pic>
      <p:pic>
        <p:nvPicPr>
          <p:cNvPr id="8" name="7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1500166" y="3571876"/>
            <a:ext cx="1525078" cy="1501794"/>
          </a:xfrm>
          <a:prstGeom prst="rect">
            <a:avLst/>
          </a:prstGeom>
        </p:spPr>
      </p:pic>
      <p:pic>
        <p:nvPicPr>
          <p:cNvPr id="9" name="8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000396" y="1928802"/>
            <a:ext cx="1525078" cy="1501794"/>
          </a:xfrm>
          <a:prstGeom prst="rect">
            <a:avLst/>
          </a:prstGeom>
        </p:spPr>
      </p:pic>
      <p:pic>
        <p:nvPicPr>
          <p:cNvPr id="10" name="9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3000396" y="3500438"/>
            <a:ext cx="1525078" cy="1501794"/>
          </a:xfrm>
          <a:prstGeom prst="rect">
            <a:avLst/>
          </a:prstGeom>
        </p:spPr>
      </p:pic>
      <p:pic>
        <p:nvPicPr>
          <p:cNvPr id="11" name="10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500562" y="1928802"/>
            <a:ext cx="1525078" cy="1501794"/>
          </a:xfrm>
          <a:prstGeom prst="rect">
            <a:avLst/>
          </a:prstGeom>
        </p:spPr>
      </p:pic>
      <p:pic>
        <p:nvPicPr>
          <p:cNvPr id="12" name="11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4500562" y="3500438"/>
            <a:ext cx="1525078" cy="1501794"/>
          </a:xfrm>
          <a:prstGeom prst="rect">
            <a:avLst/>
          </a:prstGeom>
        </p:spPr>
      </p:pic>
      <p:pic>
        <p:nvPicPr>
          <p:cNvPr id="13" name="12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118756" y="2000240"/>
            <a:ext cx="1525078" cy="1501794"/>
          </a:xfrm>
          <a:prstGeom prst="rect">
            <a:avLst/>
          </a:prstGeom>
        </p:spPr>
      </p:pic>
      <p:pic>
        <p:nvPicPr>
          <p:cNvPr id="14" name="13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6118756" y="3571876"/>
            <a:ext cx="1525078" cy="1501794"/>
          </a:xfrm>
          <a:prstGeom prst="rect">
            <a:avLst/>
          </a:prstGeom>
        </p:spPr>
      </p:pic>
      <p:pic>
        <p:nvPicPr>
          <p:cNvPr id="15" name="14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618922" y="2000240"/>
            <a:ext cx="1525078" cy="1501794"/>
          </a:xfrm>
          <a:prstGeom prst="rect">
            <a:avLst/>
          </a:prstGeom>
        </p:spPr>
      </p:pic>
      <p:pic>
        <p:nvPicPr>
          <p:cNvPr id="16" name="15 Imagen" descr="zoomgraf.blogspot.com14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rot="10800000">
            <a:off x="7618922" y="3571876"/>
            <a:ext cx="1525078" cy="1501794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6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2">
                  <a:lumMod val="90000"/>
                </a:schemeClr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521d5666a9c846391c6f99942891b8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1000107"/>
            <a:ext cx="2500330" cy="2200290"/>
          </a:xfrm>
          <a:prstGeom prst="rect">
            <a:avLst/>
          </a:prstGeom>
        </p:spPr>
      </p:pic>
      <p:pic>
        <p:nvPicPr>
          <p:cNvPr id="6" name="5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5400000">
            <a:off x="4707732" y="2793201"/>
            <a:ext cx="2500330" cy="2200290"/>
          </a:xfrm>
          <a:prstGeom prst="rect">
            <a:avLst/>
          </a:prstGeom>
        </p:spPr>
      </p:pic>
      <p:pic>
        <p:nvPicPr>
          <p:cNvPr id="7" name="6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1399042">
            <a:off x="2957855" y="3986274"/>
            <a:ext cx="2500330" cy="2200290"/>
          </a:xfrm>
          <a:prstGeom prst="rect">
            <a:avLst/>
          </a:prstGeom>
        </p:spPr>
      </p:pic>
      <p:pic>
        <p:nvPicPr>
          <p:cNvPr id="8" name="7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3043825">
            <a:off x="4679105" y="1635607"/>
            <a:ext cx="2500330" cy="2200290"/>
          </a:xfrm>
          <a:prstGeom prst="rect">
            <a:avLst/>
          </a:prstGeom>
        </p:spPr>
      </p:pic>
      <p:pic>
        <p:nvPicPr>
          <p:cNvPr id="9" name="8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9193409">
            <a:off x="4004880" y="3731370"/>
            <a:ext cx="2500330" cy="2200290"/>
          </a:xfrm>
          <a:prstGeom prst="rect">
            <a:avLst/>
          </a:prstGeom>
        </p:spPr>
      </p:pic>
      <p:pic>
        <p:nvPicPr>
          <p:cNvPr id="10" name="9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7179828">
            <a:off x="1765895" y="2363382"/>
            <a:ext cx="2500330" cy="2128888"/>
          </a:xfrm>
          <a:prstGeom prst="rect">
            <a:avLst/>
          </a:prstGeom>
        </p:spPr>
      </p:pic>
      <p:pic>
        <p:nvPicPr>
          <p:cNvPr id="11" name="10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4230482">
            <a:off x="2133720" y="3301832"/>
            <a:ext cx="2387657" cy="2128888"/>
          </a:xfrm>
          <a:prstGeom prst="rect">
            <a:avLst/>
          </a:prstGeom>
        </p:spPr>
      </p:pic>
      <p:pic>
        <p:nvPicPr>
          <p:cNvPr id="12" name="11 Imagen" descr="eARBBeftN-YNXNThJK4DGslm0Rw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 rot="19165448">
            <a:off x="2374790" y="1322970"/>
            <a:ext cx="2500330" cy="2295637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3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3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6cdc0ad4033f780e5ab1d9cde1629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332546" y="0"/>
            <a:ext cx="1811454" cy="1690690"/>
          </a:xfrm>
          <a:prstGeom prst="rect">
            <a:avLst/>
          </a:prstGeom>
        </p:spPr>
      </p:pic>
      <p:pic>
        <p:nvPicPr>
          <p:cNvPr id="7" name="6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1928794" cy="1690690"/>
          </a:xfrm>
          <a:prstGeom prst="rect">
            <a:avLst/>
          </a:prstGeom>
        </p:spPr>
      </p:pic>
      <p:pic>
        <p:nvPicPr>
          <p:cNvPr id="8" name="7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857224" y="1357298"/>
            <a:ext cx="1928794" cy="1690690"/>
          </a:xfrm>
          <a:prstGeom prst="rect">
            <a:avLst/>
          </a:prstGeom>
        </p:spPr>
      </p:pic>
      <p:pic>
        <p:nvPicPr>
          <p:cNvPr id="9" name="8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572264" y="1357298"/>
            <a:ext cx="1811454" cy="1690690"/>
          </a:xfrm>
          <a:prstGeom prst="rect">
            <a:avLst/>
          </a:prstGeom>
        </p:spPr>
      </p:pic>
      <p:pic>
        <p:nvPicPr>
          <p:cNvPr id="10" name="9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1571636" y="2714644"/>
            <a:ext cx="1928794" cy="1690690"/>
          </a:xfrm>
          <a:prstGeom prst="rect">
            <a:avLst/>
          </a:prstGeom>
        </p:spPr>
      </p:pic>
      <p:pic>
        <p:nvPicPr>
          <p:cNvPr id="11" name="10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285984" y="3929066"/>
            <a:ext cx="1928794" cy="1690690"/>
          </a:xfrm>
          <a:prstGeom prst="rect">
            <a:avLst/>
          </a:prstGeom>
        </p:spPr>
      </p:pic>
      <p:pic>
        <p:nvPicPr>
          <p:cNvPr id="12" name="11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2571744"/>
            <a:ext cx="1811454" cy="1690690"/>
          </a:xfrm>
          <a:prstGeom prst="rect">
            <a:avLst/>
          </a:prstGeom>
        </p:spPr>
      </p:pic>
      <p:pic>
        <p:nvPicPr>
          <p:cNvPr id="13" name="12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143504" y="3857628"/>
            <a:ext cx="1811454" cy="1690690"/>
          </a:xfrm>
          <a:prstGeom prst="rect">
            <a:avLst/>
          </a:prstGeom>
        </p:spPr>
      </p:pic>
      <p:pic>
        <p:nvPicPr>
          <p:cNvPr id="14" name="13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857488" y="5167310"/>
            <a:ext cx="1928794" cy="1690690"/>
          </a:xfrm>
          <a:prstGeom prst="rect">
            <a:avLst/>
          </a:prstGeom>
        </p:spPr>
      </p:pic>
      <p:pic>
        <p:nvPicPr>
          <p:cNvPr id="15" name="14 Imagen" descr="rehilete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5167310"/>
            <a:ext cx="1811454" cy="169069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276B7D">
                  <a:shade val="67500"/>
                  <a:satMod val="115000"/>
                </a:srgbClr>
              </a:gs>
              <a:gs pos="100000">
                <a:srgbClr val="276B7D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Mulanovich%20(C)%20ASP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428860" y="-428652"/>
            <a:ext cx="2571768" cy="2571768"/>
          </a:xfrm>
          <a:prstGeom prst="rect">
            <a:avLst/>
          </a:prstGeom>
        </p:spPr>
      </p:pic>
      <p:pic>
        <p:nvPicPr>
          <p:cNvPr id="6" name="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143372" y="-428652"/>
            <a:ext cx="2571768" cy="2571768"/>
          </a:xfrm>
          <a:prstGeom prst="rect">
            <a:avLst/>
          </a:prstGeom>
        </p:spPr>
      </p:pic>
      <p:pic>
        <p:nvPicPr>
          <p:cNvPr id="7" name="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1214422"/>
            <a:ext cx="2571768" cy="2571768"/>
          </a:xfrm>
          <a:prstGeom prst="rect">
            <a:avLst/>
          </a:prstGeom>
        </p:spPr>
      </p:pic>
      <p:pic>
        <p:nvPicPr>
          <p:cNvPr id="8" name="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1214422"/>
            <a:ext cx="2571768" cy="2571768"/>
          </a:xfrm>
          <a:prstGeom prst="rect">
            <a:avLst/>
          </a:prstGeom>
        </p:spPr>
      </p:pic>
      <p:pic>
        <p:nvPicPr>
          <p:cNvPr id="9" name="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00298" y="3000372"/>
            <a:ext cx="2571768" cy="2571768"/>
          </a:xfrm>
          <a:prstGeom prst="rect">
            <a:avLst/>
          </a:prstGeom>
        </p:spPr>
      </p:pic>
      <p:pic>
        <p:nvPicPr>
          <p:cNvPr id="10" name="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14810" y="3000372"/>
            <a:ext cx="2571768" cy="2571768"/>
          </a:xfrm>
          <a:prstGeom prst="rect">
            <a:avLst/>
          </a:prstGeom>
        </p:spPr>
      </p:pic>
      <p:pic>
        <p:nvPicPr>
          <p:cNvPr id="11" name="10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571736" y="4643446"/>
            <a:ext cx="2571768" cy="2571768"/>
          </a:xfrm>
          <a:prstGeom prst="rect">
            <a:avLst/>
          </a:prstGeom>
        </p:spPr>
      </p:pic>
      <p:pic>
        <p:nvPicPr>
          <p:cNvPr id="12" name="11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4286248" y="4643446"/>
            <a:ext cx="2571768" cy="2571768"/>
          </a:xfrm>
          <a:prstGeom prst="rect">
            <a:avLst/>
          </a:prstGeom>
        </p:spPr>
      </p:pic>
      <p:pic>
        <p:nvPicPr>
          <p:cNvPr id="13" name="12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071538" y="-357214"/>
            <a:ext cx="2571768" cy="2571768"/>
          </a:xfrm>
          <a:prstGeom prst="rect">
            <a:avLst/>
          </a:prstGeom>
        </p:spPr>
      </p:pic>
      <p:pic>
        <p:nvPicPr>
          <p:cNvPr id="14" name="13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1285860"/>
            <a:ext cx="2571768" cy="2571768"/>
          </a:xfrm>
          <a:prstGeom prst="rect">
            <a:avLst/>
          </a:prstGeom>
        </p:spPr>
      </p:pic>
      <p:pic>
        <p:nvPicPr>
          <p:cNvPr id="15" name="14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142976" y="3071810"/>
            <a:ext cx="2571768" cy="2571768"/>
          </a:xfrm>
          <a:prstGeom prst="rect">
            <a:avLst/>
          </a:prstGeom>
        </p:spPr>
      </p:pic>
      <p:pic>
        <p:nvPicPr>
          <p:cNvPr id="16" name="15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214414" y="4714884"/>
            <a:ext cx="2571768" cy="2571768"/>
          </a:xfrm>
          <a:prstGeom prst="rect">
            <a:avLst/>
          </a:prstGeom>
        </p:spPr>
      </p:pic>
      <p:pic>
        <p:nvPicPr>
          <p:cNvPr id="17" name="16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00694" y="-357214"/>
            <a:ext cx="2571768" cy="2571768"/>
          </a:xfrm>
          <a:prstGeom prst="rect">
            <a:avLst/>
          </a:prstGeom>
        </p:spPr>
      </p:pic>
      <p:pic>
        <p:nvPicPr>
          <p:cNvPr id="18" name="17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1285860"/>
            <a:ext cx="2571768" cy="2571768"/>
          </a:xfrm>
          <a:prstGeom prst="rect">
            <a:avLst/>
          </a:prstGeom>
        </p:spPr>
      </p:pic>
      <p:pic>
        <p:nvPicPr>
          <p:cNvPr id="19" name="18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72132" y="3071810"/>
            <a:ext cx="2571768" cy="2571768"/>
          </a:xfrm>
          <a:prstGeom prst="rect">
            <a:avLst/>
          </a:prstGeom>
        </p:spPr>
      </p:pic>
      <p:pic>
        <p:nvPicPr>
          <p:cNvPr id="20" name="19 Imagen" descr="estrellas con luz png (10)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643570" y="4714884"/>
            <a:ext cx="2571768" cy="2571768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5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5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osy Hodge Photos &amp; Images, South Africa professional surfer athlete 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5" name="4 Marco"/>
          <p:cNvSpPr/>
          <p:nvPr/>
        </p:nvSpPr>
        <p:spPr>
          <a:xfrm>
            <a:off x="1000100" y="642918"/>
            <a:ext cx="7215238" cy="5572164"/>
          </a:xfrm>
          <a:prstGeom prst="frame">
            <a:avLst>
              <a:gd name="adj1" fmla="val 4295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643042" y="1142984"/>
            <a:ext cx="6000792" cy="4572032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357422" y="1714488"/>
            <a:ext cx="4438680" cy="3429024"/>
          </a:xfrm>
          <a:prstGeom prst="frame">
            <a:avLst>
              <a:gd name="adj1" fmla="val 5874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928926" y="2143116"/>
            <a:ext cx="3305196" cy="2500330"/>
          </a:xfrm>
          <a:prstGeom prst="frame">
            <a:avLst>
              <a:gd name="adj1" fmla="val 7799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428992" y="2571744"/>
            <a:ext cx="2357454" cy="1571636"/>
          </a:xfrm>
          <a:prstGeom prst="frame">
            <a:avLst>
              <a:gd name="adj1" fmla="val 12392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9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3" presetClass="entr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5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000"/>
                            </p:stCondLst>
                            <p:childTnLst>
                              <p:par>
                                <p:cTn id="54" presetID="15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5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8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3" presetClass="exit" presetSubtype="1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gallery_source_1677-94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143240" y="4305300"/>
            <a:ext cx="2857500" cy="2552700"/>
          </a:xfrm>
          <a:prstGeom prst="rect">
            <a:avLst/>
          </a:prstGeom>
        </p:spPr>
      </p:pic>
      <p:pic>
        <p:nvPicPr>
          <p:cNvPr id="6" name="5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071802" y="0"/>
            <a:ext cx="2857500" cy="2552700"/>
          </a:xfrm>
          <a:prstGeom prst="rect">
            <a:avLst/>
          </a:prstGeom>
        </p:spPr>
      </p:pic>
      <p:pic>
        <p:nvPicPr>
          <p:cNvPr id="7" name="6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694859" y="2207279"/>
            <a:ext cx="2857500" cy="2552700"/>
          </a:xfrm>
          <a:prstGeom prst="rect">
            <a:avLst/>
          </a:prstGeom>
        </p:spPr>
      </p:pic>
      <p:pic>
        <p:nvPicPr>
          <p:cNvPr id="8" name="7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200000">
            <a:off x="5347388" y="2135019"/>
            <a:ext cx="2857500" cy="2552700"/>
          </a:xfrm>
          <a:prstGeom prst="rect">
            <a:avLst/>
          </a:prstGeom>
        </p:spPr>
      </p:pic>
      <p:pic>
        <p:nvPicPr>
          <p:cNvPr id="9" name="8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87652">
            <a:off x="1330967" y="925177"/>
            <a:ext cx="2857500" cy="2552700"/>
          </a:xfrm>
          <a:prstGeom prst="rect">
            <a:avLst/>
          </a:prstGeom>
        </p:spPr>
      </p:pic>
      <p:pic>
        <p:nvPicPr>
          <p:cNvPr id="10" name="9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972846">
            <a:off x="4594576" y="990320"/>
            <a:ext cx="2857500" cy="2552700"/>
          </a:xfrm>
          <a:prstGeom prst="rect">
            <a:avLst/>
          </a:prstGeom>
        </p:spPr>
      </p:pic>
      <p:pic>
        <p:nvPicPr>
          <p:cNvPr id="11" name="10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839095">
            <a:off x="4625207" y="3667247"/>
            <a:ext cx="2857500" cy="2552700"/>
          </a:xfrm>
          <a:prstGeom prst="rect">
            <a:avLst/>
          </a:prstGeom>
        </p:spPr>
      </p:pic>
      <p:pic>
        <p:nvPicPr>
          <p:cNvPr id="12" name="11 Imagen" descr="10764-rainbow-abstract-element-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082889">
            <a:off x="1460314" y="3668730"/>
            <a:ext cx="2857500" cy="2552700"/>
          </a:xfrm>
          <a:prstGeom prst="rect">
            <a:avLst/>
          </a:prstGeom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5">
                  <a:lumMod val="7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Sofía Mulanovich[1]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0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0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1428736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1428736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2928958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642910" y="2928958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4357694"/>
            <a:ext cx="3810000" cy="285750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rainbow-high-res-psd-448775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14348" y="4357694"/>
            <a:ext cx="3938614" cy="2714620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4" name="13 CuadroTexto"/>
          <p:cNvSpPr txBox="1"/>
          <p:nvPr/>
        </p:nvSpPr>
        <p:spPr>
          <a:xfrm rot="20550110">
            <a:off x="5786446" y="4929198"/>
            <a:ext cx="207140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ilver Bellybutton Ring" pitchFamily="2" charset="-128"/>
                <a:ea typeface="Silver Bellybutton Ring" pitchFamily="2" charset="-128"/>
                <a:cs typeface="Silver Bellybutton Ring" pitchFamily="2" charset="-128"/>
              </a:rPr>
              <a:t>Raquel</a:t>
            </a:r>
            <a:endParaRPr lang="es-ES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ilver Bellybutton Ring" pitchFamily="2" charset="-128"/>
              <a:ea typeface="Silver Bellybutton Ring" pitchFamily="2" charset="-128"/>
              <a:cs typeface="Silver Bellybutton Ring" pitchFamily="2" charset="-128"/>
            </a:endParaRPr>
          </a:p>
        </p:txBody>
      </p:sp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7033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000"/>
                            </p:stCondLst>
                            <p:childTnLst>
                              <p:par>
                                <p:cTn id="57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7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3" dur="2000" tmFilter="0,0; .5, 1; 1, 1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ABRAZANDO LAS OLAS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-ABRAZANDO LAS OLAS-</Template>
  <TotalTime>0</TotalTime>
  <Words>48</Words>
  <Application>Microsoft Office PowerPoint</Application>
  <PresentationFormat>Presentación en pantalla (4:3)</PresentationFormat>
  <Paragraphs>11</Paragraphs>
  <Slides>52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-ABRAZANDO LAS OLAS-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2015-06-17T18:36:03Z</dcterms:created>
  <dcterms:modified xsi:type="dcterms:W3CDTF">2015-06-17T18:40:12Z</dcterms:modified>
</cp:coreProperties>
</file>