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78" r:id="rId5"/>
    <p:sldId id="277" r:id="rId6"/>
    <p:sldId id="276" r:id="rId7"/>
    <p:sldId id="275" r:id="rId8"/>
    <p:sldId id="274" r:id="rId9"/>
    <p:sldId id="273" r:id="rId10"/>
    <p:sldId id="272" r:id="rId11"/>
    <p:sldId id="271" r:id="rId12"/>
    <p:sldId id="270" r:id="rId13"/>
    <p:sldId id="269" r:id="rId14"/>
    <p:sldId id="268" r:id="rId15"/>
    <p:sldId id="267" r:id="rId16"/>
    <p:sldId id="266" r:id="rId17"/>
    <p:sldId id="265" r:id="rId18"/>
    <p:sldId id="264" r:id="rId19"/>
    <p:sldId id="263" r:id="rId20"/>
    <p:sldId id="285" r:id="rId21"/>
    <p:sldId id="284" r:id="rId22"/>
    <p:sldId id="283" r:id="rId23"/>
    <p:sldId id="282" r:id="rId24"/>
    <p:sldId id="281" r:id="rId25"/>
    <p:sldId id="280" r:id="rId26"/>
    <p:sldId id="279" r:id="rId27"/>
    <p:sldId id="262" r:id="rId28"/>
    <p:sldId id="261" r:id="rId29"/>
    <p:sldId id="260" r:id="rId30"/>
    <p:sldId id="259" r:id="rId31"/>
    <p:sldId id="286" r:id="rId3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h39g0di3IV4go3BFL0a+w==" hashData="QIA6DfnxHwNujucTsQBgDrlJWE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47B8-666E-4347-B967-0D16DFCD876D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F458B-6BA9-455D-BB3A-AD3EFADEF1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47B8-666E-4347-B967-0D16DFCD876D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F458B-6BA9-455D-BB3A-AD3EFADEF1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47B8-666E-4347-B967-0D16DFCD876D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F458B-6BA9-455D-BB3A-AD3EFADEF1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47B8-666E-4347-B967-0D16DFCD876D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F458B-6BA9-455D-BB3A-AD3EFADEF1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47B8-666E-4347-B967-0D16DFCD876D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F458B-6BA9-455D-BB3A-AD3EFADEF1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47B8-666E-4347-B967-0D16DFCD876D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F458B-6BA9-455D-BB3A-AD3EFADEF1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47B8-666E-4347-B967-0D16DFCD876D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F458B-6BA9-455D-BB3A-AD3EFADEF1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47B8-666E-4347-B967-0D16DFCD876D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F458B-6BA9-455D-BB3A-AD3EFADEF1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47B8-666E-4347-B967-0D16DFCD876D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F458B-6BA9-455D-BB3A-AD3EFADEF1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47B8-666E-4347-B967-0D16DFCD876D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F458B-6BA9-455D-BB3A-AD3EFADEF1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A47B8-666E-4347-B967-0D16DFCD876D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F458B-6BA9-455D-BB3A-AD3EFADEF1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FACEE7-4AA4-4DEF-93F6-3B8A1FC7A13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BA47B8-666E-4347-B967-0D16DFCD876D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F458B-6BA9-455D-BB3A-AD3EFADEF16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B8968D-D7DD-4F25-A5BF-2A3A2D218C7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9.png"/><Relationship Id="rId7" Type="http://schemas.openxmlformats.org/officeDocument/2006/relationships/image" Target="../media/image4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0"/>
            <a:ext cx="949449" cy="638175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733425" cy="638175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0"/>
            <a:ext cx="733425" cy="638175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0"/>
            <a:ext cx="733425" cy="638175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0"/>
            <a:ext cx="733425" cy="638175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0"/>
            <a:ext cx="733425" cy="638175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0"/>
            <a:ext cx="733425" cy="638175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0"/>
            <a:ext cx="733425" cy="638175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0575" y="0"/>
            <a:ext cx="733425" cy="638175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27584" cy="638175"/>
          </a:xfrm>
          <a:prstGeom prst="rect">
            <a:avLst/>
          </a:prstGeom>
          <a:noFill/>
        </p:spPr>
      </p:pic>
      <p:pic>
        <p:nvPicPr>
          <p:cNvPr id="14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064" y="0"/>
            <a:ext cx="827584" cy="638175"/>
          </a:xfrm>
          <a:prstGeom prst="rect">
            <a:avLst/>
          </a:prstGeom>
          <a:noFill/>
        </p:spPr>
      </p:pic>
      <p:pic>
        <p:nvPicPr>
          <p:cNvPr id="15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52128" y="0"/>
            <a:ext cx="827584" cy="638175"/>
          </a:xfrm>
          <a:prstGeom prst="rect">
            <a:avLst/>
          </a:prstGeom>
          <a:noFill/>
        </p:spPr>
      </p:pic>
      <p:pic>
        <p:nvPicPr>
          <p:cNvPr id="16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28192" y="0"/>
            <a:ext cx="827584" cy="638175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4256" y="0"/>
            <a:ext cx="827584" cy="638175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80320" y="0"/>
            <a:ext cx="899592" cy="638175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6219825"/>
            <a:ext cx="949449" cy="638175"/>
          </a:xfrm>
          <a:prstGeom prst="rect">
            <a:avLst/>
          </a:prstGeom>
          <a:noFill/>
        </p:spPr>
      </p:pic>
      <p:pic>
        <p:nvPicPr>
          <p:cNvPr id="20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6219825"/>
            <a:ext cx="733425" cy="638175"/>
          </a:xfrm>
          <a:prstGeom prst="rect">
            <a:avLst/>
          </a:prstGeom>
          <a:noFill/>
        </p:spPr>
      </p:pic>
      <p:pic>
        <p:nvPicPr>
          <p:cNvPr id="21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6219825"/>
            <a:ext cx="733425" cy="638175"/>
          </a:xfrm>
          <a:prstGeom prst="rect">
            <a:avLst/>
          </a:prstGeom>
          <a:noFill/>
        </p:spPr>
      </p:pic>
      <p:pic>
        <p:nvPicPr>
          <p:cNvPr id="22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6219825"/>
            <a:ext cx="733425" cy="638175"/>
          </a:xfrm>
          <a:prstGeom prst="rect">
            <a:avLst/>
          </a:prstGeom>
          <a:noFill/>
        </p:spPr>
      </p:pic>
      <p:pic>
        <p:nvPicPr>
          <p:cNvPr id="23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6219825"/>
            <a:ext cx="733425" cy="638175"/>
          </a:xfrm>
          <a:prstGeom prst="rect">
            <a:avLst/>
          </a:prstGeom>
          <a:noFill/>
        </p:spPr>
      </p:pic>
      <p:pic>
        <p:nvPicPr>
          <p:cNvPr id="24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6219825"/>
            <a:ext cx="733425" cy="638175"/>
          </a:xfrm>
          <a:prstGeom prst="rect">
            <a:avLst/>
          </a:prstGeom>
          <a:noFill/>
        </p:spPr>
      </p:pic>
      <p:pic>
        <p:nvPicPr>
          <p:cNvPr id="25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6219825"/>
            <a:ext cx="733425" cy="638175"/>
          </a:xfrm>
          <a:prstGeom prst="rect">
            <a:avLst/>
          </a:prstGeom>
          <a:noFill/>
        </p:spPr>
      </p:pic>
      <p:pic>
        <p:nvPicPr>
          <p:cNvPr id="26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6219825"/>
            <a:ext cx="733425" cy="638175"/>
          </a:xfrm>
          <a:prstGeom prst="rect">
            <a:avLst/>
          </a:prstGeom>
          <a:noFill/>
        </p:spPr>
      </p:pic>
      <p:pic>
        <p:nvPicPr>
          <p:cNvPr id="27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10575" y="6219825"/>
            <a:ext cx="733425" cy="638175"/>
          </a:xfrm>
          <a:prstGeom prst="rect">
            <a:avLst/>
          </a:prstGeom>
          <a:noFill/>
        </p:spPr>
      </p:pic>
      <p:pic>
        <p:nvPicPr>
          <p:cNvPr id="28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19825"/>
            <a:ext cx="827584" cy="638175"/>
          </a:xfrm>
          <a:prstGeom prst="rect">
            <a:avLst/>
          </a:prstGeom>
          <a:noFill/>
        </p:spPr>
      </p:pic>
      <p:pic>
        <p:nvPicPr>
          <p:cNvPr id="29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064" y="6219825"/>
            <a:ext cx="827584" cy="638175"/>
          </a:xfrm>
          <a:prstGeom prst="rect">
            <a:avLst/>
          </a:prstGeom>
          <a:noFill/>
        </p:spPr>
      </p:pic>
      <p:pic>
        <p:nvPicPr>
          <p:cNvPr id="30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52128" y="6219825"/>
            <a:ext cx="827584" cy="638175"/>
          </a:xfrm>
          <a:prstGeom prst="rect">
            <a:avLst/>
          </a:prstGeom>
          <a:noFill/>
        </p:spPr>
      </p:pic>
      <p:pic>
        <p:nvPicPr>
          <p:cNvPr id="31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28192" y="6219825"/>
            <a:ext cx="827584" cy="638175"/>
          </a:xfrm>
          <a:prstGeom prst="rect">
            <a:avLst/>
          </a:prstGeom>
          <a:noFill/>
        </p:spPr>
      </p:pic>
      <p:pic>
        <p:nvPicPr>
          <p:cNvPr id="32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04256" y="6219825"/>
            <a:ext cx="827584" cy="638175"/>
          </a:xfrm>
          <a:prstGeom prst="rect">
            <a:avLst/>
          </a:prstGeom>
          <a:noFill/>
        </p:spPr>
      </p:pic>
      <p:pic>
        <p:nvPicPr>
          <p:cNvPr id="33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80320" y="6219825"/>
            <a:ext cx="827584" cy="638175"/>
          </a:xfrm>
          <a:prstGeom prst="rect">
            <a:avLst/>
          </a:prstGeom>
          <a:noFill/>
        </p:spPr>
      </p:pic>
      <p:pic>
        <p:nvPicPr>
          <p:cNvPr id="42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84970" y="733649"/>
            <a:ext cx="1008114" cy="638175"/>
          </a:xfrm>
          <a:prstGeom prst="rect">
            <a:avLst/>
          </a:prstGeom>
          <a:noFill/>
        </p:spPr>
      </p:pic>
      <p:pic>
        <p:nvPicPr>
          <p:cNvPr id="43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94705" y="5611937"/>
            <a:ext cx="827584" cy="638175"/>
          </a:xfrm>
          <a:prstGeom prst="rect">
            <a:avLst/>
          </a:prstGeom>
          <a:noFill/>
        </p:spPr>
      </p:pic>
      <p:pic>
        <p:nvPicPr>
          <p:cNvPr id="44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94705" y="4315793"/>
            <a:ext cx="827584" cy="638175"/>
          </a:xfrm>
          <a:prstGeom prst="rect">
            <a:avLst/>
          </a:prstGeom>
          <a:noFill/>
        </p:spPr>
      </p:pic>
      <p:pic>
        <p:nvPicPr>
          <p:cNvPr id="45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94705" y="4963865"/>
            <a:ext cx="827584" cy="638175"/>
          </a:xfrm>
          <a:prstGeom prst="rect">
            <a:avLst/>
          </a:prstGeom>
          <a:noFill/>
        </p:spPr>
      </p:pic>
      <p:pic>
        <p:nvPicPr>
          <p:cNvPr id="46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94705" y="2371577"/>
            <a:ext cx="827584" cy="638175"/>
          </a:xfrm>
          <a:prstGeom prst="rect">
            <a:avLst/>
          </a:prstGeom>
          <a:noFill/>
        </p:spPr>
      </p:pic>
      <p:pic>
        <p:nvPicPr>
          <p:cNvPr id="47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94705" y="3019649"/>
            <a:ext cx="827584" cy="638175"/>
          </a:xfrm>
          <a:prstGeom prst="rect">
            <a:avLst/>
          </a:prstGeom>
          <a:noFill/>
        </p:spPr>
      </p:pic>
      <p:pic>
        <p:nvPicPr>
          <p:cNvPr id="48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94705" y="3667721"/>
            <a:ext cx="827584" cy="638175"/>
          </a:xfrm>
          <a:prstGeom prst="rect">
            <a:avLst/>
          </a:prstGeom>
          <a:noFill/>
        </p:spPr>
      </p:pic>
      <p:pic>
        <p:nvPicPr>
          <p:cNvPr id="49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8723" y="1579489"/>
            <a:ext cx="1115617" cy="638175"/>
          </a:xfrm>
          <a:prstGeom prst="rect">
            <a:avLst/>
          </a:prstGeom>
          <a:noFill/>
        </p:spPr>
      </p:pic>
      <p:pic>
        <p:nvPicPr>
          <p:cNvPr id="50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320856" y="733649"/>
            <a:ext cx="1008114" cy="638175"/>
          </a:xfrm>
          <a:prstGeom prst="rect">
            <a:avLst/>
          </a:prstGeom>
          <a:noFill/>
        </p:spPr>
      </p:pic>
      <p:pic>
        <p:nvPicPr>
          <p:cNvPr id="51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1121" y="5611937"/>
            <a:ext cx="827584" cy="638175"/>
          </a:xfrm>
          <a:prstGeom prst="rect">
            <a:avLst/>
          </a:prstGeom>
          <a:noFill/>
        </p:spPr>
      </p:pic>
      <p:pic>
        <p:nvPicPr>
          <p:cNvPr id="52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1121" y="4315793"/>
            <a:ext cx="827584" cy="638175"/>
          </a:xfrm>
          <a:prstGeom prst="rect">
            <a:avLst/>
          </a:prstGeom>
          <a:noFill/>
        </p:spPr>
      </p:pic>
      <p:pic>
        <p:nvPicPr>
          <p:cNvPr id="53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1121" y="4963865"/>
            <a:ext cx="827584" cy="638175"/>
          </a:xfrm>
          <a:prstGeom prst="rect">
            <a:avLst/>
          </a:prstGeom>
          <a:noFill/>
        </p:spPr>
      </p:pic>
      <p:pic>
        <p:nvPicPr>
          <p:cNvPr id="54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1121" y="2371577"/>
            <a:ext cx="827584" cy="638175"/>
          </a:xfrm>
          <a:prstGeom prst="rect">
            <a:avLst/>
          </a:prstGeom>
          <a:noFill/>
        </p:spPr>
      </p:pic>
      <p:pic>
        <p:nvPicPr>
          <p:cNvPr id="55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1121" y="3019649"/>
            <a:ext cx="827584" cy="638175"/>
          </a:xfrm>
          <a:prstGeom prst="rect">
            <a:avLst/>
          </a:prstGeom>
          <a:noFill/>
        </p:spPr>
      </p:pic>
      <p:pic>
        <p:nvPicPr>
          <p:cNvPr id="56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411121" y="3667721"/>
            <a:ext cx="827584" cy="638175"/>
          </a:xfrm>
          <a:prstGeom prst="rect">
            <a:avLst/>
          </a:prstGeom>
          <a:noFill/>
        </p:spPr>
      </p:pic>
      <p:pic>
        <p:nvPicPr>
          <p:cNvPr id="57" name="Picture 2" descr="C:\Users\Usuario\Desktop\descargas\Nueva carpeta\0_800a6_3421dde0_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267103" y="1579489"/>
            <a:ext cx="1115617" cy="638175"/>
          </a:xfrm>
          <a:prstGeom prst="rect">
            <a:avLst/>
          </a:prstGeom>
          <a:noFill/>
        </p:spPr>
      </p:pic>
      <p:pic>
        <p:nvPicPr>
          <p:cNvPr id="1029" name="Picture 5" descr="C:\Users\Usuario\Desktop\descargas\Nueva carpeta\66739279_borju1d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34150" cy="6858000"/>
          </a:xfrm>
          <a:prstGeom prst="rect">
            <a:avLst/>
          </a:prstGeom>
          <a:noFill/>
        </p:spPr>
      </p:pic>
      <p:pic>
        <p:nvPicPr>
          <p:cNvPr id="62" name="Picture 5" descr="C:\Users\Usuario\Desktop\descargas\Nueva carpeta\66739279_borju1d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09850" y="0"/>
            <a:ext cx="134150" cy="6858000"/>
          </a:xfrm>
          <a:prstGeom prst="rect">
            <a:avLst/>
          </a:prstGeom>
          <a:noFill/>
        </p:spPr>
      </p:pic>
      <p:pic>
        <p:nvPicPr>
          <p:cNvPr id="63" name="Picture 5" descr="C:\Users\Usuario\Desktop\descargas\Nueva carpeta\66739279_borju1d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285" y="548680"/>
            <a:ext cx="112684" cy="5760640"/>
          </a:xfrm>
          <a:prstGeom prst="rect">
            <a:avLst/>
          </a:prstGeom>
          <a:noFill/>
        </p:spPr>
      </p:pic>
      <p:pic>
        <p:nvPicPr>
          <p:cNvPr id="64" name="Picture 5" descr="C:\Users\Usuario\Desktop\descargas\Nueva carpeta\66739279_borju1d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71165" y="548680"/>
            <a:ext cx="111276" cy="5688632"/>
          </a:xfrm>
          <a:prstGeom prst="rect">
            <a:avLst/>
          </a:prstGeom>
          <a:noFill/>
        </p:spPr>
      </p:pic>
      <p:pic>
        <p:nvPicPr>
          <p:cNvPr id="65" name="Picture 5" descr="C:\Users\Usuario\Desktop\descargas\Nueva carpeta\66739279_borju1d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499992" y="2213992"/>
            <a:ext cx="144016" cy="9144000"/>
          </a:xfrm>
          <a:prstGeom prst="rect">
            <a:avLst/>
          </a:prstGeom>
          <a:noFill/>
        </p:spPr>
      </p:pic>
      <p:pic>
        <p:nvPicPr>
          <p:cNvPr id="66" name="Picture 5" descr="C:\Users\Usuario\Desktop\descargas\Nueva carpeta\66739279_borju1d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499992" y="-4499992"/>
            <a:ext cx="144016" cy="9144000"/>
          </a:xfrm>
          <a:prstGeom prst="rect">
            <a:avLst/>
          </a:prstGeom>
          <a:noFill/>
        </p:spPr>
      </p:pic>
      <p:pic>
        <p:nvPicPr>
          <p:cNvPr id="67" name="Picture 5" descr="C:\Users\Usuario\Desktop\descargas\Nueva carpeta\66739279_borju1d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473053" y="2231803"/>
            <a:ext cx="125886" cy="7992888"/>
          </a:xfrm>
          <a:prstGeom prst="rect">
            <a:avLst/>
          </a:prstGeom>
          <a:noFill/>
        </p:spPr>
      </p:pic>
      <p:pic>
        <p:nvPicPr>
          <p:cNvPr id="68" name="Picture 5" descr="C:\Users\Usuario\Desktop\descargas\Nueva carpeta\66739279_borju1d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509624" y="-3339752"/>
            <a:ext cx="124752" cy="7920880"/>
          </a:xfrm>
          <a:prstGeom prst="rect">
            <a:avLst/>
          </a:prstGeom>
          <a:noFill/>
        </p:spPr>
      </p:pic>
      <p:pic>
        <p:nvPicPr>
          <p:cNvPr id="32770" name="Picture 2" descr="http://es.bloggif.com/tmp/c0003429a3d4aea9c194d9496376b825/text.gif?141199683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1772816"/>
            <a:ext cx="1743075" cy="1152526"/>
          </a:xfrm>
          <a:prstGeom prst="rect">
            <a:avLst/>
          </a:prstGeom>
          <a:noFill/>
        </p:spPr>
      </p:pic>
      <p:pic>
        <p:nvPicPr>
          <p:cNvPr id="32774" name="Picture 6" descr="http://es.bloggif.com/tmp/c0003429a3d4aea9c194d9496376b825/text.gif?1411996913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1916832"/>
            <a:ext cx="4857750" cy="933450"/>
          </a:xfrm>
          <a:prstGeom prst="rect">
            <a:avLst/>
          </a:prstGeom>
          <a:noFill/>
        </p:spPr>
      </p:pic>
      <p:pic>
        <p:nvPicPr>
          <p:cNvPr id="32776" name="Picture 8" descr="http://es.bloggif.com/tmp/c0003429a3d4aea9c194d9496376b825/text.gif?141199699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4" y="3212976"/>
            <a:ext cx="7488832" cy="933450"/>
          </a:xfrm>
          <a:prstGeom prst="rect">
            <a:avLst/>
          </a:prstGeom>
          <a:noFill/>
        </p:spPr>
      </p:pic>
      <p:pic>
        <p:nvPicPr>
          <p:cNvPr id="32778" name="Picture 10" descr="http://es.bloggif.com/tmp/c0003429a3d4aea9c194d9496376b825/text.gif?1411997043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35696" y="4509120"/>
            <a:ext cx="5286375" cy="933450"/>
          </a:xfrm>
          <a:prstGeom prst="rect">
            <a:avLst/>
          </a:prstGeom>
          <a:noFill/>
        </p:spPr>
      </p:pic>
      <p:pic>
        <p:nvPicPr>
          <p:cNvPr id="32779" name="Picture 11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15616" y="5373216"/>
            <a:ext cx="544190" cy="574182"/>
          </a:xfrm>
          <a:prstGeom prst="rect">
            <a:avLst/>
          </a:prstGeom>
          <a:noFill/>
        </p:spPr>
      </p:pic>
      <p:pic>
        <p:nvPicPr>
          <p:cNvPr id="32780" name="Picture 12" descr="C:\Users\Usuario\Desktop\descargas\ZNECESARIO PARA PPS\glitteryourway-1864e092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331640" y="764704"/>
            <a:ext cx="6924675" cy="752475"/>
          </a:xfrm>
          <a:prstGeom prst="rect">
            <a:avLst/>
          </a:prstGeom>
          <a:noFill/>
        </p:spPr>
      </p:pic>
      <p:pic>
        <p:nvPicPr>
          <p:cNvPr id="32781" name="Picture 13" descr="C:\Users\Usuario\Desktop\descargas\ZNECESARIO PARA PPS\Glit__.substr($img_name,0,10)._[6] (2)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580112" y="5733256"/>
            <a:ext cx="2828925" cy="43815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amond/>
    <p:sndAc>
      <p:stSnd>
        <p:snd r:embed="rId2" name="Kylie Minogue - Cant get you out of my hea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408712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2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336704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gat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8640"/>
            <a:ext cx="8964488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eli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1026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elij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48883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omat_vanili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chnj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ngur(1)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114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44472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136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48883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ilomen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rod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rod_venecij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508286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l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ngrit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527536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enij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rugev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tavi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rl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nat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man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t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san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_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-0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-0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etka_orxidei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shenk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2" descr="C:\Users\Usuario\Desktop\descargas\zzzzzzzzMARCOS\8808a98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40</Words>
  <Application>Microsoft Office PowerPoint</Application>
  <PresentationFormat>Presentación en pantalla (4:3)</PresentationFormat>
  <Paragraphs>15</Paragraphs>
  <Slides>30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2014-09-26T22:04:28Z</dcterms:created>
  <dcterms:modified xsi:type="dcterms:W3CDTF">2014-09-29T13:48:21Z</dcterms:modified>
</cp:coreProperties>
</file>