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287" r:id="rId4"/>
    <p:sldId id="257" r:id="rId5"/>
    <p:sldId id="264" r:id="rId6"/>
    <p:sldId id="288" r:id="rId7"/>
    <p:sldId id="260" r:id="rId8"/>
    <p:sldId id="258" r:id="rId9"/>
    <p:sldId id="289" r:id="rId10"/>
    <p:sldId id="261" r:id="rId11"/>
    <p:sldId id="262" r:id="rId12"/>
    <p:sldId id="290" r:id="rId13"/>
    <p:sldId id="263" r:id="rId14"/>
    <p:sldId id="268" r:id="rId15"/>
    <p:sldId id="265" r:id="rId16"/>
    <p:sldId id="271" r:id="rId17"/>
    <p:sldId id="273" r:id="rId18"/>
    <p:sldId id="266" r:id="rId19"/>
    <p:sldId id="274" r:id="rId20"/>
    <p:sldId id="267" r:id="rId21"/>
    <p:sldId id="269" r:id="rId22"/>
    <p:sldId id="272" r:id="rId23"/>
    <p:sldId id="275" r:id="rId24"/>
    <p:sldId id="278" r:id="rId25"/>
    <p:sldId id="276" r:id="rId26"/>
    <p:sldId id="279" r:id="rId27"/>
    <p:sldId id="280" r:id="rId28"/>
    <p:sldId id="284" r:id="rId29"/>
    <p:sldId id="286" r:id="rId3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Wgpum5xzR2mer/ZQJbanA" hashData="0B68yoT9LKlAnYODMfpKYdEI/Z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2403"/>
    <a:srgbClr val="25110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94660"/>
  </p:normalViewPr>
  <p:slideViewPr>
    <p:cSldViewPr>
      <p:cViewPr>
        <p:scale>
          <a:sx n="400" d="100"/>
          <a:sy n="400" d="100"/>
        </p:scale>
        <p:origin x="495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8DCD17-EC34-4E97-A183-213FABD7C5C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4614C1E-E9C0-4133-A3A8-DEE69FD60917}" type="datetimeFigureOut">
              <a:rPr lang="es-PE" smtClean="0"/>
              <a:pPr/>
              <a:t>2/04/2018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8DCD17-EC34-4E97-A183-213FABD7C5C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7.png"/><Relationship Id="rId18" Type="http://schemas.openxmlformats.org/officeDocument/2006/relationships/image" Target="../media/image5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3.png"/><Relationship Id="rId11" Type="http://schemas.openxmlformats.org/officeDocument/2006/relationships/image" Target="../media/image46.png"/><Relationship Id="rId5" Type="http://schemas.openxmlformats.org/officeDocument/2006/relationships/hyperlink" Target="http://www.mispps.com/" TargetMode="External"/><Relationship Id="rId15" Type="http://schemas.openxmlformats.org/officeDocument/2006/relationships/image" Target="../media/image48.png"/><Relationship Id="rId10" Type="http://schemas.openxmlformats.org/officeDocument/2006/relationships/hyperlink" Target="https://www.facebook.com/mispps" TargetMode="External"/><Relationship Id="rId4" Type="http://schemas.openxmlformats.org/officeDocument/2006/relationships/image" Target="../media/image42.png"/><Relationship Id="rId9" Type="http://schemas.openxmlformats.org/officeDocument/2006/relationships/image" Target="../media/image4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emifredo-de-Lucuma-M24-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Triángulo isósceles"/>
          <p:cNvSpPr/>
          <p:nvPr/>
        </p:nvSpPr>
        <p:spPr>
          <a:xfrm rot="6973811">
            <a:off x="1382870" y="-1141726"/>
            <a:ext cx="1504220" cy="5085782"/>
          </a:xfrm>
          <a:prstGeom prst="triangle">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4477148">
            <a:off x="5800362" y="-1233083"/>
            <a:ext cx="1504220" cy="5085782"/>
          </a:xfrm>
          <a:prstGeom prst="triangle">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728428">
            <a:off x="1417543" y="1243877"/>
            <a:ext cx="1504220" cy="5085782"/>
          </a:xfrm>
          <a:prstGeom prst="triangle">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7777948">
            <a:off x="5692380" y="990151"/>
            <a:ext cx="1504220" cy="5278976"/>
          </a:xfrm>
          <a:prstGeom prst="triangle">
            <a:avLst/>
          </a:prstGeom>
          <a:blipFill>
            <a:blip r:embed="rId4">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cooltext281655732864014.png"/>
          <p:cNvPicPr>
            <a:picLocks noChangeAspect="1"/>
          </p:cNvPicPr>
          <p:nvPr/>
        </p:nvPicPr>
        <p:blipFill>
          <a:blip r:embed="rId5">
            <a:duotone>
              <a:prstClr val="black"/>
              <a:schemeClr val="accent6">
                <a:tint val="45000"/>
                <a:satMod val="400000"/>
              </a:schemeClr>
            </a:duotone>
            <a:lum contrast="40000"/>
          </a:blip>
          <a:stretch>
            <a:fillRect/>
          </a:stretch>
        </p:blipFill>
        <p:spPr>
          <a:xfrm>
            <a:off x="5429256" y="357172"/>
            <a:ext cx="3714744" cy="803470"/>
          </a:xfrm>
          <a:prstGeom prst="rect">
            <a:avLst/>
          </a:prstGeom>
        </p:spPr>
      </p:pic>
      <p:pic>
        <p:nvPicPr>
          <p:cNvPr id="10" name="9 Imagen" descr="cooltext281655855116589.png"/>
          <p:cNvPicPr>
            <a:picLocks noChangeAspect="1"/>
          </p:cNvPicPr>
          <p:nvPr/>
        </p:nvPicPr>
        <p:blipFill>
          <a:blip r:embed="rId6">
            <a:duotone>
              <a:prstClr val="black"/>
              <a:schemeClr val="accent6">
                <a:tint val="45000"/>
                <a:satMod val="400000"/>
              </a:schemeClr>
            </a:duotone>
            <a:lum contrast="40000"/>
          </a:blip>
          <a:stretch>
            <a:fillRect/>
          </a:stretch>
        </p:blipFill>
        <p:spPr>
          <a:xfrm>
            <a:off x="7143768" y="2104585"/>
            <a:ext cx="571504" cy="529686"/>
          </a:xfrm>
          <a:prstGeom prst="rect">
            <a:avLst/>
          </a:prstGeom>
        </p:spPr>
      </p:pic>
      <p:pic>
        <p:nvPicPr>
          <p:cNvPr id="11" name="10 Imagen" descr="cooltext281656426342068.png"/>
          <p:cNvPicPr>
            <a:picLocks noChangeAspect="1"/>
          </p:cNvPicPr>
          <p:nvPr/>
        </p:nvPicPr>
        <p:blipFill>
          <a:blip r:embed="rId7">
            <a:duotone>
              <a:prstClr val="black"/>
              <a:schemeClr val="accent6">
                <a:tint val="45000"/>
                <a:satMod val="400000"/>
              </a:schemeClr>
            </a:duotone>
            <a:lum contrast="40000"/>
          </a:blip>
          <a:stretch>
            <a:fillRect/>
          </a:stretch>
        </p:blipFill>
        <p:spPr>
          <a:xfrm>
            <a:off x="5857884" y="1357304"/>
            <a:ext cx="2867373" cy="571504"/>
          </a:xfrm>
          <a:prstGeom prst="rect">
            <a:avLst/>
          </a:prstGeom>
        </p:spPr>
      </p:pic>
      <p:pic>
        <p:nvPicPr>
          <p:cNvPr id="12" name="11 Imagen" descr="cooltext281655923347932.png"/>
          <p:cNvPicPr>
            <a:picLocks noChangeAspect="1"/>
          </p:cNvPicPr>
          <p:nvPr/>
        </p:nvPicPr>
        <p:blipFill>
          <a:blip r:embed="rId8">
            <a:duotone>
              <a:prstClr val="black"/>
              <a:schemeClr val="accent6">
                <a:tint val="45000"/>
                <a:satMod val="400000"/>
              </a:schemeClr>
            </a:duotone>
            <a:lum contrast="40000"/>
          </a:blip>
          <a:stretch>
            <a:fillRect/>
          </a:stretch>
        </p:blipFill>
        <p:spPr>
          <a:xfrm>
            <a:off x="5786446" y="3429006"/>
            <a:ext cx="1857388" cy="533732"/>
          </a:xfrm>
          <a:prstGeom prst="rect">
            <a:avLst/>
          </a:prstGeom>
        </p:spPr>
      </p:pic>
      <p:pic>
        <p:nvPicPr>
          <p:cNvPr id="13" name="12 Imagen" descr="cooltext281655941528617.png"/>
          <p:cNvPicPr>
            <a:picLocks noChangeAspect="1"/>
          </p:cNvPicPr>
          <p:nvPr/>
        </p:nvPicPr>
        <p:blipFill>
          <a:blip r:embed="rId9">
            <a:duotone>
              <a:prstClr val="black"/>
              <a:schemeClr val="accent6">
                <a:tint val="45000"/>
                <a:satMod val="400000"/>
              </a:schemeClr>
            </a:duotone>
            <a:lum contrast="40000"/>
          </a:blip>
          <a:stretch>
            <a:fillRect/>
          </a:stretch>
        </p:blipFill>
        <p:spPr>
          <a:xfrm>
            <a:off x="7858148" y="3500444"/>
            <a:ext cx="994492" cy="478363"/>
          </a:xfrm>
          <a:prstGeom prst="rect">
            <a:avLst/>
          </a:prstGeom>
        </p:spPr>
      </p:pic>
      <p:pic>
        <p:nvPicPr>
          <p:cNvPr id="14" name="13 Imagen" descr="cooltext281655963305954.png"/>
          <p:cNvPicPr>
            <a:picLocks noChangeAspect="1"/>
          </p:cNvPicPr>
          <p:nvPr/>
        </p:nvPicPr>
        <p:blipFill>
          <a:blip r:embed="rId10">
            <a:duotone>
              <a:prstClr val="black"/>
              <a:schemeClr val="accent6">
                <a:tint val="45000"/>
                <a:satMod val="400000"/>
              </a:schemeClr>
            </a:duotone>
            <a:lum contrast="40000"/>
          </a:blip>
          <a:stretch>
            <a:fillRect/>
          </a:stretch>
        </p:blipFill>
        <p:spPr>
          <a:xfrm>
            <a:off x="6500826" y="4071948"/>
            <a:ext cx="1714512" cy="597364"/>
          </a:xfrm>
          <a:prstGeom prst="rect">
            <a:avLst/>
          </a:prstGeom>
        </p:spPr>
      </p:pic>
      <p:pic>
        <p:nvPicPr>
          <p:cNvPr id="15" name="14 Imagen" descr="cooltext281655891255269.png"/>
          <p:cNvPicPr>
            <a:picLocks noChangeAspect="1"/>
          </p:cNvPicPr>
          <p:nvPr/>
        </p:nvPicPr>
        <p:blipFill>
          <a:blip r:embed="rId11">
            <a:duotone>
              <a:prstClr val="black"/>
              <a:schemeClr val="accent6">
                <a:tint val="45000"/>
                <a:satMod val="400000"/>
              </a:schemeClr>
            </a:duotone>
            <a:lum contrast="40000"/>
          </a:blip>
          <a:stretch>
            <a:fillRect/>
          </a:stretch>
        </p:blipFill>
        <p:spPr>
          <a:xfrm>
            <a:off x="6072198" y="2786064"/>
            <a:ext cx="2638076" cy="515650"/>
          </a:xfrm>
          <a:prstGeom prst="rect">
            <a:avLst/>
          </a:prstGeom>
        </p:spPr>
      </p:pic>
      <p:pic>
        <p:nvPicPr>
          <p:cNvPr id="16" name="15 Imagen" descr="cooltext281656151183858.png"/>
          <p:cNvPicPr>
            <a:picLocks noChangeAspect="1"/>
          </p:cNvPicPr>
          <p:nvPr/>
        </p:nvPicPr>
        <p:blipFill>
          <a:blip r:embed="rId12">
            <a:duotone>
              <a:schemeClr val="accent6">
                <a:shade val="45000"/>
                <a:satMod val="135000"/>
              </a:schemeClr>
              <a:prstClr val="white"/>
            </a:duotone>
            <a:lum bright="40000" contrast="40000"/>
          </a:blip>
          <a:stretch>
            <a:fillRect/>
          </a:stretch>
        </p:blipFill>
        <p:spPr>
          <a:xfrm>
            <a:off x="928662" y="4429138"/>
            <a:ext cx="2846617" cy="428610"/>
          </a:xfrm>
          <a:prstGeom prst="rect">
            <a:avLst/>
          </a:prstGeom>
        </p:spPr>
      </p:pic>
      <p:pic>
        <p:nvPicPr>
          <p:cNvPr id="17" name="16 Imagen" descr="Semifredo-de-Lucuma-M24-7-1.jpg"/>
          <p:cNvPicPr>
            <a:picLocks noGrp="1" noChangeAspect="1"/>
          </p:cNvPicPr>
          <p:nvPr isPhoto="1"/>
        </p:nvPicPr>
        <p:blipFill>
          <a:blip r:embed="rId3">
            <a:lum/>
          </a:blip>
          <a:stretch>
            <a:fillRect/>
          </a:stretch>
        </p:blipFill>
        <p:spPr>
          <a:xfrm>
            <a:off x="-285784" y="-571522"/>
            <a:ext cx="9572692" cy="6027617"/>
          </a:xfrm>
          <a:prstGeom prst="rect">
            <a:avLst/>
          </a:prstGeom>
          <a:noFill/>
          <a:ln>
            <a:noFill/>
          </a:ln>
        </p:spPr>
      </p:pic>
    </p:spTree>
  </p:cSld>
  <p:clrMapOvr>
    <a:masterClrMapping/>
  </p:clrMapOvr>
  <p:transition advTm="23000">
    <p:sndAc>
      <p:stSnd loop="1">
        <p:snd r:embed="rId2" name="Chris_Spheeris_-_Sevenes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par>
                                <p:cTn id="26" presetID="3"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vertical)">
                                      <p:cBhvr>
                                        <p:cTn id="28" dur="2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2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2000"/>
                                        <p:tgtEl>
                                          <p:spTgt spid="7"/>
                                        </p:tgtEl>
                                      </p:cBhvr>
                                    </p:animEffect>
                                  </p:childTnLst>
                                </p:cTn>
                              </p:par>
                            </p:childTnLst>
                          </p:cTn>
                        </p:par>
                        <p:par>
                          <p:cTn id="35" fill="hold">
                            <p:stCondLst>
                              <p:cond delay="2000"/>
                            </p:stCondLst>
                            <p:childTnLst>
                              <p:par>
                                <p:cTn id="36" presetID="2" presetClass="exit" presetSubtype="6" fill="hold" grpId="2" nodeType="afterEffect">
                                  <p:stCondLst>
                                    <p:cond delay="0"/>
                                  </p:stCondLst>
                                  <p:childTnLst>
                                    <p:anim calcmode="lin" valueType="num">
                                      <p:cBhvr additive="base">
                                        <p:cTn id="37" dur="2000"/>
                                        <p:tgtEl>
                                          <p:spTgt spid="4"/>
                                        </p:tgtEl>
                                        <p:attrNameLst>
                                          <p:attrName>ppt_x</p:attrName>
                                        </p:attrNameLst>
                                      </p:cBhvr>
                                      <p:tavLst>
                                        <p:tav tm="0">
                                          <p:val>
                                            <p:strVal val="ppt_x"/>
                                          </p:val>
                                        </p:tav>
                                        <p:tav tm="100000">
                                          <p:val>
                                            <p:strVal val="1+ppt_w/2"/>
                                          </p:val>
                                        </p:tav>
                                      </p:tavLst>
                                    </p:anim>
                                    <p:anim calcmode="lin" valueType="num">
                                      <p:cBhvr additive="base">
                                        <p:cTn id="38" dur="2000"/>
                                        <p:tgtEl>
                                          <p:spTgt spid="4"/>
                                        </p:tgtEl>
                                        <p:attrNameLst>
                                          <p:attrName>ppt_y</p:attrName>
                                        </p:attrNameLst>
                                      </p:cBhvr>
                                      <p:tavLst>
                                        <p:tav tm="0">
                                          <p:val>
                                            <p:strVal val="ppt_y"/>
                                          </p:val>
                                        </p:tav>
                                        <p:tav tm="100000">
                                          <p:val>
                                            <p:strVal val="1+ppt_h/2"/>
                                          </p:val>
                                        </p:tav>
                                      </p:tavLst>
                                    </p:anim>
                                    <p:set>
                                      <p:cBhvr>
                                        <p:cTn id="39" dur="1" fill="hold">
                                          <p:stCondLst>
                                            <p:cond delay="1999"/>
                                          </p:stCondLst>
                                        </p:cTn>
                                        <p:tgtEl>
                                          <p:spTgt spid="4"/>
                                        </p:tgtEl>
                                        <p:attrNameLst>
                                          <p:attrName>style.visibility</p:attrName>
                                        </p:attrNameLst>
                                      </p:cBhvr>
                                      <p:to>
                                        <p:strVal val="hidden"/>
                                      </p:to>
                                    </p:set>
                                  </p:childTnLst>
                                </p:cTn>
                              </p:par>
                              <p:par>
                                <p:cTn id="40" presetID="2" presetClass="exit" presetSubtype="12" fill="hold" grpId="2"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0-ppt_w/2"/>
                                          </p:val>
                                        </p:tav>
                                      </p:tavLst>
                                    </p:anim>
                                    <p:anim calcmode="lin" valueType="num">
                                      <p:cBhvr additive="base">
                                        <p:cTn id="42" dur="2000"/>
                                        <p:tgtEl>
                                          <p:spTgt spid="5"/>
                                        </p:tgtEl>
                                        <p:attrNameLst>
                                          <p:attrName>ppt_y</p:attrName>
                                        </p:attrNameLst>
                                      </p:cBhvr>
                                      <p:tavLst>
                                        <p:tav tm="0">
                                          <p:val>
                                            <p:strVal val="ppt_y"/>
                                          </p:val>
                                        </p:tav>
                                        <p:tav tm="100000">
                                          <p:val>
                                            <p:strVal val="1+ppt_h/2"/>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9" fill="hold" grpId="2"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0-ppt_w/2"/>
                                          </p:val>
                                        </p:tav>
                                      </p:tavLst>
                                    </p:anim>
                                    <p:anim calcmode="lin" valueType="num">
                                      <p:cBhvr additive="base">
                                        <p:cTn id="46" dur="2000"/>
                                        <p:tgtEl>
                                          <p:spTgt spid="7"/>
                                        </p:tgtEl>
                                        <p:attrNameLst>
                                          <p:attrName>ppt_y</p:attrName>
                                        </p:attrNameLst>
                                      </p:cBhvr>
                                      <p:tavLst>
                                        <p:tav tm="0">
                                          <p:val>
                                            <p:strVal val="ppt_y"/>
                                          </p:val>
                                        </p:tav>
                                        <p:tav tm="100000">
                                          <p:val>
                                            <p:strVal val="0-ppt_h/2"/>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3" fill="hold" grpId="2"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0-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3" presetClass="entr" presetSubtype="27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p:cTn id="54" dur="2000" fill="hold"/>
                                        <p:tgtEl>
                                          <p:spTgt spid="2"/>
                                        </p:tgtEl>
                                        <p:attrNameLst>
                                          <p:attrName>ppt_w</p:attrName>
                                        </p:attrNameLst>
                                      </p:cBhvr>
                                      <p:tavLst>
                                        <p:tav tm="0">
                                          <p:val>
                                            <p:strVal val="2/3*#ppt_w"/>
                                          </p:val>
                                        </p:tav>
                                        <p:tav tm="100000">
                                          <p:val>
                                            <p:strVal val="#ppt_w"/>
                                          </p:val>
                                        </p:tav>
                                      </p:tavLst>
                                    </p:anim>
                                    <p:anim calcmode="lin" valueType="num">
                                      <p:cBhvr>
                                        <p:cTn id="55" dur="2000" fill="hold"/>
                                        <p:tgtEl>
                                          <p:spTgt spid="2"/>
                                        </p:tgtEl>
                                        <p:attrNameLst>
                                          <p:attrName>ppt_h</p:attrName>
                                        </p:attrNameLst>
                                      </p:cBhvr>
                                      <p:tavLst>
                                        <p:tav tm="0">
                                          <p:val>
                                            <p:strVal val="2/3*#ppt_h"/>
                                          </p:val>
                                        </p:tav>
                                        <p:tav tm="100000">
                                          <p:val>
                                            <p:strVal val="#ppt_h"/>
                                          </p:val>
                                        </p:tav>
                                      </p:tavLst>
                                    </p:anim>
                                  </p:childTnLst>
                                </p:cTn>
                              </p:par>
                              <p:par>
                                <p:cTn id="56" presetID="4" presetClass="entr" presetSubtype="32"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box(out)">
                                      <p:cBhvr>
                                        <p:cTn id="58" dur="2000"/>
                                        <p:tgtEl>
                                          <p:spTgt spid="2"/>
                                        </p:tgtEl>
                                      </p:cBhvr>
                                    </p:animEffect>
                                  </p:childTnLst>
                                </p:cTn>
                              </p:par>
                            </p:childTnLst>
                          </p:cTn>
                        </p:par>
                        <p:par>
                          <p:cTn id="59" fill="hold">
                            <p:stCondLst>
                              <p:cond delay="4000"/>
                            </p:stCondLst>
                            <p:childTnLst>
                              <p:par>
                                <p:cTn id="60" presetID="31" presetClass="entr" presetSubtype="0" fill="hold" nodeType="afterEffect">
                                  <p:stCondLst>
                                    <p:cond delay="0"/>
                                  </p:stCondLst>
                                  <p:iterate type="lt">
                                    <p:tmPct val="5000"/>
                                  </p:iterate>
                                  <p:childTnLst>
                                    <p:set>
                                      <p:cBhvr>
                                        <p:cTn id="61" dur="1" fill="hold">
                                          <p:stCondLst>
                                            <p:cond delay="0"/>
                                          </p:stCondLst>
                                        </p:cTn>
                                        <p:tgtEl>
                                          <p:spTgt spid="8"/>
                                        </p:tgtEl>
                                        <p:attrNameLst>
                                          <p:attrName>style.visibility</p:attrName>
                                        </p:attrNameLst>
                                      </p:cBhvr>
                                      <p:to>
                                        <p:strVal val="visible"/>
                                      </p:to>
                                    </p:set>
                                    <p:anim calcmode="lin" valueType="num">
                                      <p:cBhvr>
                                        <p:cTn id="62" dur="2000" fill="hold"/>
                                        <p:tgtEl>
                                          <p:spTgt spid="8"/>
                                        </p:tgtEl>
                                        <p:attrNameLst>
                                          <p:attrName>ppt_w</p:attrName>
                                        </p:attrNameLst>
                                      </p:cBhvr>
                                      <p:tavLst>
                                        <p:tav tm="0">
                                          <p:val>
                                            <p:fltVal val="0"/>
                                          </p:val>
                                        </p:tav>
                                        <p:tav tm="100000">
                                          <p:val>
                                            <p:strVal val="#ppt_w"/>
                                          </p:val>
                                        </p:tav>
                                      </p:tavLst>
                                    </p:anim>
                                    <p:anim calcmode="lin" valueType="num">
                                      <p:cBhvr>
                                        <p:cTn id="63" dur="2000" fill="hold"/>
                                        <p:tgtEl>
                                          <p:spTgt spid="8"/>
                                        </p:tgtEl>
                                        <p:attrNameLst>
                                          <p:attrName>ppt_h</p:attrName>
                                        </p:attrNameLst>
                                      </p:cBhvr>
                                      <p:tavLst>
                                        <p:tav tm="0">
                                          <p:val>
                                            <p:fltVal val="0"/>
                                          </p:val>
                                        </p:tav>
                                        <p:tav tm="100000">
                                          <p:val>
                                            <p:strVal val="#ppt_h"/>
                                          </p:val>
                                        </p:tav>
                                      </p:tavLst>
                                    </p:anim>
                                    <p:anim calcmode="lin" valueType="num">
                                      <p:cBhvr>
                                        <p:cTn id="64" dur="2000" fill="hold"/>
                                        <p:tgtEl>
                                          <p:spTgt spid="8"/>
                                        </p:tgtEl>
                                        <p:attrNameLst>
                                          <p:attrName>style.rotation</p:attrName>
                                        </p:attrNameLst>
                                      </p:cBhvr>
                                      <p:tavLst>
                                        <p:tav tm="0">
                                          <p:val>
                                            <p:fltVal val="90"/>
                                          </p:val>
                                        </p:tav>
                                        <p:tav tm="100000">
                                          <p:val>
                                            <p:fltVal val="0"/>
                                          </p:val>
                                        </p:tav>
                                      </p:tavLst>
                                    </p:anim>
                                    <p:animEffect transition="in" filter="fade">
                                      <p:cBhvr>
                                        <p:cTn id="65" dur="2000"/>
                                        <p:tgtEl>
                                          <p:spTgt spid="8"/>
                                        </p:tgtEl>
                                      </p:cBhvr>
                                    </p:animEffect>
                                  </p:childTnLst>
                                </p:cTn>
                              </p:par>
                            </p:childTnLst>
                          </p:cTn>
                        </p:par>
                        <p:par>
                          <p:cTn id="66" fill="hold">
                            <p:stCondLst>
                              <p:cond delay="6000"/>
                            </p:stCondLst>
                            <p:childTnLst>
                              <p:par>
                                <p:cTn id="67" presetID="31" presetClass="entr" presetSubtype="0" fill="hold" nodeType="afterEffect">
                                  <p:stCondLst>
                                    <p:cond delay="0"/>
                                  </p:stCondLst>
                                  <p:iterate type="lt">
                                    <p:tmPct val="5000"/>
                                  </p:iterate>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p:val>
                                            <p:fltVal val="0"/>
                                          </p:val>
                                        </p:tav>
                                        <p:tav tm="100000">
                                          <p:val>
                                            <p:strVal val="#ppt_w"/>
                                          </p:val>
                                        </p:tav>
                                      </p:tavLst>
                                    </p:anim>
                                    <p:anim calcmode="lin" valueType="num">
                                      <p:cBhvr>
                                        <p:cTn id="70" dur="2000" fill="hold"/>
                                        <p:tgtEl>
                                          <p:spTgt spid="11"/>
                                        </p:tgtEl>
                                        <p:attrNameLst>
                                          <p:attrName>ppt_h</p:attrName>
                                        </p:attrNameLst>
                                      </p:cBhvr>
                                      <p:tavLst>
                                        <p:tav tm="0">
                                          <p:val>
                                            <p:fltVal val="0"/>
                                          </p:val>
                                        </p:tav>
                                        <p:tav tm="100000">
                                          <p:val>
                                            <p:strVal val="#ppt_h"/>
                                          </p:val>
                                        </p:tav>
                                      </p:tavLst>
                                    </p:anim>
                                    <p:anim calcmode="lin" valueType="num">
                                      <p:cBhvr>
                                        <p:cTn id="71" dur="2000" fill="hold"/>
                                        <p:tgtEl>
                                          <p:spTgt spid="11"/>
                                        </p:tgtEl>
                                        <p:attrNameLst>
                                          <p:attrName>style.rotation</p:attrName>
                                        </p:attrNameLst>
                                      </p:cBhvr>
                                      <p:tavLst>
                                        <p:tav tm="0">
                                          <p:val>
                                            <p:fltVal val="90"/>
                                          </p:val>
                                        </p:tav>
                                        <p:tav tm="100000">
                                          <p:val>
                                            <p:fltVal val="0"/>
                                          </p:val>
                                        </p:tav>
                                      </p:tavLst>
                                    </p:anim>
                                    <p:animEffect transition="in" filter="fade">
                                      <p:cBhvr>
                                        <p:cTn id="72" dur="2000"/>
                                        <p:tgtEl>
                                          <p:spTgt spid="11"/>
                                        </p:tgtEl>
                                      </p:cBhvr>
                                    </p:animEffect>
                                  </p:childTnLst>
                                </p:cTn>
                              </p:par>
                            </p:childTnLst>
                          </p:cTn>
                        </p:par>
                        <p:par>
                          <p:cTn id="73" fill="hold">
                            <p:stCondLst>
                              <p:cond delay="8000"/>
                            </p:stCondLst>
                            <p:childTnLst>
                              <p:par>
                                <p:cTn id="74" presetID="31" presetClass="entr" presetSubtype="0" fill="hold" nodeType="afterEffect">
                                  <p:stCondLst>
                                    <p:cond delay="0"/>
                                  </p:stCondLst>
                                  <p:iterate type="lt">
                                    <p:tmPct val="5000"/>
                                  </p:iterate>
                                  <p:childTnLst>
                                    <p:set>
                                      <p:cBhvr>
                                        <p:cTn id="75" dur="1" fill="hold">
                                          <p:stCondLst>
                                            <p:cond delay="0"/>
                                          </p:stCondLst>
                                        </p:cTn>
                                        <p:tgtEl>
                                          <p:spTgt spid="10"/>
                                        </p:tgtEl>
                                        <p:attrNameLst>
                                          <p:attrName>style.visibility</p:attrName>
                                        </p:attrNameLst>
                                      </p:cBhvr>
                                      <p:to>
                                        <p:strVal val="visible"/>
                                      </p:to>
                                    </p:set>
                                    <p:anim calcmode="lin" valueType="num">
                                      <p:cBhvr>
                                        <p:cTn id="76" dur="2000" fill="hold"/>
                                        <p:tgtEl>
                                          <p:spTgt spid="10"/>
                                        </p:tgtEl>
                                        <p:attrNameLst>
                                          <p:attrName>ppt_w</p:attrName>
                                        </p:attrNameLst>
                                      </p:cBhvr>
                                      <p:tavLst>
                                        <p:tav tm="0">
                                          <p:val>
                                            <p:fltVal val="0"/>
                                          </p:val>
                                        </p:tav>
                                        <p:tav tm="100000">
                                          <p:val>
                                            <p:strVal val="#ppt_w"/>
                                          </p:val>
                                        </p:tav>
                                      </p:tavLst>
                                    </p:anim>
                                    <p:anim calcmode="lin" valueType="num">
                                      <p:cBhvr>
                                        <p:cTn id="77" dur="2000" fill="hold"/>
                                        <p:tgtEl>
                                          <p:spTgt spid="10"/>
                                        </p:tgtEl>
                                        <p:attrNameLst>
                                          <p:attrName>ppt_h</p:attrName>
                                        </p:attrNameLst>
                                      </p:cBhvr>
                                      <p:tavLst>
                                        <p:tav tm="0">
                                          <p:val>
                                            <p:fltVal val="0"/>
                                          </p:val>
                                        </p:tav>
                                        <p:tav tm="100000">
                                          <p:val>
                                            <p:strVal val="#ppt_h"/>
                                          </p:val>
                                        </p:tav>
                                      </p:tavLst>
                                    </p:anim>
                                    <p:anim calcmode="lin" valueType="num">
                                      <p:cBhvr>
                                        <p:cTn id="78" dur="2000" fill="hold"/>
                                        <p:tgtEl>
                                          <p:spTgt spid="10"/>
                                        </p:tgtEl>
                                        <p:attrNameLst>
                                          <p:attrName>style.rotation</p:attrName>
                                        </p:attrNameLst>
                                      </p:cBhvr>
                                      <p:tavLst>
                                        <p:tav tm="0">
                                          <p:val>
                                            <p:fltVal val="90"/>
                                          </p:val>
                                        </p:tav>
                                        <p:tav tm="100000">
                                          <p:val>
                                            <p:fltVal val="0"/>
                                          </p:val>
                                        </p:tav>
                                      </p:tavLst>
                                    </p:anim>
                                    <p:animEffect transition="in" filter="fade">
                                      <p:cBhvr>
                                        <p:cTn id="79" dur="2000"/>
                                        <p:tgtEl>
                                          <p:spTgt spid="10"/>
                                        </p:tgtEl>
                                      </p:cBhvr>
                                    </p:animEffect>
                                  </p:childTnLst>
                                </p:cTn>
                              </p:par>
                            </p:childTnLst>
                          </p:cTn>
                        </p:par>
                        <p:par>
                          <p:cTn id="80" fill="hold">
                            <p:stCondLst>
                              <p:cond delay="10000"/>
                            </p:stCondLst>
                            <p:childTnLst>
                              <p:par>
                                <p:cTn id="81" presetID="31" presetClass="entr" presetSubtype="0" fill="hold" nodeType="afterEffect">
                                  <p:stCondLst>
                                    <p:cond delay="0"/>
                                  </p:stCondLst>
                                  <p:iterate type="lt">
                                    <p:tmPct val="5000"/>
                                  </p:iterate>
                                  <p:childTnLst>
                                    <p:set>
                                      <p:cBhvr>
                                        <p:cTn id="82" dur="1" fill="hold">
                                          <p:stCondLst>
                                            <p:cond delay="0"/>
                                          </p:stCondLst>
                                        </p:cTn>
                                        <p:tgtEl>
                                          <p:spTgt spid="15"/>
                                        </p:tgtEl>
                                        <p:attrNameLst>
                                          <p:attrName>style.visibility</p:attrName>
                                        </p:attrNameLst>
                                      </p:cBhvr>
                                      <p:to>
                                        <p:strVal val="visible"/>
                                      </p:to>
                                    </p:set>
                                    <p:anim calcmode="lin" valueType="num">
                                      <p:cBhvr>
                                        <p:cTn id="83" dur="2000" fill="hold"/>
                                        <p:tgtEl>
                                          <p:spTgt spid="15"/>
                                        </p:tgtEl>
                                        <p:attrNameLst>
                                          <p:attrName>ppt_w</p:attrName>
                                        </p:attrNameLst>
                                      </p:cBhvr>
                                      <p:tavLst>
                                        <p:tav tm="0">
                                          <p:val>
                                            <p:fltVal val="0"/>
                                          </p:val>
                                        </p:tav>
                                        <p:tav tm="100000">
                                          <p:val>
                                            <p:strVal val="#ppt_w"/>
                                          </p:val>
                                        </p:tav>
                                      </p:tavLst>
                                    </p:anim>
                                    <p:anim calcmode="lin" valueType="num">
                                      <p:cBhvr>
                                        <p:cTn id="84" dur="2000" fill="hold"/>
                                        <p:tgtEl>
                                          <p:spTgt spid="15"/>
                                        </p:tgtEl>
                                        <p:attrNameLst>
                                          <p:attrName>ppt_h</p:attrName>
                                        </p:attrNameLst>
                                      </p:cBhvr>
                                      <p:tavLst>
                                        <p:tav tm="0">
                                          <p:val>
                                            <p:fltVal val="0"/>
                                          </p:val>
                                        </p:tav>
                                        <p:tav tm="100000">
                                          <p:val>
                                            <p:strVal val="#ppt_h"/>
                                          </p:val>
                                        </p:tav>
                                      </p:tavLst>
                                    </p:anim>
                                    <p:anim calcmode="lin" valueType="num">
                                      <p:cBhvr>
                                        <p:cTn id="85" dur="2000" fill="hold"/>
                                        <p:tgtEl>
                                          <p:spTgt spid="15"/>
                                        </p:tgtEl>
                                        <p:attrNameLst>
                                          <p:attrName>style.rotation</p:attrName>
                                        </p:attrNameLst>
                                      </p:cBhvr>
                                      <p:tavLst>
                                        <p:tav tm="0">
                                          <p:val>
                                            <p:fltVal val="90"/>
                                          </p:val>
                                        </p:tav>
                                        <p:tav tm="100000">
                                          <p:val>
                                            <p:fltVal val="0"/>
                                          </p:val>
                                        </p:tav>
                                      </p:tavLst>
                                    </p:anim>
                                    <p:animEffect transition="in" filter="fade">
                                      <p:cBhvr>
                                        <p:cTn id="86" dur="2000"/>
                                        <p:tgtEl>
                                          <p:spTgt spid="15"/>
                                        </p:tgtEl>
                                      </p:cBhvr>
                                    </p:animEffect>
                                  </p:childTnLst>
                                </p:cTn>
                              </p:par>
                            </p:childTnLst>
                          </p:cTn>
                        </p:par>
                        <p:par>
                          <p:cTn id="87" fill="hold">
                            <p:stCondLst>
                              <p:cond delay="12000"/>
                            </p:stCondLst>
                            <p:childTnLst>
                              <p:par>
                                <p:cTn id="88" presetID="31" presetClass="entr" presetSubtype="0" fill="hold" nodeType="afterEffect">
                                  <p:stCondLst>
                                    <p:cond delay="0"/>
                                  </p:stCondLst>
                                  <p:iterate type="lt">
                                    <p:tmPct val="5000"/>
                                  </p:iterate>
                                  <p:childTnLst>
                                    <p:set>
                                      <p:cBhvr>
                                        <p:cTn id="89" dur="1" fill="hold">
                                          <p:stCondLst>
                                            <p:cond delay="0"/>
                                          </p:stCondLst>
                                        </p:cTn>
                                        <p:tgtEl>
                                          <p:spTgt spid="12"/>
                                        </p:tgtEl>
                                        <p:attrNameLst>
                                          <p:attrName>style.visibility</p:attrName>
                                        </p:attrNameLst>
                                      </p:cBhvr>
                                      <p:to>
                                        <p:strVal val="visible"/>
                                      </p:to>
                                    </p:set>
                                    <p:anim calcmode="lin" valueType="num">
                                      <p:cBhvr>
                                        <p:cTn id="90" dur="2000" fill="hold"/>
                                        <p:tgtEl>
                                          <p:spTgt spid="12"/>
                                        </p:tgtEl>
                                        <p:attrNameLst>
                                          <p:attrName>ppt_w</p:attrName>
                                        </p:attrNameLst>
                                      </p:cBhvr>
                                      <p:tavLst>
                                        <p:tav tm="0">
                                          <p:val>
                                            <p:fltVal val="0"/>
                                          </p:val>
                                        </p:tav>
                                        <p:tav tm="100000">
                                          <p:val>
                                            <p:strVal val="#ppt_w"/>
                                          </p:val>
                                        </p:tav>
                                      </p:tavLst>
                                    </p:anim>
                                    <p:anim calcmode="lin" valueType="num">
                                      <p:cBhvr>
                                        <p:cTn id="91" dur="2000" fill="hold"/>
                                        <p:tgtEl>
                                          <p:spTgt spid="12"/>
                                        </p:tgtEl>
                                        <p:attrNameLst>
                                          <p:attrName>ppt_h</p:attrName>
                                        </p:attrNameLst>
                                      </p:cBhvr>
                                      <p:tavLst>
                                        <p:tav tm="0">
                                          <p:val>
                                            <p:fltVal val="0"/>
                                          </p:val>
                                        </p:tav>
                                        <p:tav tm="100000">
                                          <p:val>
                                            <p:strVal val="#ppt_h"/>
                                          </p:val>
                                        </p:tav>
                                      </p:tavLst>
                                    </p:anim>
                                    <p:anim calcmode="lin" valueType="num">
                                      <p:cBhvr>
                                        <p:cTn id="92" dur="2000" fill="hold"/>
                                        <p:tgtEl>
                                          <p:spTgt spid="12"/>
                                        </p:tgtEl>
                                        <p:attrNameLst>
                                          <p:attrName>style.rotation</p:attrName>
                                        </p:attrNameLst>
                                      </p:cBhvr>
                                      <p:tavLst>
                                        <p:tav tm="0">
                                          <p:val>
                                            <p:fltVal val="90"/>
                                          </p:val>
                                        </p:tav>
                                        <p:tav tm="100000">
                                          <p:val>
                                            <p:fltVal val="0"/>
                                          </p:val>
                                        </p:tav>
                                      </p:tavLst>
                                    </p:anim>
                                    <p:animEffect transition="in" filter="fade">
                                      <p:cBhvr>
                                        <p:cTn id="93" dur="2000"/>
                                        <p:tgtEl>
                                          <p:spTgt spid="12"/>
                                        </p:tgtEl>
                                      </p:cBhvr>
                                    </p:animEffect>
                                  </p:childTnLst>
                                </p:cTn>
                              </p:par>
                            </p:childTnLst>
                          </p:cTn>
                        </p:par>
                        <p:par>
                          <p:cTn id="94" fill="hold">
                            <p:stCondLst>
                              <p:cond delay="14000"/>
                            </p:stCondLst>
                            <p:childTnLst>
                              <p:par>
                                <p:cTn id="95" presetID="31" presetClass="entr" presetSubtype="0" fill="hold" nodeType="afterEffect">
                                  <p:stCondLst>
                                    <p:cond delay="0"/>
                                  </p:stCondLst>
                                  <p:iterate type="lt">
                                    <p:tmPct val="5000"/>
                                  </p:iterate>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p:val>
                                            <p:fltVal val="0"/>
                                          </p:val>
                                        </p:tav>
                                        <p:tav tm="100000">
                                          <p:val>
                                            <p:strVal val="#ppt_w"/>
                                          </p:val>
                                        </p:tav>
                                      </p:tavLst>
                                    </p:anim>
                                    <p:anim calcmode="lin" valueType="num">
                                      <p:cBhvr>
                                        <p:cTn id="98" dur="2000" fill="hold"/>
                                        <p:tgtEl>
                                          <p:spTgt spid="13"/>
                                        </p:tgtEl>
                                        <p:attrNameLst>
                                          <p:attrName>ppt_h</p:attrName>
                                        </p:attrNameLst>
                                      </p:cBhvr>
                                      <p:tavLst>
                                        <p:tav tm="0">
                                          <p:val>
                                            <p:fltVal val="0"/>
                                          </p:val>
                                        </p:tav>
                                        <p:tav tm="100000">
                                          <p:val>
                                            <p:strVal val="#ppt_h"/>
                                          </p:val>
                                        </p:tav>
                                      </p:tavLst>
                                    </p:anim>
                                    <p:anim calcmode="lin" valueType="num">
                                      <p:cBhvr>
                                        <p:cTn id="99" dur="2000" fill="hold"/>
                                        <p:tgtEl>
                                          <p:spTgt spid="13"/>
                                        </p:tgtEl>
                                        <p:attrNameLst>
                                          <p:attrName>style.rotation</p:attrName>
                                        </p:attrNameLst>
                                      </p:cBhvr>
                                      <p:tavLst>
                                        <p:tav tm="0">
                                          <p:val>
                                            <p:fltVal val="90"/>
                                          </p:val>
                                        </p:tav>
                                        <p:tav tm="100000">
                                          <p:val>
                                            <p:fltVal val="0"/>
                                          </p:val>
                                        </p:tav>
                                      </p:tavLst>
                                    </p:anim>
                                    <p:animEffect transition="in" filter="fade">
                                      <p:cBhvr>
                                        <p:cTn id="100" dur="2000"/>
                                        <p:tgtEl>
                                          <p:spTgt spid="13"/>
                                        </p:tgtEl>
                                      </p:cBhvr>
                                    </p:animEffect>
                                  </p:childTnLst>
                                </p:cTn>
                              </p:par>
                            </p:childTnLst>
                          </p:cTn>
                        </p:par>
                        <p:par>
                          <p:cTn id="101" fill="hold">
                            <p:stCondLst>
                              <p:cond delay="16000"/>
                            </p:stCondLst>
                            <p:childTnLst>
                              <p:par>
                                <p:cTn id="102" presetID="31" presetClass="entr" presetSubtype="0" fill="hold" nodeType="afterEffect">
                                  <p:stCondLst>
                                    <p:cond delay="0"/>
                                  </p:stCondLst>
                                  <p:iterate type="lt">
                                    <p:tmPct val="5000"/>
                                  </p:iterate>
                                  <p:childTnLst>
                                    <p:set>
                                      <p:cBhvr>
                                        <p:cTn id="103" dur="1" fill="hold">
                                          <p:stCondLst>
                                            <p:cond delay="0"/>
                                          </p:stCondLst>
                                        </p:cTn>
                                        <p:tgtEl>
                                          <p:spTgt spid="14"/>
                                        </p:tgtEl>
                                        <p:attrNameLst>
                                          <p:attrName>style.visibility</p:attrName>
                                        </p:attrNameLst>
                                      </p:cBhvr>
                                      <p:to>
                                        <p:strVal val="visible"/>
                                      </p:to>
                                    </p:set>
                                    <p:anim calcmode="lin" valueType="num">
                                      <p:cBhvr>
                                        <p:cTn id="104" dur="2000" fill="hold"/>
                                        <p:tgtEl>
                                          <p:spTgt spid="14"/>
                                        </p:tgtEl>
                                        <p:attrNameLst>
                                          <p:attrName>ppt_w</p:attrName>
                                        </p:attrNameLst>
                                      </p:cBhvr>
                                      <p:tavLst>
                                        <p:tav tm="0">
                                          <p:val>
                                            <p:fltVal val="0"/>
                                          </p:val>
                                        </p:tav>
                                        <p:tav tm="100000">
                                          <p:val>
                                            <p:strVal val="#ppt_w"/>
                                          </p:val>
                                        </p:tav>
                                      </p:tavLst>
                                    </p:anim>
                                    <p:anim calcmode="lin" valueType="num">
                                      <p:cBhvr>
                                        <p:cTn id="105" dur="2000" fill="hold"/>
                                        <p:tgtEl>
                                          <p:spTgt spid="14"/>
                                        </p:tgtEl>
                                        <p:attrNameLst>
                                          <p:attrName>ppt_h</p:attrName>
                                        </p:attrNameLst>
                                      </p:cBhvr>
                                      <p:tavLst>
                                        <p:tav tm="0">
                                          <p:val>
                                            <p:fltVal val="0"/>
                                          </p:val>
                                        </p:tav>
                                        <p:tav tm="100000">
                                          <p:val>
                                            <p:strVal val="#ppt_h"/>
                                          </p:val>
                                        </p:tav>
                                      </p:tavLst>
                                    </p:anim>
                                    <p:anim calcmode="lin" valueType="num">
                                      <p:cBhvr>
                                        <p:cTn id="106" dur="2000" fill="hold"/>
                                        <p:tgtEl>
                                          <p:spTgt spid="14"/>
                                        </p:tgtEl>
                                        <p:attrNameLst>
                                          <p:attrName>style.rotation</p:attrName>
                                        </p:attrNameLst>
                                      </p:cBhvr>
                                      <p:tavLst>
                                        <p:tav tm="0">
                                          <p:val>
                                            <p:fltVal val="90"/>
                                          </p:val>
                                        </p:tav>
                                        <p:tav tm="100000">
                                          <p:val>
                                            <p:fltVal val="0"/>
                                          </p:val>
                                        </p:tav>
                                      </p:tavLst>
                                    </p:anim>
                                    <p:animEffect transition="in" filter="fade">
                                      <p:cBhvr>
                                        <p:cTn id="107" dur="2000"/>
                                        <p:tgtEl>
                                          <p:spTgt spid="14"/>
                                        </p:tgtEl>
                                      </p:cBhvr>
                                    </p:animEffect>
                                  </p:childTnLst>
                                </p:cTn>
                              </p:par>
                            </p:childTnLst>
                          </p:cTn>
                        </p:par>
                        <p:par>
                          <p:cTn id="108" fill="hold">
                            <p:stCondLst>
                              <p:cond delay="18000"/>
                            </p:stCondLst>
                            <p:childTnLst>
                              <p:par>
                                <p:cTn id="109" presetID="12" presetClass="entr" presetSubtype="1" fill="hold" nodeType="after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slide(fromTop)">
                                      <p:cBhvr>
                                        <p:cTn id="111"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enfant-png-avec-deco-noel-a-faire-avec-les-enfants-11-encadrement-cadre-frame-idees-et-deco-noel-a-faire-avec-les-enfants-11-encadrement-cadre-frame-art-deco-1181x1772-avec-1181x1772px.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857356" y="1285866"/>
            <a:ext cx="5500726" cy="2677656"/>
          </a:xfrm>
          <a:prstGeom prst="rect">
            <a:avLst/>
          </a:prstGeom>
          <a:noFill/>
        </p:spPr>
        <p:txBody>
          <a:bodyPr wrap="square" rtlCol="0">
            <a:spAutoFit/>
          </a:bodyPr>
          <a:lstStyle/>
          <a:p>
            <a:pPr lvl="0" algn="ctr"/>
            <a:r>
              <a:rPr lang="es-PE" sz="1400" dirty="0" smtClean="0"/>
              <a:t>La </a:t>
            </a:r>
            <a:r>
              <a:rPr lang="es-PE" sz="1400" b="1" dirty="0" smtClean="0"/>
              <a:t>lúcuma</a:t>
            </a:r>
            <a:r>
              <a:rPr lang="es-PE" sz="1400" dirty="0" smtClean="0"/>
              <a:t> es una deliciosa fruta que proviene de los valles andinos de Perú, suele ser muy usada en la gastronomía, y es que uno de los ingredientes infaltables en muchos postres, pero su sabor no es lo único que lo convierte en una de las favoritas entre las personas. Sus beneficios también hacen que todos quieran disfrutarla.</a:t>
            </a:r>
          </a:p>
          <a:p>
            <a:pPr lvl="0" algn="ctr"/>
            <a:r>
              <a:rPr lang="es-PE" sz="1400" dirty="0" smtClean="0"/>
              <a:t>A continuación, te contamos los más conocidos.</a:t>
            </a:r>
          </a:p>
          <a:p>
            <a:pPr lvl="0" algn="ctr"/>
            <a:endParaRPr lang="es-PE" sz="1400" b="1" cap="all" dirty="0" smtClean="0"/>
          </a:p>
          <a:p>
            <a:pPr lvl="0" algn="ctr"/>
            <a:r>
              <a:rPr lang="es-PE" sz="1400" b="1" cap="all" dirty="0" smtClean="0"/>
              <a:t>COMBATE LA DEPRESIÓN</a:t>
            </a:r>
            <a:endParaRPr lang="es-PE" sz="1400" dirty="0" smtClean="0"/>
          </a:p>
          <a:p>
            <a:pPr lvl="0" algn="ctr"/>
            <a:r>
              <a:rPr lang="es-PE" sz="1400" dirty="0" smtClean="0"/>
              <a:t>Algo que pocas personas saben es que esta deliciosa fruta te ayuda a estimular tu sistema nervioso reduciendo la fatiga y combatiendo la depresión.</a:t>
            </a:r>
          </a:p>
          <a:p>
            <a:endParaRPr lang="es-PE" sz="1400" dirty="0"/>
          </a:p>
        </p:txBody>
      </p:sp>
      <p:sp>
        <p:nvSpPr>
          <p:cNvPr id="5" name="4 Rectángulo"/>
          <p:cNvSpPr/>
          <p:nvPr/>
        </p:nvSpPr>
        <p:spPr>
          <a:xfrm>
            <a:off x="-7286708" y="-357208"/>
            <a:ext cx="3500462" cy="1428760"/>
          </a:xfrm>
          <a:prstGeom prst="rect">
            <a:avLst/>
          </a:prstGeom>
          <a:gradFill flip="none" rotWithShape="1">
            <a:gsLst>
              <a:gs pos="0">
                <a:srgbClr val="4D2403"/>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14346" y="-142894"/>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5a034fe76b258.pn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19084608">
            <a:off x="177133" y="-224561"/>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rot="19084608">
            <a:off x="605762" y="275505"/>
            <a:ext cx="490268" cy="1359684"/>
          </a:xfrm>
          <a:prstGeom prst="flowChartDecision">
            <a:avLst/>
          </a:prstGeom>
          <a:gradFill flip="none" rotWithShape="1">
            <a:gsLst>
              <a:gs pos="0">
                <a:schemeClr val="accent6">
                  <a:lumMod val="50000"/>
                </a:schemeClr>
              </a:gs>
              <a:gs pos="64999">
                <a:srgbClr val="F0EBD5"/>
              </a:gs>
              <a:gs pos="100000">
                <a:srgbClr val="D1C39F"/>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rot="19084608">
            <a:off x="1034390" y="775572"/>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rot="19084608">
            <a:off x="1463019" y="1275638"/>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rot="19084608">
            <a:off x="1891645" y="1775705"/>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rot="19084608">
            <a:off x="2248836" y="220433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rot="19084608">
            <a:off x="2606027" y="2632960"/>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rot="19084608">
            <a:off x="3034656" y="3133026"/>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rot="19084608">
            <a:off x="3463281" y="3561654"/>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rot="19084608">
            <a:off x="3820473" y="399028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rot="2521990">
            <a:off x="8464597" y="-225083"/>
            <a:ext cx="490268" cy="1359684"/>
          </a:xfrm>
          <a:prstGeom prst="flowChartDecision">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rot="2521990">
            <a:off x="8035969" y="203544"/>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rot="2521990">
            <a:off x="7678780" y="632173"/>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rot="2521990">
            <a:off x="7250151" y="113223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rot="2521990">
            <a:off x="6821523" y="1632305"/>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rot="2521990">
            <a:off x="6392895" y="2060932"/>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rot="2521990">
            <a:off x="6035706" y="2489561"/>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rot="2521990">
            <a:off x="5607077" y="298962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rot="2521990">
            <a:off x="5178449" y="3489692"/>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rot="2300402">
            <a:off x="4802781" y="3992159"/>
            <a:ext cx="445771"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286247" y="1"/>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286247" y="50004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286247" y="1071571"/>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286247" y="157161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4286247" y="2143141"/>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4286247" y="264318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4286247" y="3283769"/>
            <a:ext cx="490268" cy="1359684"/>
          </a:xfrm>
          <a:prstGeom prst="flowChartDecision">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4286247" y="378381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14346" y="-428646"/>
            <a:ext cx="9929882" cy="6643734"/>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ppt_x"/>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ppt_x"/>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ppt_x"/>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ppt_x"/>
                                          </p:val>
                                        </p:tav>
                                        <p:tav tm="100000">
                                          <p:val>
                                            <p:strVal val="#ppt_x"/>
                                          </p:val>
                                        </p:tav>
                                      </p:tavLst>
                                    </p:anim>
                                    <p:anim calcmode="lin" valueType="num">
                                      <p:cBhvr additive="base">
                                        <p:cTn id="70" dur="2000" fill="hold"/>
                                        <p:tgtEl>
                                          <p:spTgt spid="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ppt_x"/>
                                          </p:val>
                                        </p:tav>
                                        <p:tav tm="100000">
                                          <p:val>
                                            <p:strVal val="#ppt_x"/>
                                          </p:val>
                                        </p:tav>
                                      </p:tavLst>
                                    </p:anim>
                                    <p:anim calcmode="lin" valueType="num">
                                      <p:cBhvr additive="base">
                                        <p:cTn id="74" dur="20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ppt_x"/>
                                          </p:val>
                                        </p:tav>
                                        <p:tav tm="100000">
                                          <p:val>
                                            <p:strVal val="#ppt_x"/>
                                          </p:val>
                                        </p:tav>
                                      </p:tavLst>
                                    </p:anim>
                                    <p:anim calcmode="lin" valueType="num">
                                      <p:cBhvr additive="base">
                                        <p:cTn id="78" dur="20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0-#ppt_w/2"/>
                                          </p:val>
                                        </p:tav>
                                        <p:tav tm="100000">
                                          <p:val>
                                            <p:strVal val="#ppt_x"/>
                                          </p:val>
                                        </p:tav>
                                      </p:tavLst>
                                    </p:anim>
                                    <p:anim calcmode="lin" valueType="num">
                                      <p:cBhvr additive="base">
                                        <p:cTn id="114" dur="2000" fill="hold"/>
                                        <p:tgtEl>
                                          <p:spTgt spid="2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0-#ppt_w/2"/>
                                          </p:val>
                                        </p:tav>
                                        <p:tav tm="100000">
                                          <p:val>
                                            <p:strVal val="#ppt_x"/>
                                          </p:val>
                                        </p:tav>
                                      </p:tavLst>
                                    </p:anim>
                                    <p:anim calcmode="lin" valueType="num">
                                      <p:cBhvr additive="base">
                                        <p:cTn id="118" dur="2000" fill="hold"/>
                                        <p:tgtEl>
                                          <p:spTgt spid="23"/>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3"/>
                                        </p:tgtEl>
                                        <p:attrNameLst>
                                          <p:attrName>r</p:attrName>
                                        </p:attrNameLst>
                                      </p:cBhvr>
                                    </p:animRot>
                                  </p:childTnLst>
                                </p:cTn>
                              </p:par>
                              <p:par>
                                <p:cTn id="139" presetID="35" presetClass="entr" presetSubtype="0" fill="hold" grpId="1"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fade">
                                      <p:cBhvr>
                                        <p:cTn id="141" dur="2000"/>
                                        <p:tgtEl>
                                          <p:spTgt spid="24"/>
                                        </p:tgtEl>
                                      </p:cBhvr>
                                    </p:animEffect>
                                    <p:anim calcmode="lin" valueType="num">
                                      <p:cBhvr>
                                        <p:cTn id="142" dur="2000" fill="hold"/>
                                        <p:tgtEl>
                                          <p:spTgt spid="24"/>
                                        </p:tgtEl>
                                        <p:attrNameLst>
                                          <p:attrName>style.rotation</p:attrName>
                                        </p:attrNameLst>
                                      </p:cBhvr>
                                      <p:tavLst>
                                        <p:tav tm="0">
                                          <p:val>
                                            <p:fltVal val="720"/>
                                          </p:val>
                                        </p:tav>
                                        <p:tav tm="100000">
                                          <p:val>
                                            <p:fltVal val="0"/>
                                          </p:val>
                                        </p:tav>
                                      </p:tavLst>
                                    </p:anim>
                                    <p:anim calcmode="lin" valueType="num">
                                      <p:cBhvr>
                                        <p:cTn id="143" dur="2000" fill="hold"/>
                                        <p:tgtEl>
                                          <p:spTgt spid="24"/>
                                        </p:tgtEl>
                                        <p:attrNameLst>
                                          <p:attrName>ppt_h</p:attrName>
                                        </p:attrNameLst>
                                      </p:cBhvr>
                                      <p:tavLst>
                                        <p:tav tm="0">
                                          <p:val>
                                            <p:fltVal val="0"/>
                                          </p:val>
                                        </p:tav>
                                        <p:tav tm="100000">
                                          <p:val>
                                            <p:strVal val="#ppt_h"/>
                                          </p:val>
                                        </p:tav>
                                      </p:tavLst>
                                    </p:anim>
                                    <p:anim calcmode="lin" valueType="num">
                                      <p:cBhvr>
                                        <p:cTn id="144" dur="2000" fill="hold"/>
                                        <p:tgtEl>
                                          <p:spTgt spid="24"/>
                                        </p:tgtEl>
                                        <p:attrNameLst>
                                          <p:attrName>ppt_w</p:attrName>
                                        </p:attrNameLst>
                                      </p:cBhvr>
                                      <p:tavLst>
                                        <p:tav tm="0">
                                          <p:val>
                                            <p:fltVal val="0"/>
                                          </p:val>
                                        </p:tav>
                                        <p:tav tm="100000">
                                          <p:val>
                                            <p:strVal val="#ppt_w"/>
                                          </p:val>
                                        </p:tav>
                                      </p:tavLst>
                                    </p:anim>
                                  </p:childTnLst>
                                </p:cTn>
                              </p:par>
                              <p:par>
                                <p:cTn id="145" presetID="35" presetClass="entr" presetSubtype="0" fill="hold" grpId="1"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fade">
                                      <p:cBhvr>
                                        <p:cTn id="147" dur="2000"/>
                                        <p:tgtEl>
                                          <p:spTgt spid="25"/>
                                        </p:tgtEl>
                                      </p:cBhvr>
                                    </p:animEffect>
                                    <p:anim calcmode="lin" valueType="num">
                                      <p:cBhvr>
                                        <p:cTn id="148" dur="2000" fill="hold"/>
                                        <p:tgtEl>
                                          <p:spTgt spid="25"/>
                                        </p:tgtEl>
                                        <p:attrNameLst>
                                          <p:attrName>style.rotation</p:attrName>
                                        </p:attrNameLst>
                                      </p:cBhvr>
                                      <p:tavLst>
                                        <p:tav tm="0">
                                          <p:val>
                                            <p:fltVal val="720"/>
                                          </p:val>
                                        </p:tav>
                                        <p:tav tm="100000">
                                          <p:val>
                                            <p:fltVal val="0"/>
                                          </p:val>
                                        </p:tav>
                                      </p:tavLst>
                                    </p:anim>
                                    <p:anim calcmode="lin" valueType="num">
                                      <p:cBhvr>
                                        <p:cTn id="149" dur="2000" fill="hold"/>
                                        <p:tgtEl>
                                          <p:spTgt spid="25"/>
                                        </p:tgtEl>
                                        <p:attrNameLst>
                                          <p:attrName>ppt_h</p:attrName>
                                        </p:attrNameLst>
                                      </p:cBhvr>
                                      <p:tavLst>
                                        <p:tav tm="0">
                                          <p:val>
                                            <p:fltVal val="0"/>
                                          </p:val>
                                        </p:tav>
                                        <p:tav tm="100000">
                                          <p:val>
                                            <p:strVal val="#ppt_h"/>
                                          </p:val>
                                        </p:tav>
                                      </p:tavLst>
                                    </p:anim>
                                    <p:anim calcmode="lin" valueType="num">
                                      <p:cBhvr>
                                        <p:cTn id="150" dur="2000" fill="hold"/>
                                        <p:tgtEl>
                                          <p:spTgt spid="25"/>
                                        </p:tgtEl>
                                        <p:attrNameLst>
                                          <p:attrName>ppt_w</p:attrName>
                                        </p:attrNameLst>
                                      </p:cBhvr>
                                      <p:tavLst>
                                        <p:tav tm="0">
                                          <p:val>
                                            <p:fltVal val="0"/>
                                          </p:val>
                                        </p:tav>
                                        <p:tav tm="100000">
                                          <p:val>
                                            <p:strVal val="#ppt_w"/>
                                          </p:val>
                                        </p:tav>
                                      </p:tavLst>
                                    </p:anim>
                                  </p:childTnLst>
                                </p:cTn>
                              </p:par>
                              <p:par>
                                <p:cTn id="151" presetID="35" presetClass="entr" presetSubtype="0"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fade">
                                      <p:cBhvr>
                                        <p:cTn id="153" dur="2000"/>
                                        <p:tgtEl>
                                          <p:spTgt spid="26"/>
                                        </p:tgtEl>
                                      </p:cBhvr>
                                    </p:animEffect>
                                    <p:anim calcmode="lin" valueType="num">
                                      <p:cBhvr>
                                        <p:cTn id="154" dur="2000" fill="hold"/>
                                        <p:tgtEl>
                                          <p:spTgt spid="26"/>
                                        </p:tgtEl>
                                        <p:attrNameLst>
                                          <p:attrName>style.rotation</p:attrName>
                                        </p:attrNameLst>
                                      </p:cBhvr>
                                      <p:tavLst>
                                        <p:tav tm="0">
                                          <p:val>
                                            <p:fltVal val="720"/>
                                          </p:val>
                                        </p:tav>
                                        <p:tav tm="100000">
                                          <p:val>
                                            <p:fltVal val="0"/>
                                          </p:val>
                                        </p:tav>
                                      </p:tavLst>
                                    </p:anim>
                                    <p:anim calcmode="lin" valueType="num">
                                      <p:cBhvr>
                                        <p:cTn id="155" dur="2000" fill="hold"/>
                                        <p:tgtEl>
                                          <p:spTgt spid="26"/>
                                        </p:tgtEl>
                                        <p:attrNameLst>
                                          <p:attrName>ppt_h</p:attrName>
                                        </p:attrNameLst>
                                      </p:cBhvr>
                                      <p:tavLst>
                                        <p:tav tm="0">
                                          <p:val>
                                            <p:fltVal val="0"/>
                                          </p:val>
                                        </p:tav>
                                        <p:tav tm="100000">
                                          <p:val>
                                            <p:strVal val="#ppt_h"/>
                                          </p:val>
                                        </p:tav>
                                      </p:tavLst>
                                    </p:anim>
                                    <p:anim calcmode="lin" valueType="num">
                                      <p:cBhvr>
                                        <p:cTn id="156" dur="2000" fill="hold"/>
                                        <p:tgtEl>
                                          <p:spTgt spid="26"/>
                                        </p:tgtEl>
                                        <p:attrNameLst>
                                          <p:attrName>ppt_w</p:attrName>
                                        </p:attrNameLst>
                                      </p:cBhvr>
                                      <p:tavLst>
                                        <p:tav tm="0">
                                          <p:val>
                                            <p:fltVal val="0"/>
                                          </p:val>
                                        </p:tav>
                                        <p:tav tm="100000">
                                          <p:val>
                                            <p:strVal val="#ppt_w"/>
                                          </p:val>
                                        </p:tav>
                                      </p:tavLst>
                                    </p:anim>
                                  </p:childTnLst>
                                </p:cTn>
                              </p:par>
                              <p:par>
                                <p:cTn id="157" presetID="35" presetClass="entr" presetSubtype="0" fill="hold" grpId="1" nodeType="withEffect">
                                  <p:stCondLst>
                                    <p:cond delay="0"/>
                                  </p:stCondLst>
                                  <p:childTnLst>
                                    <p:set>
                                      <p:cBhvr>
                                        <p:cTn id="158" dur="1" fill="hold">
                                          <p:stCondLst>
                                            <p:cond delay="0"/>
                                          </p:stCondLst>
                                        </p:cTn>
                                        <p:tgtEl>
                                          <p:spTgt spid="27"/>
                                        </p:tgtEl>
                                        <p:attrNameLst>
                                          <p:attrName>style.visibility</p:attrName>
                                        </p:attrNameLst>
                                      </p:cBhvr>
                                      <p:to>
                                        <p:strVal val="visible"/>
                                      </p:to>
                                    </p:set>
                                    <p:animEffect transition="in" filter="fade">
                                      <p:cBhvr>
                                        <p:cTn id="159" dur="2000"/>
                                        <p:tgtEl>
                                          <p:spTgt spid="27"/>
                                        </p:tgtEl>
                                      </p:cBhvr>
                                    </p:animEffect>
                                    <p:anim calcmode="lin" valueType="num">
                                      <p:cBhvr>
                                        <p:cTn id="160" dur="2000" fill="hold"/>
                                        <p:tgtEl>
                                          <p:spTgt spid="27"/>
                                        </p:tgtEl>
                                        <p:attrNameLst>
                                          <p:attrName>style.rotation</p:attrName>
                                        </p:attrNameLst>
                                      </p:cBhvr>
                                      <p:tavLst>
                                        <p:tav tm="0">
                                          <p:val>
                                            <p:fltVal val="720"/>
                                          </p:val>
                                        </p:tav>
                                        <p:tav tm="100000">
                                          <p:val>
                                            <p:fltVal val="0"/>
                                          </p:val>
                                        </p:tav>
                                      </p:tavLst>
                                    </p:anim>
                                    <p:anim calcmode="lin" valueType="num">
                                      <p:cBhvr>
                                        <p:cTn id="161" dur="2000" fill="hold"/>
                                        <p:tgtEl>
                                          <p:spTgt spid="27"/>
                                        </p:tgtEl>
                                        <p:attrNameLst>
                                          <p:attrName>ppt_h</p:attrName>
                                        </p:attrNameLst>
                                      </p:cBhvr>
                                      <p:tavLst>
                                        <p:tav tm="0">
                                          <p:val>
                                            <p:fltVal val="0"/>
                                          </p:val>
                                        </p:tav>
                                        <p:tav tm="100000">
                                          <p:val>
                                            <p:strVal val="#ppt_h"/>
                                          </p:val>
                                        </p:tav>
                                      </p:tavLst>
                                    </p:anim>
                                    <p:anim calcmode="lin" valueType="num">
                                      <p:cBhvr>
                                        <p:cTn id="162" dur="2000" fill="hold"/>
                                        <p:tgtEl>
                                          <p:spTgt spid="27"/>
                                        </p:tgtEl>
                                        <p:attrNameLst>
                                          <p:attrName>ppt_w</p:attrName>
                                        </p:attrNameLst>
                                      </p:cBhvr>
                                      <p:tavLst>
                                        <p:tav tm="0">
                                          <p:val>
                                            <p:fltVal val="0"/>
                                          </p:val>
                                        </p:tav>
                                        <p:tav tm="100000">
                                          <p:val>
                                            <p:strVal val="#ppt_w"/>
                                          </p:val>
                                        </p:tav>
                                      </p:tavLst>
                                    </p:anim>
                                  </p:childTnLst>
                                </p:cTn>
                              </p:par>
                              <p:par>
                                <p:cTn id="163" presetID="35" presetClass="entr" presetSubtype="0" fill="hold" grpId="1" nodeType="withEffect">
                                  <p:stCondLst>
                                    <p:cond delay="0"/>
                                  </p:stCondLst>
                                  <p:childTnLst>
                                    <p:set>
                                      <p:cBhvr>
                                        <p:cTn id="164" dur="1" fill="hold">
                                          <p:stCondLst>
                                            <p:cond delay="0"/>
                                          </p:stCondLst>
                                        </p:cTn>
                                        <p:tgtEl>
                                          <p:spTgt spid="28"/>
                                        </p:tgtEl>
                                        <p:attrNameLst>
                                          <p:attrName>style.visibility</p:attrName>
                                        </p:attrNameLst>
                                      </p:cBhvr>
                                      <p:to>
                                        <p:strVal val="visible"/>
                                      </p:to>
                                    </p:set>
                                    <p:animEffect transition="in" filter="fade">
                                      <p:cBhvr>
                                        <p:cTn id="165" dur="2000"/>
                                        <p:tgtEl>
                                          <p:spTgt spid="28"/>
                                        </p:tgtEl>
                                      </p:cBhvr>
                                    </p:animEffect>
                                    <p:anim calcmode="lin" valueType="num">
                                      <p:cBhvr>
                                        <p:cTn id="166" dur="2000" fill="hold"/>
                                        <p:tgtEl>
                                          <p:spTgt spid="28"/>
                                        </p:tgtEl>
                                        <p:attrNameLst>
                                          <p:attrName>style.rotation</p:attrName>
                                        </p:attrNameLst>
                                      </p:cBhvr>
                                      <p:tavLst>
                                        <p:tav tm="0">
                                          <p:val>
                                            <p:fltVal val="720"/>
                                          </p:val>
                                        </p:tav>
                                        <p:tav tm="100000">
                                          <p:val>
                                            <p:fltVal val="0"/>
                                          </p:val>
                                        </p:tav>
                                      </p:tavLst>
                                    </p:anim>
                                    <p:anim calcmode="lin" valueType="num">
                                      <p:cBhvr>
                                        <p:cTn id="167" dur="2000" fill="hold"/>
                                        <p:tgtEl>
                                          <p:spTgt spid="28"/>
                                        </p:tgtEl>
                                        <p:attrNameLst>
                                          <p:attrName>ppt_h</p:attrName>
                                        </p:attrNameLst>
                                      </p:cBhvr>
                                      <p:tavLst>
                                        <p:tav tm="0">
                                          <p:val>
                                            <p:fltVal val="0"/>
                                          </p:val>
                                        </p:tav>
                                        <p:tav tm="100000">
                                          <p:val>
                                            <p:strVal val="#ppt_h"/>
                                          </p:val>
                                        </p:tav>
                                      </p:tavLst>
                                    </p:anim>
                                    <p:anim calcmode="lin" valueType="num">
                                      <p:cBhvr>
                                        <p:cTn id="168" dur="2000" fill="hold"/>
                                        <p:tgtEl>
                                          <p:spTgt spid="28"/>
                                        </p:tgtEl>
                                        <p:attrNameLst>
                                          <p:attrName>ppt_w</p:attrName>
                                        </p:attrNameLst>
                                      </p:cBhvr>
                                      <p:tavLst>
                                        <p:tav tm="0">
                                          <p:val>
                                            <p:fltVal val="0"/>
                                          </p:val>
                                        </p:tav>
                                        <p:tav tm="100000">
                                          <p:val>
                                            <p:strVal val="#ppt_w"/>
                                          </p:val>
                                        </p:tav>
                                      </p:tavLst>
                                    </p:anim>
                                  </p:childTnLst>
                                </p:cTn>
                              </p:par>
                              <p:par>
                                <p:cTn id="169" presetID="35" presetClass="entr" presetSubtype="0" fill="hold" grpId="1" nodeType="withEffect">
                                  <p:stCondLst>
                                    <p:cond delay="0"/>
                                  </p:stCondLst>
                                  <p:childTnLst>
                                    <p:set>
                                      <p:cBhvr>
                                        <p:cTn id="170" dur="1" fill="hold">
                                          <p:stCondLst>
                                            <p:cond delay="0"/>
                                          </p:stCondLst>
                                        </p:cTn>
                                        <p:tgtEl>
                                          <p:spTgt spid="29"/>
                                        </p:tgtEl>
                                        <p:attrNameLst>
                                          <p:attrName>style.visibility</p:attrName>
                                        </p:attrNameLst>
                                      </p:cBhvr>
                                      <p:to>
                                        <p:strVal val="visible"/>
                                      </p:to>
                                    </p:set>
                                    <p:animEffect transition="in" filter="fade">
                                      <p:cBhvr>
                                        <p:cTn id="171" dur="2000"/>
                                        <p:tgtEl>
                                          <p:spTgt spid="29"/>
                                        </p:tgtEl>
                                      </p:cBhvr>
                                    </p:animEffect>
                                    <p:anim calcmode="lin" valueType="num">
                                      <p:cBhvr>
                                        <p:cTn id="172" dur="2000" fill="hold"/>
                                        <p:tgtEl>
                                          <p:spTgt spid="29"/>
                                        </p:tgtEl>
                                        <p:attrNameLst>
                                          <p:attrName>style.rotation</p:attrName>
                                        </p:attrNameLst>
                                      </p:cBhvr>
                                      <p:tavLst>
                                        <p:tav tm="0">
                                          <p:val>
                                            <p:fltVal val="720"/>
                                          </p:val>
                                        </p:tav>
                                        <p:tav tm="100000">
                                          <p:val>
                                            <p:fltVal val="0"/>
                                          </p:val>
                                        </p:tav>
                                      </p:tavLst>
                                    </p:anim>
                                    <p:anim calcmode="lin" valueType="num">
                                      <p:cBhvr>
                                        <p:cTn id="173" dur="2000" fill="hold"/>
                                        <p:tgtEl>
                                          <p:spTgt spid="29"/>
                                        </p:tgtEl>
                                        <p:attrNameLst>
                                          <p:attrName>ppt_h</p:attrName>
                                        </p:attrNameLst>
                                      </p:cBhvr>
                                      <p:tavLst>
                                        <p:tav tm="0">
                                          <p:val>
                                            <p:fltVal val="0"/>
                                          </p:val>
                                        </p:tav>
                                        <p:tav tm="100000">
                                          <p:val>
                                            <p:strVal val="#ppt_h"/>
                                          </p:val>
                                        </p:tav>
                                      </p:tavLst>
                                    </p:anim>
                                    <p:anim calcmode="lin" valueType="num">
                                      <p:cBhvr>
                                        <p:cTn id="174" dur="2000" fill="hold"/>
                                        <p:tgtEl>
                                          <p:spTgt spid="29"/>
                                        </p:tgtEl>
                                        <p:attrNameLst>
                                          <p:attrName>ppt_w</p:attrName>
                                        </p:attrNameLst>
                                      </p:cBhvr>
                                      <p:tavLst>
                                        <p:tav tm="0">
                                          <p:val>
                                            <p:fltVal val="0"/>
                                          </p:val>
                                        </p:tav>
                                        <p:tav tm="100000">
                                          <p:val>
                                            <p:strVal val="#ppt_w"/>
                                          </p:val>
                                        </p:tav>
                                      </p:tavLst>
                                    </p:anim>
                                  </p:childTnLst>
                                </p:cTn>
                              </p:par>
                              <p:par>
                                <p:cTn id="175" presetID="35" presetClass="entr" presetSubtype="0" fill="hold" grpId="1" nodeType="withEffect">
                                  <p:stCondLst>
                                    <p:cond delay="0"/>
                                  </p:stCondLst>
                                  <p:childTnLst>
                                    <p:set>
                                      <p:cBhvr>
                                        <p:cTn id="176" dur="1" fill="hold">
                                          <p:stCondLst>
                                            <p:cond delay="0"/>
                                          </p:stCondLst>
                                        </p:cTn>
                                        <p:tgtEl>
                                          <p:spTgt spid="30"/>
                                        </p:tgtEl>
                                        <p:attrNameLst>
                                          <p:attrName>style.visibility</p:attrName>
                                        </p:attrNameLst>
                                      </p:cBhvr>
                                      <p:to>
                                        <p:strVal val="visible"/>
                                      </p:to>
                                    </p:set>
                                    <p:animEffect transition="in" filter="fade">
                                      <p:cBhvr>
                                        <p:cTn id="177" dur="2000"/>
                                        <p:tgtEl>
                                          <p:spTgt spid="30"/>
                                        </p:tgtEl>
                                      </p:cBhvr>
                                    </p:animEffect>
                                    <p:anim calcmode="lin" valueType="num">
                                      <p:cBhvr>
                                        <p:cTn id="178" dur="2000" fill="hold"/>
                                        <p:tgtEl>
                                          <p:spTgt spid="30"/>
                                        </p:tgtEl>
                                        <p:attrNameLst>
                                          <p:attrName>style.rotation</p:attrName>
                                        </p:attrNameLst>
                                      </p:cBhvr>
                                      <p:tavLst>
                                        <p:tav tm="0">
                                          <p:val>
                                            <p:fltVal val="720"/>
                                          </p:val>
                                        </p:tav>
                                        <p:tav tm="100000">
                                          <p:val>
                                            <p:fltVal val="0"/>
                                          </p:val>
                                        </p:tav>
                                      </p:tavLst>
                                    </p:anim>
                                    <p:anim calcmode="lin" valueType="num">
                                      <p:cBhvr>
                                        <p:cTn id="179" dur="2000" fill="hold"/>
                                        <p:tgtEl>
                                          <p:spTgt spid="30"/>
                                        </p:tgtEl>
                                        <p:attrNameLst>
                                          <p:attrName>ppt_h</p:attrName>
                                        </p:attrNameLst>
                                      </p:cBhvr>
                                      <p:tavLst>
                                        <p:tav tm="0">
                                          <p:val>
                                            <p:fltVal val="0"/>
                                          </p:val>
                                        </p:tav>
                                        <p:tav tm="100000">
                                          <p:val>
                                            <p:strVal val="#ppt_h"/>
                                          </p:val>
                                        </p:tav>
                                      </p:tavLst>
                                    </p:anim>
                                    <p:anim calcmode="lin" valueType="num">
                                      <p:cBhvr>
                                        <p:cTn id="180" dur="2000" fill="hold"/>
                                        <p:tgtEl>
                                          <p:spTgt spid="30"/>
                                        </p:tgtEl>
                                        <p:attrNameLst>
                                          <p:attrName>ppt_w</p:attrName>
                                        </p:attrNameLst>
                                      </p:cBhvr>
                                      <p:tavLst>
                                        <p:tav tm="0">
                                          <p:val>
                                            <p:fltVal val="0"/>
                                          </p:val>
                                        </p:tav>
                                        <p:tav tm="100000">
                                          <p:val>
                                            <p:strVal val="#ppt_w"/>
                                          </p:val>
                                        </p:tav>
                                      </p:tavLst>
                                    </p:anim>
                                  </p:childTnLst>
                                </p:cTn>
                              </p:par>
                              <p:par>
                                <p:cTn id="181" presetID="35" presetClass="entr" presetSubtype="0" fill="hold" grpId="1" nodeType="withEffect">
                                  <p:stCondLst>
                                    <p:cond delay="0"/>
                                  </p:stCondLst>
                                  <p:childTnLst>
                                    <p:set>
                                      <p:cBhvr>
                                        <p:cTn id="182" dur="1" fill="hold">
                                          <p:stCondLst>
                                            <p:cond delay="0"/>
                                          </p:stCondLst>
                                        </p:cTn>
                                        <p:tgtEl>
                                          <p:spTgt spid="31"/>
                                        </p:tgtEl>
                                        <p:attrNameLst>
                                          <p:attrName>style.visibility</p:attrName>
                                        </p:attrNameLst>
                                      </p:cBhvr>
                                      <p:to>
                                        <p:strVal val="visible"/>
                                      </p:to>
                                    </p:set>
                                    <p:animEffect transition="in" filter="fade">
                                      <p:cBhvr>
                                        <p:cTn id="183" dur="2000"/>
                                        <p:tgtEl>
                                          <p:spTgt spid="31"/>
                                        </p:tgtEl>
                                      </p:cBhvr>
                                    </p:animEffect>
                                    <p:anim calcmode="lin" valueType="num">
                                      <p:cBhvr>
                                        <p:cTn id="184" dur="2000" fill="hold"/>
                                        <p:tgtEl>
                                          <p:spTgt spid="31"/>
                                        </p:tgtEl>
                                        <p:attrNameLst>
                                          <p:attrName>style.rotation</p:attrName>
                                        </p:attrNameLst>
                                      </p:cBhvr>
                                      <p:tavLst>
                                        <p:tav tm="0">
                                          <p:val>
                                            <p:fltVal val="720"/>
                                          </p:val>
                                        </p:tav>
                                        <p:tav tm="100000">
                                          <p:val>
                                            <p:fltVal val="0"/>
                                          </p:val>
                                        </p:tav>
                                      </p:tavLst>
                                    </p:anim>
                                    <p:anim calcmode="lin" valueType="num">
                                      <p:cBhvr>
                                        <p:cTn id="185" dur="2000" fill="hold"/>
                                        <p:tgtEl>
                                          <p:spTgt spid="31"/>
                                        </p:tgtEl>
                                        <p:attrNameLst>
                                          <p:attrName>ppt_h</p:attrName>
                                        </p:attrNameLst>
                                      </p:cBhvr>
                                      <p:tavLst>
                                        <p:tav tm="0">
                                          <p:val>
                                            <p:fltVal val="0"/>
                                          </p:val>
                                        </p:tav>
                                        <p:tav tm="100000">
                                          <p:val>
                                            <p:strVal val="#ppt_h"/>
                                          </p:val>
                                        </p:tav>
                                      </p:tavLst>
                                    </p:anim>
                                    <p:anim calcmode="lin" valueType="num">
                                      <p:cBhvr>
                                        <p:cTn id="186" dur="2000" fill="hold"/>
                                        <p:tgtEl>
                                          <p:spTgt spid="31"/>
                                        </p:tgtEl>
                                        <p:attrNameLst>
                                          <p:attrName>ppt_w</p:attrName>
                                        </p:attrNameLst>
                                      </p:cBhvr>
                                      <p:tavLst>
                                        <p:tav tm="0">
                                          <p:val>
                                            <p:fltVal val="0"/>
                                          </p:val>
                                        </p:tav>
                                        <p:tav tm="100000">
                                          <p:val>
                                            <p:strVal val="#ppt_w"/>
                                          </p:val>
                                        </p:tav>
                                      </p:tavLst>
                                    </p:anim>
                                  </p:childTnLst>
                                </p:cTn>
                              </p:par>
                              <p:par>
                                <p:cTn id="187" presetID="8" presetClass="emph" presetSubtype="0" fill="hold" grpId="1"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3"/>
                                        </p:tgtEl>
                                        <p:attrNameLst>
                                          <p:attrName>r</p:attrName>
                                        </p:attrNameLst>
                                      </p:cBhvr>
                                    </p:animRot>
                                  </p:childTnLst>
                                </p:cTn>
                              </p:par>
                            </p:childTnLst>
                          </p:cTn>
                        </p:par>
                        <p:par>
                          <p:cTn id="207" fill="hold">
                            <p:stCondLst>
                              <p:cond delay="2000"/>
                            </p:stCondLst>
                            <p:childTnLst>
                              <p:par>
                                <p:cTn id="208" presetID="2" presetClass="exit" presetSubtype="6" fill="hold" grpId="2" nodeType="after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1+ppt_w/2"/>
                                          </p:val>
                                        </p:tav>
                                      </p:tavLst>
                                    </p:anim>
                                    <p:anim calcmode="lin" valueType="num">
                                      <p:cBhvr additive="base">
                                        <p:cTn id="210" dur="2000"/>
                                        <p:tgtEl>
                                          <p:spTgt spid="4"/>
                                        </p:tgtEl>
                                        <p:attrNameLst>
                                          <p:attrName>ppt_y</p:attrName>
                                        </p:attrNameLst>
                                      </p:cBhvr>
                                      <p:tavLst>
                                        <p:tav tm="0">
                                          <p:val>
                                            <p:strVal val="ppt_y"/>
                                          </p:val>
                                        </p:tav>
                                        <p:tav tm="100000">
                                          <p:val>
                                            <p:strVal val="1+ppt_h/2"/>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6"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1+ppt_w/2"/>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6"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1+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6" fill="hold" grpId="2"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1+ppt_w/2"/>
                                          </p:val>
                                        </p:tav>
                                      </p:tavLst>
                                    </p:anim>
                                    <p:anim calcmode="lin" valueType="num">
                                      <p:cBhvr additive="base">
                                        <p:cTn id="230" dur="2000"/>
                                        <p:tgtEl>
                                          <p:spTgt spid="9"/>
                                        </p:tgtEl>
                                        <p:attrNameLst>
                                          <p:attrName>ppt_y</p:attrName>
                                        </p:attrNameLst>
                                      </p:cBhvr>
                                      <p:tavLst>
                                        <p:tav tm="0">
                                          <p:val>
                                            <p:strVal val="ppt_y"/>
                                          </p:val>
                                        </p:tav>
                                        <p:tav tm="100000">
                                          <p:val>
                                            <p:strVal val="1+ppt_h/2"/>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6" fill="hold" grpId="2"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1+ppt_w/2"/>
                                          </p:val>
                                        </p:tav>
                                      </p:tavLst>
                                    </p:anim>
                                    <p:anim calcmode="lin" valueType="num">
                                      <p:cBhvr additive="base">
                                        <p:cTn id="234" dur="2000"/>
                                        <p:tgtEl>
                                          <p:spTgt spid="10"/>
                                        </p:tgtEl>
                                        <p:attrNameLst>
                                          <p:attrName>ppt_y</p:attrName>
                                        </p:attrNameLst>
                                      </p:cBhvr>
                                      <p:tavLst>
                                        <p:tav tm="0">
                                          <p:val>
                                            <p:strVal val="ppt_y"/>
                                          </p:val>
                                        </p:tav>
                                        <p:tav tm="100000">
                                          <p:val>
                                            <p:strVal val="1+ppt_h/2"/>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6"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6"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12" fill="hold" grpId="2"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0-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2" fill="hold" grpId="2"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2" fill="hold" grpId="2"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grpId="2"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0-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12" fill="hold" grpId="2"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0-ppt_w/2"/>
                                          </p:val>
                                        </p:tav>
                                      </p:tavLst>
                                    </p:anim>
                                    <p:anim calcmode="lin" valueType="num">
                                      <p:cBhvr additive="base">
                                        <p:cTn id="266" dur="2000"/>
                                        <p:tgtEl>
                                          <p:spTgt spid="18"/>
                                        </p:tgtEl>
                                        <p:attrNameLst>
                                          <p:attrName>ppt_y</p:attrName>
                                        </p:attrNameLst>
                                      </p:cBhvr>
                                      <p:tavLst>
                                        <p:tav tm="0">
                                          <p:val>
                                            <p:strVal val="ppt_y"/>
                                          </p:val>
                                        </p:tav>
                                        <p:tav tm="100000">
                                          <p:val>
                                            <p:strVal val="1+ppt_h/2"/>
                                          </p:val>
                                        </p:tav>
                                      </p:tavLst>
                                    </p:anim>
                                    <p:set>
                                      <p:cBhvr>
                                        <p:cTn id="267" dur="1" fill="hold">
                                          <p:stCondLst>
                                            <p:cond delay="1999"/>
                                          </p:stCondLst>
                                        </p:cTn>
                                        <p:tgtEl>
                                          <p:spTgt spid="18"/>
                                        </p:tgtEl>
                                        <p:attrNameLst>
                                          <p:attrName>style.visibility</p:attrName>
                                        </p:attrNameLst>
                                      </p:cBhvr>
                                      <p:to>
                                        <p:strVal val="hidden"/>
                                      </p:to>
                                    </p:set>
                                  </p:childTnLst>
                                </p:cTn>
                              </p:par>
                              <p:par>
                                <p:cTn id="268" presetID="2" presetClass="exit" presetSubtype="12" fill="hold" grpId="2" nodeType="withEffect">
                                  <p:stCondLst>
                                    <p:cond delay="0"/>
                                  </p:stCondLst>
                                  <p:childTnLst>
                                    <p:anim calcmode="lin" valueType="num">
                                      <p:cBhvr additive="base">
                                        <p:cTn id="269" dur="2000"/>
                                        <p:tgtEl>
                                          <p:spTgt spid="19"/>
                                        </p:tgtEl>
                                        <p:attrNameLst>
                                          <p:attrName>ppt_x</p:attrName>
                                        </p:attrNameLst>
                                      </p:cBhvr>
                                      <p:tavLst>
                                        <p:tav tm="0">
                                          <p:val>
                                            <p:strVal val="ppt_x"/>
                                          </p:val>
                                        </p:tav>
                                        <p:tav tm="100000">
                                          <p:val>
                                            <p:strVal val="0-ppt_w/2"/>
                                          </p:val>
                                        </p:tav>
                                      </p:tavLst>
                                    </p:anim>
                                    <p:anim calcmode="lin" valueType="num">
                                      <p:cBhvr additive="base">
                                        <p:cTn id="270" dur="2000"/>
                                        <p:tgtEl>
                                          <p:spTgt spid="19"/>
                                        </p:tgtEl>
                                        <p:attrNameLst>
                                          <p:attrName>ppt_y</p:attrName>
                                        </p:attrNameLst>
                                      </p:cBhvr>
                                      <p:tavLst>
                                        <p:tav tm="0">
                                          <p:val>
                                            <p:strVal val="ppt_y"/>
                                          </p:val>
                                        </p:tav>
                                        <p:tav tm="100000">
                                          <p:val>
                                            <p:strVal val="1+ppt_h/2"/>
                                          </p:val>
                                        </p:tav>
                                      </p:tavLst>
                                    </p:anim>
                                    <p:set>
                                      <p:cBhvr>
                                        <p:cTn id="271" dur="1" fill="hold">
                                          <p:stCondLst>
                                            <p:cond delay="1999"/>
                                          </p:stCondLst>
                                        </p:cTn>
                                        <p:tgtEl>
                                          <p:spTgt spid="19"/>
                                        </p:tgtEl>
                                        <p:attrNameLst>
                                          <p:attrName>style.visibility</p:attrName>
                                        </p:attrNameLst>
                                      </p:cBhvr>
                                      <p:to>
                                        <p:strVal val="hidden"/>
                                      </p:to>
                                    </p:set>
                                  </p:childTnLst>
                                </p:cTn>
                              </p:par>
                              <p:par>
                                <p:cTn id="272" presetID="2" presetClass="exit" presetSubtype="12" fill="hold" grpId="2"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0-ppt_w/2"/>
                                          </p:val>
                                        </p:tav>
                                      </p:tavLst>
                                    </p:anim>
                                    <p:anim calcmode="lin" valueType="num">
                                      <p:cBhvr additive="base">
                                        <p:cTn id="274" dur="2000"/>
                                        <p:tgtEl>
                                          <p:spTgt spid="20"/>
                                        </p:tgtEl>
                                        <p:attrNameLst>
                                          <p:attrName>ppt_y</p:attrName>
                                        </p:attrNameLst>
                                      </p:cBhvr>
                                      <p:tavLst>
                                        <p:tav tm="0">
                                          <p:val>
                                            <p:strVal val="ppt_y"/>
                                          </p:val>
                                        </p:tav>
                                        <p:tav tm="100000">
                                          <p:val>
                                            <p:strVal val="1+ppt_h/2"/>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12" fill="hold" grpId="2"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0-ppt_w/2"/>
                                          </p:val>
                                        </p:tav>
                                      </p:tavLst>
                                    </p:anim>
                                    <p:anim calcmode="lin" valueType="num">
                                      <p:cBhvr additive="base">
                                        <p:cTn id="278" dur="2000"/>
                                        <p:tgtEl>
                                          <p:spTgt spid="21"/>
                                        </p:tgtEl>
                                        <p:attrNameLst>
                                          <p:attrName>ppt_y</p:attrName>
                                        </p:attrNameLst>
                                      </p:cBhvr>
                                      <p:tavLst>
                                        <p:tav tm="0">
                                          <p:val>
                                            <p:strVal val="ppt_y"/>
                                          </p:val>
                                        </p:tav>
                                        <p:tav tm="100000">
                                          <p:val>
                                            <p:strVal val="1+ppt_h/2"/>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12" fill="hold" grpId="2"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1+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12" fill="hold" grpId="2"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4"/>
                                        </p:tgtEl>
                                        <p:attrNameLst>
                                          <p:attrName>ppt_x</p:attrName>
                                        </p:attrNameLst>
                                      </p:cBhvr>
                                      <p:tavLst>
                                        <p:tav tm="0">
                                          <p:val>
                                            <p:strVal val="ppt_x"/>
                                          </p:val>
                                        </p:tav>
                                        <p:tav tm="100000">
                                          <p:val>
                                            <p:strVal val="ppt_x"/>
                                          </p:val>
                                        </p:tav>
                                      </p:tavLst>
                                    </p:anim>
                                    <p:anim calcmode="lin" valueType="num">
                                      <p:cBhvr additive="base">
                                        <p:cTn id="290" dur="2000"/>
                                        <p:tgtEl>
                                          <p:spTgt spid="24"/>
                                        </p:tgtEl>
                                        <p:attrNameLst>
                                          <p:attrName>ppt_y</p:attrName>
                                        </p:attrNameLst>
                                      </p:cBhvr>
                                      <p:tavLst>
                                        <p:tav tm="0">
                                          <p:val>
                                            <p:strVal val="ppt_y"/>
                                          </p:val>
                                        </p:tav>
                                        <p:tav tm="100000">
                                          <p:val>
                                            <p:strVal val="1+ppt_h/2"/>
                                          </p:val>
                                        </p:tav>
                                      </p:tavLst>
                                    </p:anim>
                                    <p:set>
                                      <p:cBhvr>
                                        <p:cTn id="291" dur="1" fill="hold">
                                          <p:stCondLst>
                                            <p:cond delay="1999"/>
                                          </p:stCondLst>
                                        </p:cTn>
                                        <p:tgtEl>
                                          <p:spTgt spid="24"/>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ppt_x"/>
                                          </p:val>
                                        </p:tav>
                                      </p:tavLst>
                                    </p:anim>
                                    <p:anim calcmode="lin" valueType="num">
                                      <p:cBhvr additive="base">
                                        <p:cTn id="294" dur="2000"/>
                                        <p:tgtEl>
                                          <p:spTgt spid="25"/>
                                        </p:tgtEl>
                                        <p:attrNameLst>
                                          <p:attrName>ppt_y</p:attrName>
                                        </p:attrNameLst>
                                      </p:cBhvr>
                                      <p:tavLst>
                                        <p:tav tm="0">
                                          <p:val>
                                            <p:strVal val="ppt_y"/>
                                          </p:val>
                                        </p:tav>
                                        <p:tav tm="100000">
                                          <p:val>
                                            <p:strVal val="1+ppt_h/2"/>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ppt_x"/>
                                          </p:val>
                                        </p:tav>
                                      </p:tavLst>
                                    </p:anim>
                                    <p:anim calcmode="lin" valueType="num">
                                      <p:cBhvr additive="base">
                                        <p:cTn id="298" dur="2000"/>
                                        <p:tgtEl>
                                          <p:spTgt spid="26"/>
                                        </p:tgtEl>
                                        <p:attrNameLst>
                                          <p:attrName>ppt_y</p:attrName>
                                        </p:attrNameLst>
                                      </p:cBhvr>
                                      <p:tavLst>
                                        <p:tav tm="0">
                                          <p:val>
                                            <p:strVal val="ppt_y"/>
                                          </p:val>
                                        </p:tav>
                                        <p:tav tm="100000">
                                          <p:val>
                                            <p:strVal val="1+ppt_h/2"/>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ppt_x"/>
                                          </p:val>
                                        </p:tav>
                                      </p:tavLst>
                                    </p:anim>
                                    <p:anim calcmode="lin" valueType="num">
                                      <p:cBhvr additive="base">
                                        <p:cTn id="302" dur="2000"/>
                                        <p:tgtEl>
                                          <p:spTgt spid="27"/>
                                        </p:tgtEl>
                                        <p:attrNameLst>
                                          <p:attrName>ppt_y</p:attrName>
                                        </p:attrNameLst>
                                      </p:cBhvr>
                                      <p:tavLst>
                                        <p:tav tm="0">
                                          <p:val>
                                            <p:strVal val="ppt_y"/>
                                          </p:val>
                                        </p:tav>
                                        <p:tav tm="100000">
                                          <p:val>
                                            <p:strVal val="1+ppt_h/2"/>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ppt_x"/>
                                          </p:val>
                                        </p:tav>
                                      </p:tavLst>
                                    </p:anim>
                                    <p:anim calcmode="lin" valueType="num">
                                      <p:cBhvr additive="base">
                                        <p:cTn id="306" dur="2000"/>
                                        <p:tgtEl>
                                          <p:spTgt spid="28"/>
                                        </p:tgtEl>
                                        <p:attrNameLst>
                                          <p:attrName>ppt_y</p:attrName>
                                        </p:attrNameLst>
                                      </p:cBhvr>
                                      <p:tavLst>
                                        <p:tav tm="0">
                                          <p:val>
                                            <p:strVal val="ppt_y"/>
                                          </p:val>
                                        </p:tav>
                                        <p:tav tm="100000">
                                          <p:val>
                                            <p:strVal val="1+ppt_h/2"/>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9"/>
                                        </p:tgtEl>
                                        <p:attrNameLst>
                                          <p:attrName>ppt_x</p:attrName>
                                        </p:attrNameLst>
                                      </p:cBhvr>
                                      <p:tavLst>
                                        <p:tav tm="0">
                                          <p:val>
                                            <p:strVal val="ppt_x"/>
                                          </p:val>
                                        </p:tav>
                                        <p:tav tm="100000">
                                          <p:val>
                                            <p:strVal val="ppt_x"/>
                                          </p:val>
                                        </p:tav>
                                      </p:tavLst>
                                    </p:anim>
                                    <p:anim calcmode="lin" valueType="num">
                                      <p:cBhvr additive="base">
                                        <p:cTn id="310" dur="2000"/>
                                        <p:tgtEl>
                                          <p:spTgt spid="29"/>
                                        </p:tgtEl>
                                        <p:attrNameLst>
                                          <p:attrName>ppt_y</p:attrName>
                                        </p:attrNameLst>
                                      </p:cBhvr>
                                      <p:tavLst>
                                        <p:tav tm="0">
                                          <p:val>
                                            <p:strVal val="ppt_y"/>
                                          </p:val>
                                        </p:tav>
                                        <p:tav tm="100000">
                                          <p:val>
                                            <p:strVal val="1+ppt_h/2"/>
                                          </p:val>
                                        </p:tav>
                                      </p:tavLst>
                                    </p:anim>
                                    <p:set>
                                      <p:cBhvr>
                                        <p:cTn id="311" dur="1" fill="hold">
                                          <p:stCondLst>
                                            <p:cond delay="1999"/>
                                          </p:stCondLst>
                                        </p:cTn>
                                        <p:tgtEl>
                                          <p:spTgt spid="29"/>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30"/>
                                        </p:tgtEl>
                                        <p:attrNameLst>
                                          <p:attrName>ppt_x</p:attrName>
                                        </p:attrNameLst>
                                      </p:cBhvr>
                                      <p:tavLst>
                                        <p:tav tm="0">
                                          <p:val>
                                            <p:strVal val="ppt_x"/>
                                          </p:val>
                                        </p:tav>
                                        <p:tav tm="100000">
                                          <p:val>
                                            <p:strVal val="ppt_x"/>
                                          </p:val>
                                        </p:tav>
                                      </p:tavLst>
                                    </p:anim>
                                    <p:anim calcmode="lin" valueType="num">
                                      <p:cBhvr additive="base">
                                        <p:cTn id="314" dur="2000"/>
                                        <p:tgtEl>
                                          <p:spTgt spid="30"/>
                                        </p:tgtEl>
                                        <p:attrNameLst>
                                          <p:attrName>ppt_y</p:attrName>
                                        </p:attrNameLst>
                                      </p:cBhvr>
                                      <p:tavLst>
                                        <p:tav tm="0">
                                          <p:val>
                                            <p:strVal val="ppt_y"/>
                                          </p:val>
                                        </p:tav>
                                        <p:tav tm="100000">
                                          <p:val>
                                            <p:strVal val="1+ppt_h/2"/>
                                          </p:val>
                                        </p:tav>
                                      </p:tavLst>
                                    </p:anim>
                                    <p:set>
                                      <p:cBhvr>
                                        <p:cTn id="315" dur="1" fill="hold">
                                          <p:stCondLst>
                                            <p:cond delay="1999"/>
                                          </p:stCondLst>
                                        </p:cTn>
                                        <p:tgtEl>
                                          <p:spTgt spid="30"/>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31"/>
                                        </p:tgtEl>
                                        <p:attrNameLst>
                                          <p:attrName>ppt_x</p:attrName>
                                        </p:attrNameLst>
                                      </p:cBhvr>
                                      <p:tavLst>
                                        <p:tav tm="0">
                                          <p:val>
                                            <p:strVal val="ppt_x"/>
                                          </p:val>
                                        </p:tav>
                                        <p:tav tm="100000">
                                          <p:val>
                                            <p:strVal val="ppt_x"/>
                                          </p:val>
                                        </p:tav>
                                      </p:tavLst>
                                    </p:anim>
                                    <p:anim calcmode="lin" valueType="num">
                                      <p:cBhvr additive="base">
                                        <p:cTn id="318" dur="2000"/>
                                        <p:tgtEl>
                                          <p:spTgt spid="31"/>
                                        </p:tgtEl>
                                        <p:attrNameLst>
                                          <p:attrName>ppt_y</p:attrName>
                                        </p:attrNameLst>
                                      </p:cBhvr>
                                      <p:tavLst>
                                        <p:tav tm="0">
                                          <p:val>
                                            <p:strVal val="ppt_y"/>
                                          </p:val>
                                        </p:tav>
                                        <p:tav tm="100000">
                                          <p:val>
                                            <p:strVal val="1+ppt_h/2"/>
                                          </p:val>
                                        </p:tav>
                                      </p:tavLst>
                                    </p:anim>
                                    <p:set>
                                      <p:cBhvr>
                                        <p:cTn id="319" dur="1" fill="hold">
                                          <p:stCondLst>
                                            <p:cond delay="1999"/>
                                          </p:stCondLst>
                                        </p:cTn>
                                        <p:tgtEl>
                                          <p:spTgt spid="3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24"/>
                                        </p:tgtEl>
                                        <p:attrNameLst>
                                          <p:attrName>ppt_w</p:attrName>
                                        </p:attrNameLst>
                                      </p:cBhvr>
                                      <p:tavLst>
                                        <p:tav tm="0">
                                          <p:val>
                                            <p:strVal val="ppt_w"/>
                                          </p:val>
                                        </p:tav>
                                        <p:tav tm="100000">
                                          <p:val>
                                            <p:strVal val="ppt_w"/>
                                          </p:val>
                                        </p:tav>
                                      </p:tavLst>
                                    </p:anim>
                                    <p:anim calcmode="lin" valueType="num">
                                      <p:cBhvr>
                                        <p:cTn id="32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24"/>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25"/>
                                        </p:tgtEl>
                                        <p:attrNameLst>
                                          <p:attrName>ppt_w</p:attrName>
                                        </p:attrNameLst>
                                      </p:cBhvr>
                                      <p:tavLst>
                                        <p:tav tm="0">
                                          <p:val>
                                            <p:strVal val="ppt_w"/>
                                          </p:val>
                                        </p:tav>
                                        <p:tav tm="100000">
                                          <p:val>
                                            <p:strVal val="ppt_w"/>
                                          </p:val>
                                        </p:tav>
                                      </p:tavLst>
                                    </p:anim>
                                    <p:anim calcmode="lin" valueType="num">
                                      <p:cBhvr>
                                        <p:cTn id="32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25"/>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26"/>
                                        </p:tgtEl>
                                        <p:attrNameLst>
                                          <p:attrName>ppt_w</p:attrName>
                                        </p:attrNameLst>
                                      </p:cBhvr>
                                      <p:tavLst>
                                        <p:tav tm="0">
                                          <p:val>
                                            <p:strVal val="ppt_w"/>
                                          </p:val>
                                        </p:tav>
                                        <p:tav tm="100000">
                                          <p:val>
                                            <p:strVal val="ppt_w"/>
                                          </p:val>
                                        </p:tav>
                                      </p:tavLst>
                                    </p:anim>
                                    <p:anim calcmode="lin" valueType="num">
                                      <p:cBhvr>
                                        <p:cTn id="33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6"/>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27"/>
                                        </p:tgtEl>
                                        <p:attrNameLst>
                                          <p:attrName>ppt_w</p:attrName>
                                        </p:attrNameLst>
                                      </p:cBhvr>
                                      <p:tavLst>
                                        <p:tav tm="0">
                                          <p:val>
                                            <p:strVal val="ppt_w"/>
                                          </p:val>
                                        </p:tav>
                                        <p:tav tm="100000">
                                          <p:val>
                                            <p:strVal val="ppt_w"/>
                                          </p:val>
                                        </p:tav>
                                      </p:tavLst>
                                    </p:anim>
                                    <p:anim calcmode="lin" valueType="num">
                                      <p:cBhvr>
                                        <p:cTn id="334"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7"/>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28"/>
                                        </p:tgtEl>
                                        <p:attrNameLst>
                                          <p:attrName>ppt_w</p:attrName>
                                        </p:attrNameLst>
                                      </p:cBhvr>
                                      <p:tavLst>
                                        <p:tav tm="0">
                                          <p:val>
                                            <p:strVal val="ppt_w"/>
                                          </p:val>
                                        </p:tav>
                                        <p:tav tm="100000">
                                          <p:val>
                                            <p:strVal val="ppt_w"/>
                                          </p:val>
                                        </p:tav>
                                      </p:tavLst>
                                    </p:anim>
                                    <p:anim calcmode="lin" valueType="num">
                                      <p:cBhvr>
                                        <p:cTn id="338"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8"/>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29"/>
                                        </p:tgtEl>
                                        <p:attrNameLst>
                                          <p:attrName>ppt_w</p:attrName>
                                        </p:attrNameLst>
                                      </p:cBhvr>
                                      <p:tavLst>
                                        <p:tav tm="0">
                                          <p:val>
                                            <p:strVal val="ppt_w"/>
                                          </p:val>
                                        </p:tav>
                                        <p:tav tm="100000">
                                          <p:val>
                                            <p:strVal val="ppt_w"/>
                                          </p:val>
                                        </p:tav>
                                      </p:tavLst>
                                    </p:anim>
                                    <p:anim calcmode="lin" valueType="num">
                                      <p:cBhvr>
                                        <p:cTn id="342"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9"/>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30"/>
                                        </p:tgtEl>
                                        <p:attrNameLst>
                                          <p:attrName>ppt_w</p:attrName>
                                        </p:attrNameLst>
                                      </p:cBhvr>
                                      <p:tavLst>
                                        <p:tav tm="0">
                                          <p:val>
                                            <p:strVal val="ppt_w"/>
                                          </p:val>
                                        </p:tav>
                                        <p:tav tm="100000">
                                          <p:val>
                                            <p:strVal val="ppt_w"/>
                                          </p:val>
                                        </p:tav>
                                      </p:tavLst>
                                    </p:anim>
                                    <p:anim calcmode="lin" valueType="num">
                                      <p:cBhvr>
                                        <p:cTn id="34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30"/>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31"/>
                                        </p:tgtEl>
                                        <p:attrNameLst>
                                          <p:attrName>ppt_w</p:attrName>
                                        </p:attrNameLst>
                                      </p:cBhvr>
                                      <p:tavLst>
                                        <p:tav tm="0">
                                          <p:val>
                                            <p:strVal val="ppt_w"/>
                                          </p:val>
                                        </p:tav>
                                        <p:tav tm="100000">
                                          <p:val>
                                            <p:strVal val="ppt_w"/>
                                          </p:val>
                                        </p:tav>
                                      </p:tavLst>
                                    </p:anim>
                                    <p:anim calcmode="lin" valueType="num">
                                      <p:cBhvr>
                                        <p:cTn id="350"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31"/>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4"/>
                                        </p:tgtEl>
                                        <p:attrNameLst>
                                          <p:attrName>ppt_w</p:attrName>
                                        </p:attrNameLst>
                                      </p:cBhvr>
                                      <p:tavLst>
                                        <p:tav tm="0">
                                          <p:val>
                                            <p:strVal val="ppt_w"/>
                                          </p:val>
                                        </p:tav>
                                        <p:tav tm="100000">
                                          <p:val>
                                            <p:strVal val="ppt_w"/>
                                          </p:val>
                                        </p:tav>
                                      </p:tavLst>
                                    </p:anim>
                                    <p:anim calcmode="lin" valueType="num">
                                      <p:cBhvr>
                                        <p:cTn id="3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4"/>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5"/>
                                        </p:tgtEl>
                                        <p:attrNameLst>
                                          <p:attrName>ppt_w</p:attrName>
                                        </p:attrNameLst>
                                      </p:cBhvr>
                                      <p:tavLst>
                                        <p:tav tm="0">
                                          <p:val>
                                            <p:strVal val="ppt_w"/>
                                          </p:val>
                                        </p:tav>
                                        <p:tav tm="100000">
                                          <p:val>
                                            <p:strVal val="ppt_w"/>
                                          </p:val>
                                        </p:tav>
                                      </p:tavLst>
                                    </p:anim>
                                    <p:anim calcmode="lin" valueType="num">
                                      <p:cBhvr>
                                        <p:cTn id="3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5"/>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6"/>
                                        </p:tgtEl>
                                        <p:attrNameLst>
                                          <p:attrName>ppt_w</p:attrName>
                                        </p:attrNameLst>
                                      </p:cBhvr>
                                      <p:tavLst>
                                        <p:tav tm="0">
                                          <p:val>
                                            <p:strVal val="ppt_w"/>
                                          </p:val>
                                        </p:tav>
                                        <p:tav tm="100000">
                                          <p:val>
                                            <p:strVal val="ppt_w"/>
                                          </p:val>
                                        </p:tav>
                                      </p:tavLst>
                                    </p:anim>
                                    <p:anim calcmode="lin" valueType="num">
                                      <p:cBhvr>
                                        <p:cTn id="36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6"/>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7"/>
                                        </p:tgtEl>
                                        <p:attrNameLst>
                                          <p:attrName>ppt_w</p:attrName>
                                        </p:attrNameLst>
                                      </p:cBhvr>
                                      <p:tavLst>
                                        <p:tav tm="0">
                                          <p:val>
                                            <p:strVal val="ppt_w"/>
                                          </p:val>
                                        </p:tav>
                                        <p:tav tm="100000">
                                          <p:val>
                                            <p:strVal val="ppt_w"/>
                                          </p:val>
                                        </p:tav>
                                      </p:tavLst>
                                    </p:anim>
                                    <p:anim calcmode="lin" valueType="num">
                                      <p:cBhvr>
                                        <p:cTn id="3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7"/>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8"/>
                                        </p:tgtEl>
                                        <p:attrNameLst>
                                          <p:attrName>ppt_w</p:attrName>
                                        </p:attrNameLst>
                                      </p:cBhvr>
                                      <p:tavLst>
                                        <p:tav tm="0">
                                          <p:val>
                                            <p:strVal val="ppt_w"/>
                                          </p:val>
                                        </p:tav>
                                        <p:tav tm="100000">
                                          <p:val>
                                            <p:strVal val="ppt_w"/>
                                          </p:val>
                                        </p:tav>
                                      </p:tavLst>
                                    </p:anim>
                                    <p:anim calcmode="lin" valueType="num">
                                      <p:cBhvr>
                                        <p:cTn id="37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9"/>
                                        </p:tgtEl>
                                        <p:attrNameLst>
                                          <p:attrName>ppt_w</p:attrName>
                                        </p:attrNameLst>
                                      </p:cBhvr>
                                      <p:tavLst>
                                        <p:tav tm="0">
                                          <p:val>
                                            <p:strVal val="ppt_w"/>
                                          </p:val>
                                        </p:tav>
                                        <p:tav tm="100000">
                                          <p:val>
                                            <p:strVal val="ppt_w"/>
                                          </p:val>
                                        </p:tav>
                                      </p:tavLst>
                                    </p:anim>
                                    <p:anim calcmode="lin" valueType="num">
                                      <p:cBhvr>
                                        <p:cTn id="3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9"/>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10"/>
                                        </p:tgtEl>
                                        <p:attrNameLst>
                                          <p:attrName>ppt_w</p:attrName>
                                        </p:attrNameLst>
                                      </p:cBhvr>
                                      <p:tavLst>
                                        <p:tav tm="0">
                                          <p:val>
                                            <p:strVal val="ppt_w"/>
                                          </p:val>
                                        </p:tav>
                                        <p:tav tm="100000">
                                          <p:val>
                                            <p:strVal val="ppt_w"/>
                                          </p:val>
                                        </p:tav>
                                      </p:tavLst>
                                    </p:anim>
                                    <p:anim calcmode="lin" valueType="num">
                                      <p:cBhvr>
                                        <p:cTn id="3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10"/>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11"/>
                                        </p:tgtEl>
                                        <p:attrNameLst>
                                          <p:attrName>ppt_w</p:attrName>
                                        </p:attrNameLst>
                                      </p:cBhvr>
                                      <p:tavLst>
                                        <p:tav tm="0">
                                          <p:val>
                                            <p:strVal val="ppt_w"/>
                                          </p:val>
                                        </p:tav>
                                        <p:tav tm="100000">
                                          <p:val>
                                            <p:strVal val="ppt_w"/>
                                          </p:val>
                                        </p:tav>
                                      </p:tavLst>
                                    </p:anim>
                                    <p:anim calcmode="lin" valueType="num">
                                      <p:cBhvr>
                                        <p:cTn id="3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11"/>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12"/>
                                        </p:tgtEl>
                                        <p:attrNameLst>
                                          <p:attrName>ppt_w</p:attrName>
                                        </p:attrNameLst>
                                      </p:cBhvr>
                                      <p:tavLst>
                                        <p:tav tm="0">
                                          <p:val>
                                            <p:strVal val="ppt_w"/>
                                          </p:val>
                                        </p:tav>
                                        <p:tav tm="100000">
                                          <p:val>
                                            <p:strVal val="ppt_w"/>
                                          </p:val>
                                        </p:tav>
                                      </p:tavLst>
                                    </p:anim>
                                    <p:anim calcmode="lin" valueType="num">
                                      <p:cBhvr>
                                        <p:cTn id="3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12"/>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13"/>
                                        </p:tgtEl>
                                        <p:attrNameLst>
                                          <p:attrName>ppt_w</p:attrName>
                                        </p:attrNameLst>
                                      </p:cBhvr>
                                      <p:tavLst>
                                        <p:tav tm="0">
                                          <p:val>
                                            <p:strVal val="ppt_w"/>
                                          </p:val>
                                        </p:tav>
                                        <p:tav tm="100000">
                                          <p:val>
                                            <p:strVal val="ppt_w"/>
                                          </p:val>
                                        </p:tav>
                                      </p:tavLst>
                                    </p:anim>
                                    <p:anim calcmode="lin" valueType="num">
                                      <p:cBhvr>
                                        <p:cTn id="39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13"/>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14"/>
                                        </p:tgtEl>
                                        <p:attrNameLst>
                                          <p:attrName>ppt_w</p:attrName>
                                        </p:attrNameLst>
                                      </p:cBhvr>
                                      <p:tavLst>
                                        <p:tav tm="0">
                                          <p:val>
                                            <p:strVal val="ppt_w"/>
                                          </p:val>
                                        </p:tav>
                                        <p:tav tm="100000">
                                          <p:val>
                                            <p:strVal val="ppt_w"/>
                                          </p:val>
                                        </p:tav>
                                      </p:tavLst>
                                    </p:anim>
                                    <p:anim calcmode="lin" valueType="num">
                                      <p:cBhvr>
                                        <p:cTn id="39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4"/>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2000"/>
                                        <p:tgtEl>
                                          <p:spTgt spid="15"/>
                                        </p:tgtEl>
                                        <p:attrNameLst>
                                          <p:attrName>ppt_w</p:attrName>
                                        </p:attrNameLst>
                                      </p:cBhvr>
                                      <p:tavLst>
                                        <p:tav tm="0">
                                          <p:val>
                                            <p:strVal val="ppt_w"/>
                                          </p:val>
                                        </p:tav>
                                        <p:tav tm="100000">
                                          <p:val>
                                            <p:strVal val="ppt_w"/>
                                          </p:val>
                                        </p:tav>
                                      </p:tavLst>
                                    </p:anim>
                                    <p:anim calcmode="lin" valueType="num">
                                      <p:cBhvr>
                                        <p:cTn id="39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5"/>
                                        </p:tgtEl>
                                        <p:attrNameLst>
                                          <p:attrName>style.visibility</p:attrName>
                                        </p:attrNameLst>
                                      </p:cBhvr>
                                      <p:to>
                                        <p:strVal val="hidden"/>
                                      </p:to>
                                    </p:set>
                                  </p:childTnLst>
                                </p:cTn>
                              </p:par>
                              <p:par>
                                <p:cTn id="400" presetID="19" presetClass="exit" presetSubtype="5" fill="hold" grpId="3" nodeType="withEffect">
                                  <p:stCondLst>
                                    <p:cond delay="0"/>
                                  </p:stCondLst>
                                  <p:childTnLst>
                                    <p:anim calcmode="lin" valueType="num">
                                      <p:cBhvr>
                                        <p:cTn id="401" dur="2000"/>
                                        <p:tgtEl>
                                          <p:spTgt spid="16"/>
                                        </p:tgtEl>
                                        <p:attrNameLst>
                                          <p:attrName>ppt_w</p:attrName>
                                        </p:attrNameLst>
                                      </p:cBhvr>
                                      <p:tavLst>
                                        <p:tav tm="0">
                                          <p:val>
                                            <p:strVal val="ppt_w"/>
                                          </p:val>
                                        </p:tav>
                                        <p:tav tm="100000">
                                          <p:val>
                                            <p:strVal val="ppt_w"/>
                                          </p:val>
                                        </p:tav>
                                      </p:tavLst>
                                    </p:anim>
                                    <p:anim calcmode="lin" valueType="num">
                                      <p:cBhvr>
                                        <p:cTn id="40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6"/>
                                        </p:tgtEl>
                                        <p:attrNameLst>
                                          <p:attrName>style.visibility</p:attrName>
                                        </p:attrNameLst>
                                      </p:cBhvr>
                                      <p:to>
                                        <p:strVal val="hidden"/>
                                      </p:to>
                                    </p:set>
                                  </p:childTnLst>
                                </p:cTn>
                              </p:par>
                              <p:par>
                                <p:cTn id="404" presetID="19" presetClass="exit" presetSubtype="5" fill="hold" grpId="3" nodeType="withEffect">
                                  <p:stCondLst>
                                    <p:cond delay="0"/>
                                  </p:stCondLst>
                                  <p:childTnLst>
                                    <p:anim calcmode="lin" valueType="num">
                                      <p:cBhvr>
                                        <p:cTn id="405" dur="2000"/>
                                        <p:tgtEl>
                                          <p:spTgt spid="17"/>
                                        </p:tgtEl>
                                        <p:attrNameLst>
                                          <p:attrName>ppt_w</p:attrName>
                                        </p:attrNameLst>
                                      </p:cBhvr>
                                      <p:tavLst>
                                        <p:tav tm="0">
                                          <p:val>
                                            <p:strVal val="ppt_w"/>
                                          </p:val>
                                        </p:tav>
                                        <p:tav tm="100000">
                                          <p:val>
                                            <p:strVal val="ppt_w"/>
                                          </p:val>
                                        </p:tav>
                                      </p:tavLst>
                                    </p:anim>
                                    <p:anim calcmode="lin" valueType="num">
                                      <p:cBhvr>
                                        <p:cTn id="406"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7"/>
                                        </p:tgtEl>
                                        <p:attrNameLst>
                                          <p:attrName>style.visibility</p:attrName>
                                        </p:attrNameLst>
                                      </p:cBhvr>
                                      <p:to>
                                        <p:strVal val="hidden"/>
                                      </p:to>
                                    </p:set>
                                  </p:childTnLst>
                                </p:cTn>
                              </p:par>
                              <p:par>
                                <p:cTn id="408" presetID="19" presetClass="exit" presetSubtype="5" fill="hold" grpId="3" nodeType="withEffect">
                                  <p:stCondLst>
                                    <p:cond delay="0"/>
                                  </p:stCondLst>
                                  <p:childTnLst>
                                    <p:anim calcmode="lin" valueType="num">
                                      <p:cBhvr>
                                        <p:cTn id="409" dur="2000"/>
                                        <p:tgtEl>
                                          <p:spTgt spid="18"/>
                                        </p:tgtEl>
                                        <p:attrNameLst>
                                          <p:attrName>ppt_w</p:attrName>
                                        </p:attrNameLst>
                                      </p:cBhvr>
                                      <p:tavLst>
                                        <p:tav tm="0">
                                          <p:val>
                                            <p:strVal val="ppt_w"/>
                                          </p:val>
                                        </p:tav>
                                        <p:tav tm="100000">
                                          <p:val>
                                            <p:strVal val="ppt_w"/>
                                          </p:val>
                                        </p:tav>
                                      </p:tavLst>
                                    </p:anim>
                                    <p:anim calcmode="lin" valueType="num">
                                      <p:cBhvr>
                                        <p:cTn id="4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18"/>
                                        </p:tgtEl>
                                        <p:attrNameLst>
                                          <p:attrName>style.visibility</p:attrName>
                                        </p:attrNameLst>
                                      </p:cBhvr>
                                      <p:to>
                                        <p:strVal val="hidden"/>
                                      </p:to>
                                    </p:set>
                                  </p:childTnLst>
                                </p:cTn>
                              </p:par>
                              <p:par>
                                <p:cTn id="412" presetID="19" presetClass="exit" presetSubtype="5" fill="hold" grpId="3" nodeType="withEffect">
                                  <p:stCondLst>
                                    <p:cond delay="0"/>
                                  </p:stCondLst>
                                  <p:childTnLst>
                                    <p:anim calcmode="lin" valueType="num">
                                      <p:cBhvr>
                                        <p:cTn id="413" dur="2000"/>
                                        <p:tgtEl>
                                          <p:spTgt spid="19"/>
                                        </p:tgtEl>
                                        <p:attrNameLst>
                                          <p:attrName>ppt_w</p:attrName>
                                        </p:attrNameLst>
                                      </p:cBhvr>
                                      <p:tavLst>
                                        <p:tav tm="0">
                                          <p:val>
                                            <p:strVal val="ppt_w"/>
                                          </p:val>
                                        </p:tav>
                                        <p:tav tm="100000">
                                          <p:val>
                                            <p:strVal val="ppt_w"/>
                                          </p:val>
                                        </p:tav>
                                      </p:tavLst>
                                    </p:anim>
                                    <p:anim calcmode="lin" valueType="num">
                                      <p:cBhvr>
                                        <p:cTn id="414"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19"/>
                                        </p:tgtEl>
                                        <p:attrNameLst>
                                          <p:attrName>style.visibility</p:attrName>
                                        </p:attrNameLst>
                                      </p:cBhvr>
                                      <p:to>
                                        <p:strVal val="hidden"/>
                                      </p:to>
                                    </p:set>
                                  </p:childTnLst>
                                </p:cTn>
                              </p:par>
                              <p:par>
                                <p:cTn id="416" presetID="19" presetClass="exit" presetSubtype="5" fill="hold" grpId="3" nodeType="withEffect">
                                  <p:stCondLst>
                                    <p:cond delay="0"/>
                                  </p:stCondLst>
                                  <p:childTnLst>
                                    <p:anim calcmode="lin" valueType="num">
                                      <p:cBhvr>
                                        <p:cTn id="417" dur="2000"/>
                                        <p:tgtEl>
                                          <p:spTgt spid="20"/>
                                        </p:tgtEl>
                                        <p:attrNameLst>
                                          <p:attrName>ppt_w</p:attrName>
                                        </p:attrNameLst>
                                      </p:cBhvr>
                                      <p:tavLst>
                                        <p:tav tm="0">
                                          <p:val>
                                            <p:strVal val="ppt_w"/>
                                          </p:val>
                                        </p:tav>
                                        <p:tav tm="100000">
                                          <p:val>
                                            <p:strVal val="ppt_w"/>
                                          </p:val>
                                        </p:tav>
                                      </p:tavLst>
                                    </p:anim>
                                    <p:anim calcmode="lin" valueType="num">
                                      <p:cBhvr>
                                        <p:cTn id="4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20"/>
                                        </p:tgtEl>
                                        <p:attrNameLst>
                                          <p:attrName>style.visibility</p:attrName>
                                        </p:attrNameLst>
                                      </p:cBhvr>
                                      <p:to>
                                        <p:strVal val="hidden"/>
                                      </p:to>
                                    </p:set>
                                  </p:childTnLst>
                                </p:cTn>
                              </p:par>
                              <p:par>
                                <p:cTn id="420" presetID="19" presetClass="exit" presetSubtype="5" fill="hold" grpId="3" nodeType="withEffect">
                                  <p:stCondLst>
                                    <p:cond delay="0"/>
                                  </p:stCondLst>
                                  <p:childTnLst>
                                    <p:anim calcmode="lin" valueType="num">
                                      <p:cBhvr>
                                        <p:cTn id="421" dur="2000"/>
                                        <p:tgtEl>
                                          <p:spTgt spid="21"/>
                                        </p:tgtEl>
                                        <p:attrNameLst>
                                          <p:attrName>ppt_w</p:attrName>
                                        </p:attrNameLst>
                                      </p:cBhvr>
                                      <p:tavLst>
                                        <p:tav tm="0">
                                          <p:val>
                                            <p:strVal val="ppt_w"/>
                                          </p:val>
                                        </p:tav>
                                        <p:tav tm="100000">
                                          <p:val>
                                            <p:strVal val="ppt_w"/>
                                          </p:val>
                                        </p:tav>
                                      </p:tavLst>
                                    </p:anim>
                                    <p:anim calcmode="lin" valueType="num">
                                      <p:cBhvr>
                                        <p:cTn id="422"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21"/>
                                        </p:tgtEl>
                                        <p:attrNameLst>
                                          <p:attrName>style.visibility</p:attrName>
                                        </p:attrNameLst>
                                      </p:cBhvr>
                                      <p:to>
                                        <p:strVal val="hidden"/>
                                      </p:to>
                                    </p:set>
                                  </p:childTnLst>
                                </p:cTn>
                              </p:par>
                              <p:par>
                                <p:cTn id="424" presetID="19" presetClass="exit" presetSubtype="5" fill="hold" grpId="3" nodeType="withEffect">
                                  <p:stCondLst>
                                    <p:cond delay="0"/>
                                  </p:stCondLst>
                                  <p:childTnLst>
                                    <p:anim calcmode="lin" valueType="num">
                                      <p:cBhvr>
                                        <p:cTn id="425" dur="2000"/>
                                        <p:tgtEl>
                                          <p:spTgt spid="22"/>
                                        </p:tgtEl>
                                        <p:attrNameLst>
                                          <p:attrName>ppt_w</p:attrName>
                                        </p:attrNameLst>
                                      </p:cBhvr>
                                      <p:tavLst>
                                        <p:tav tm="0">
                                          <p:val>
                                            <p:strVal val="ppt_w"/>
                                          </p:val>
                                        </p:tav>
                                        <p:tav tm="100000">
                                          <p:val>
                                            <p:strVal val="ppt_w"/>
                                          </p:val>
                                        </p:tav>
                                      </p:tavLst>
                                    </p:anim>
                                    <p:anim calcmode="lin" valueType="num">
                                      <p:cBhvr>
                                        <p:cTn id="426"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22"/>
                                        </p:tgtEl>
                                        <p:attrNameLst>
                                          <p:attrName>style.visibility</p:attrName>
                                        </p:attrNameLst>
                                      </p:cBhvr>
                                      <p:to>
                                        <p:strVal val="hidden"/>
                                      </p:to>
                                    </p:set>
                                  </p:childTnLst>
                                </p:cTn>
                              </p:par>
                              <p:par>
                                <p:cTn id="428" presetID="19" presetClass="exit" presetSubtype="5" fill="hold" grpId="3" nodeType="withEffect">
                                  <p:stCondLst>
                                    <p:cond delay="0"/>
                                  </p:stCondLst>
                                  <p:childTnLst>
                                    <p:anim calcmode="lin" valueType="num">
                                      <p:cBhvr>
                                        <p:cTn id="429" dur="2000"/>
                                        <p:tgtEl>
                                          <p:spTgt spid="23"/>
                                        </p:tgtEl>
                                        <p:attrNameLst>
                                          <p:attrName>ppt_w</p:attrName>
                                        </p:attrNameLst>
                                      </p:cBhvr>
                                      <p:tavLst>
                                        <p:tav tm="0">
                                          <p:val>
                                            <p:strVal val="ppt_w"/>
                                          </p:val>
                                        </p:tav>
                                        <p:tav tm="100000">
                                          <p:val>
                                            <p:strVal val="ppt_w"/>
                                          </p:val>
                                        </p:tav>
                                      </p:tavLst>
                                    </p:anim>
                                    <p:anim calcmode="lin" valueType="num">
                                      <p:cBhvr>
                                        <p:cTn id="430"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23"/>
                                        </p:tgtEl>
                                        <p:attrNameLst>
                                          <p:attrName>style.visibility</p:attrName>
                                        </p:attrNameLst>
                                      </p:cBhvr>
                                      <p:to>
                                        <p:strVal val="hidden"/>
                                      </p:to>
                                    </p:set>
                                  </p:childTnLst>
                                </p:cTn>
                              </p:par>
                              <p:par>
                                <p:cTn id="432" presetID="17" presetClass="entr" presetSubtype="1"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 calcmode="lin" valueType="num">
                                      <p:cBhvr>
                                        <p:cTn id="434" dur="2000" fill="hold"/>
                                        <p:tgtEl>
                                          <p:spTgt spid="2"/>
                                        </p:tgtEl>
                                        <p:attrNameLst>
                                          <p:attrName>ppt_x</p:attrName>
                                        </p:attrNameLst>
                                      </p:cBhvr>
                                      <p:tavLst>
                                        <p:tav tm="0">
                                          <p:val>
                                            <p:strVal val="#ppt_x"/>
                                          </p:val>
                                        </p:tav>
                                        <p:tav tm="100000">
                                          <p:val>
                                            <p:strVal val="#ppt_x"/>
                                          </p:val>
                                        </p:tav>
                                      </p:tavLst>
                                    </p:anim>
                                    <p:anim calcmode="lin" valueType="num">
                                      <p:cBhvr>
                                        <p:cTn id="435" dur="2000" fill="hold"/>
                                        <p:tgtEl>
                                          <p:spTgt spid="2"/>
                                        </p:tgtEl>
                                        <p:attrNameLst>
                                          <p:attrName>ppt_y</p:attrName>
                                        </p:attrNameLst>
                                      </p:cBhvr>
                                      <p:tavLst>
                                        <p:tav tm="0">
                                          <p:val>
                                            <p:strVal val="#ppt_y-#ppt_h/2"/>
                                          </p:val>
                                        </p:tav>
                                        <p:tav tm="100000">
                                          <p:val>
                                            <p:strVal val="#ppt_y"/>
                                          </p:val>
                                        </p:tav>
                                      </p:tavLst>
                                    </p:anim>
                                    <p:anim calcmode="lin" valueType="num">
                                      <p:cBhvr>
                                        <p:cTn id="436" dur="2000" fill="hold"/>
                                        <p:tgtEl>
                                          <p:spTgt spid="2"/>
                                        </p:tgtEl>
                                        <p:attrNameLst>
                                          <p:attrName>ppt_w</p:attrName>
                                        </p:attrNameLst>
                                      </p:cBhvr>
                                      <p:tavLst>
                                        <p:tav tm="0">
                                          <p:val>
                                            <p:strVal val="#ppt_w"/>
                                          </p:val>
                                        </p:tav>
                                        <p:tav tm="100000">
                                          <p:val>
                                            <p:strVal val="#ppt_w"/>
                                          </p:val>
                                        </p:tav>
                                      </p:tavLst>
                                    </p:anim>
                                    <p:anim calcmode="lin" valueType="num">
                                      <p:cBhvr>
                                        <p:cTn id="4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065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2285984"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428992" y="357172"/>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028423">
            <a:off x="3484325" y="1995101"/>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428646"/>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3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3000" fill="hold"/>
                                        <p:tgtEl>
                                          <p:spTgt spid="4"/>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3000" fill="hold"/>
                                        <p:tgtEl>
                                          <p:spTgt spid="5"/>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anim calcmode="lin" valueType="num">
                                      <p:cBhvr>
                                        <p:cTn id="35" dur="3000" fill="hold"/>
                                        <p:tgtEl>
                                          <p:spTgt spid="6"/>
                                        </p:tgtEl>
                                        <p:attrNameLst>
                                          <p:attrName>ppt_x</p:attrName>
                                        </p:attrNameLst>
                                      </p:cBhvr>
                                      <p:tavLst>
                                        <p:tav tm="0">
                                          <p:val>
                                            <p:fltVal val="0.5"/>
                                          </p:val>
                                        </p:tav>
                                        <p:tav tm="100000">
                                          <p:val>
                                            <p:strVal val="#ppt_x"/>
                                          </p:val>
                                        </p:tav>
                                      </p:tavLst>
                                    </p:anim>
                                    <p:anim calcmode="lin" valueType="num">
                                      <p:cBhvr>
                                        <p:cTn id="36" dur="3000" fill="hold"/>
                                        <p:tgtEl>
                                          <p:spTgt spid="6"/>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3000" fill="hold"/>
                                        <p:tgtEl>
                                          <p:spTgt spid="6"/>
                                        </p:tgtEl>
                                        <p:attrNameLst>
                                          <p:attrName>r</p:attrName>
                                        </p:attrNameLst>
                                      </p:cBhvr>
                                    </p:animRot>
                                  </p:childTnLst>
                                </p:cTn>
                              </p:par>
                            </p:childTnLst>
                          </p:cTn>
                        </p:par>
                        <p:par>
                          <p:cTn id="39" fill="hold">
                            <p:stCondLst>
                              <p:cond delay="3000"/>
                            </p:stCondLst>
                            <p:childTnLst>
                              <p:par>
                                <p:cTn id="40" presetID="23" presetClass="exit" presetSubtype="544" fill="hold" grpId="2" nodeType="afterEffect">
                                  <p:stCondLst>
                                    <p:cond delay="0"/>
                                  </p:stCondLst>
                                  <p:childTnLst>
                                    <p:anim calcmode="lin" valueType="num">
                                      <p:cBhvr>
                                        <p:cTn id="41" dur="3000"/>
                                        <p:tgtEl>
                                          <p:spTgt spid="3"/>
                                        </p:tgtEl>
                                        <p:attrNameLst>
                                          <p:attrName>ppt_w</p:attrName>
                                        </p:attrNameLst>
                                      </p:cBhvr>
                                      <p:tavLst>
                                        <p:tav tm="0">
                                          <p:val>
                                            <p:strVal val="ppt_w"/>
                                          </p:val>
                                        </p:tav>
                                        <p:tav tm="100000">
                                          <p:val>
                                            <p:fltVal val="0"/>
                                          </p:val>
                                        </p:tav>
                                      </p:tavLst>
                                    </p:anim>
                                    <p:anim calcmode="lin" valueType="num">
                                      <p:cBhvr>
                                        <p:cTn id="42" dur="3000"/>
                                        <p:tgtEl>
                                          <p:spTgt spid="3"/>
                                        </p:tgtEl>
                                        <p:attrNameLst>
                                          <p:attrName>ppt_h</p:attrName>
                                        </p:attrNameLst>
                                      </p:cBhvr>
                                      <p:tavLst>
                                        <p:tav tm="0">
                                          <p:val>
                                            <p:strVal val="ppt_h"/>
                                          </p:val>
                                        </p:tav>
                                        <p:tav tm="100000">
                                          <p:val>
                                            <p:fltVal val="0"/>
                                          </p:val>
                                        </p:tav>
                                      </p:tavLst>
                                    </p:anim>
                                    <p:anim calcmode="lin" valueType="num">
                                      <p:cBhvr>
                                        <p:cTn id="43" dur="3000"/>
                                        <p:tgtEl>
                                          <p:spTgt spid="3"/>
                                        </p:tgtEl>
                                        <p:attrNameLst>
                                          <p:attrName>ppt_x</p:attrName>
                                        </p:attrNameLst>
                                      </p:cBhvr>
                                      <p:tavLst>
                                        <p:tav tm="0">
                                          <p:val>
                                            <p:strVal val="ppt_x"/>
                                          </p:val>
                                        </p:tav>
                                        <p:tav tm="100000">
                                          <p:val>
                                            <p:fltVal val="0.5"/>
                                          </p:val>
                                        </p:tav>
                                      </p:tavLst>
                                    </p:anim>
                                    <p:anim calcmode="lin" valueType="num">
                                      <p:cBhvr>
                                        <p:cTn id="44" dur="3000"/>
                                        <p:tgtEl>
                                          <p:spTgt spid="3"/>
                                        </p:tgtEl>
                                        <p:attrNameLst>
                                          <p:attrName>ppt_y</p:attrName>
                                        </p:attrNameLst>
                                      </p:cBhvr>
                                      <p:tavLst>
                                        <p:tav tm="0">
                                          <p:val>
                                            <p:strVal val="ppt_y"/>
                                          </p:val>
                                        </p:tav>
                                        <p:tav tm="100000">
                                          <p:val>
                                            <p:fltVal val="0.5"/>
                                          </p:val>
                                        </p:tav>
                                      </p:tavLst>
                                    </p:anim>
                                    <p:set>
                                      <p:cBhvr>
                                        <p:cTn id="45" dur="1" fill="hold">
                                          <p:stCondLst>
                                            <p:cond delay="2999"/>
                                          </p:stCondLst>
                                        </p:cTn>
                                        <p:tgtEl>
                                          <p:spTgt spid="3"/>
                                        </p:tgtEl>
                                        <p:attrNameLst>
                                          <p:attrName>style.visibility</p:attrName>
                                        </p:attrNameLst>
                                      </p:cBhvr>
                                      <p:to>
                                        <p:strVal val="hidden"/>
                                      </p:to>
                                    </p:set>
                                  </p:childTnLst>
                                </p:cTn>
                              </p:par>
                              <p:par>
                                <p:cTn id="46" presetID="23" presetClass="exit" presetSubtype="544" fill="hold" grpId="2" nodeType="withEffect">
                                  <p:stCondLst>
                                    <p:cond delay="0"/>
                                  </p:stCondLst>
                                  <p:childTnLst>
                                    <p:anim calcmode="lin" valueType="num">
                                      <p:cBhvr>
                                        <p:cTn id="47" dur="3000"/>
                                        <p:tgtEl>
                                          <p:spTgt spid="4"/>
                                        </p:tgtEl>
                                        <p:attrNameLst>
                                          <p:attrName>ppt_w</p:attrName>
                                        </p:attrNameLst>
                                      </p:cBhvr>
                                      <p:tavLst>
                                        <p:tav tm="0">
                                          <p:val>
                                            <p:strVal val="ppt_w"/>
                                          </p:val>
                                        </p:tav>
                                        <p:tav tm="100000">
                                          <p:val>
                                            <p:fltVal val="0"/>
                                          </p:val>
                                        </p:tav>
                                      </p:tavLst>
                                    </p:anim>
                                    <p:anim calcmode="lin" valueType="num">
                                      <p:cBhvr>
                                        <p:cTn id="48" dur="3000"/>
                                        <p:tgtEl>
                                          <p:spTgt spid="4"/>
                                        </p:tgtEl>
                                        <p:attrNameLst>
                                          <p:attrName>ppt_h</p:attrName>
                                        </p:attrNameLst>
                                      </p:cBhvr>
                                      <p:tavLst>
                                        <p:tav tm="0">
                                          <p:val>
                                            <p:strVal val="ppt_h"/>
                                          </p:val>
                                        </p:tav>
                                        <p:tav tm="100000">
                                          <p:val>
                                            <p:fltVal val="0"/>
                                          </p:val>
                                        </p:tav>
                                      </p:tavLst>
                                    </p:anim>
                                    <p:anim calcmode="lin" valueType="num">
                                      <p:cBhvr>
                                        <p:cTn id="49" dur="3000"/>
                                        <p:tgtEl>
                                          <p:spTgt spid="4"/>
                                        </p:tgtEl>
                                        <p:attrNameLst>
                                          <p:attrName>ppt_x</p:attrName>
                                        </p:attrNameLst>
                                      </p:cBhvr>
                                      <p:tavLst>
                                        <p:tav tm="0">
                                          <p:val>
                                            <p:strVal val="ppt_x"/>
                                          </p:val>
                                        </p:tav>
                                        <p:tav tm="100000">
                                          <p:val>
                                            <p:fltVal val="0.5"/>
                                          </p:val>
                                        </p:tav>
                                      </p:tavLst>
                                    </p:anim>
                                    <p:anim calcmode="lin" valueType="num">
                                      <p:cBhvr>
                                        <p:cTn id="50" dur="3000"/>
                                        <p:tgtEl>
                                          <p:spTgt spid="4"/>
                                        </p:tgtEl>
                                        <p:attrNameLst>
                                          <p:attrName>ppt_y</p:attrName>
                                        </p:attrNameLst>
                                      </p:cBhvr>
                                      <p:tavLst>
                                        <p:tav tm="0">
                                          <p:val>
                                            <p:strVal val="ppt_y"/>
                                          </p:val>
                                        </p:tav>
                                        <p:tav tm="100000">
                                          <p:val>
                                            <p:fltVal val="0.5"/>
                                          </p:val>
                                        </p:tav>
                                      </p:tavLst>
                                    </p:anim>
                                    <p:set>
                                      <p:cBhvr>
                                        <p:cTn id="51" dur="1" fill="hold">
                                          <p:stCondLst>
                                            <p:cond delay="2999"/>
                                          </p:stCondLst>
                                        </p:cTn>
                                        <p:tgtEl>
                                          <p:spTgt spid="4"/>
                                        </p:tgtEl>
                                        <p:attrNameLst>
                                          <p:attrName>style.visibility</p:attrName>
                                        </p:attrNameLst>
                                      </p:cBhvr>
                                      <p:to>
                                        <p:strVal val="hidden"/>
                                      </p:to>
                                    </p:set>
                                  </p:childTnLst>
                                </p:cTn>
                              </p:par>
                              <p:par>
                                <p:cTn id="52" presetID="23" presetClass="exit" presetSubtype="544" fill="hold" grpId="2" nodeType="withEffect">
                                  <p:stCondLst>
                                    <p:cond delay="0"/>
                                  </p:stCondLst>
                                  <p:childTnLst>
                                    <p:anim calcmode="lin" valueType="num">
                                      <p:cBhvr>
                                        <p:cTn id="53" dur="3000"/>
                                        <p:tgtEl>
                                          <p:spTgt spid="5"/>
                                        </p:tgtEl>
                                        <p:attrNameLst>
                                          <p:attrName>ppt_w</p:attrName>
                                        </p:attrNameLst>
                                      </p:cBhvr>
                                      <p:tavLst>
                                        <p:tav tm="0">
                                          <p:val>
                                            <p:strVal val="ppt_w"/>
                                          </p:val>
                                        </p:tav>
                                        <p:tav tm="100000">
                                          <p:val>
                                            <p:fltVal val="0"/>
                                          </p:val>
                                        </p:tav>
                                      </p:tavLst>
                                    </p:anim>
                                    <p:anim calcmode="lin" valueType="num">
                                      <p:cBhvr>
                                        <p:cTn id="54" dur="3000"/>
                                        <p:tgtEl>
                                          <p:spTgt spid="5"/>
                                        </p:tgtEl>
                                        <p:attrNameLst>
                                          <p:attrName>ppt_h</p:attrName>
                                        </p:attrNameLst>
                                      </p:cBhvr>
                                      <p:tavLst>
                                        <p:tav tm="0">
                                          <p:val>
                                            <p:strVal val="ppt_h"/>
                                          </p:val>
                                        </p:tav>
                                        <p:tav tm="100000">
                                          <p:val>
                                            <p:fltVal val="0"/>
                                          </p:val>
                                        </p:tav>
                                      </p:tavLst>
                                    </p:anim>
                                    <p:anim calcmode="lin" valueType="num">
                                      <p:cBhvr>
                                        <p:cTn id="55" dur="3000"/>
                                        <p:tgtEl>
                                          <p:spTgt spid="5"/>
                                        </p:tgtEl>
                                        <p:attrNameLst>
                                          <p:attrName>ppt_x</p:attrName>
                                        </p:attrNameLst>
                                      </p:cBhvr>
                                      <p:tavLst>
                                        <p:tav tm="0">
                                          <p:val>
                                            <p:strVal val="ppt_x"/>
                                          </p:val>
                                        </p:tav>
                                        <p:tav tm="100000">
                                          <p:val>
                                            <p:fltVal val="0.5"/>
                                          </p:val>
                                        </p:tav>
                                      </p:tavLst>
                                    </p:anim>
                                    <p:anim calcmode="lin" valueType="num">
                                      <p:cBhvr>
                                        <p:cTn id="56" dur="3000"/>
                                        <p:tgtEl>
                                          <p:spTgt spid="5"/>
                                        </p:tgtEl>
                                        <p:attrNameLst>
                                          <p:attrName>ppt_y</p:attrName>
                                        </p:attrNameLst>
                                      </p:cBhvr>
                                      <p:tavLst>
                                        <p:tav tm="0">
                                          <p:val>
                                            <p:strVal val="ppt_y"/>
                                          </p:val>
                                        </p:tav>
                                        <p:tav tm="100000">
                                          <p:val>
                                            <p:fltVal val="0.5"/>
                                          </p:val>
                                        </p:tav>
                                      </p:tavLst>
                                    </p:anim>
                                    <p:set>
                                      <p:cBhvr>
                                        <p:cTn id="57" dur="1" fill="hold">
                                          <p:stCondLst>
                                            <p:cond delay="2999"/>
                                          </p:stCondLst>
                                        </p:cTn>
                                        <p:tgtEl>
                                          <p:spTgt spid="5"/>
                                        </p:tgtEl>
                                        <p:attrNameLst>
                                          <p:attrName>style.visibility</p:attrName>
                                        </p:attrNameLst>
                                      </p:cBhvr>
                                      <p:to>
                                        <p:strVal val="hidden"/>
                                      </p:to>
                                    </p:set>
                                  </p:childTnLst>
                                </p:cTn>
                              </p:par>
                              <p:par>
                                <p:cTn id="58" presetID="23" presetClass="exit" presetSubtype="544" fill="hold" grpId="2" nodeType="withEffect">
                                  <p:stCondLst>
                                    <p:cond delay="0"/>
                                  </p:stCondLst>
                                  <p:childTnLst>
                                    <p:anim calcmode="lin" valueType="num">
                                      <p:cBhvr>
                                        <p:cTn id="59" dur="3000"/>
                                        <p:tgtEl>
                                          <p:spTgt spid="6"/>
                                        </p:tgtEl>
                                        <p:attrNameLst>
                                          <p:attrName>ppt_w</p:attrName>
                                        </p:attrNameLst>
                                      </p:cBhvr>
                                      <p:tavLst>
                                        <p:tav tm="0">
                                          <p:val>
                                            <p:strVal val="ppt_w"/>
                                          </p:val>
                                        </p:tav>
                                        <p:tav tm="100000">
                                          <p:val>
                                            <p:fltVal val="0"/>
                                          </p:val>
                                        </p:tav>
                                      </p:tavLst>
                                    </p:anim>
                                    <p:anim calcmode="lin" valueType="num">
                                      <p:cBhvr>
                                        <p:cTn id="60" dur="3000"/>
                                        <p:tgtEl>
                                          <p:spTgt spid="6"/>
                                        </p:tgtEl>
                                        <p:attrNameLst>
                                          <p:attrName>ppt_h</p:attrName>
                                        </p:attrNameLst>
                                      </p:cBhvr>
                                      <p:tavLst>
                                        <p:tav tm="0">
                                          <p:val>
                                            <p:strVal val="ppt_h"/>
                                          </p:val>
                                        </p:tav>
                                        <p:tav tm="100000">
                                          <p:val>
                                            <p:fltVal val="0"/>
                                          </p:val>
                                        </p:tav>
                                      </p:tavLst>
                                    </p:anim>
                                    <p:anim calcmode="lin" valueType="num">
                                      <p:cBhvr>
                                        <p:cTn id="61" dur="3000"/>
                                        <p:tgtEl>
                                          <p:spTgt spid="6"/>
                                        </p:tgtEl>
                                        <p:attrNameLst>
                                          <p:attrName>ppt_x</p:attrName>
                                        </p:attrNameLst>
                                      </p:cBhvr>
                                      <p:tavLst>
                                        <p:tav tm="0">
                                          <p:val>
                                            <p:strVal val="ppt_x"/>
                                          </p:val>
                                        </p:tav>
                                        <p:tav tm="100000">
                                          <p:val>
                                            <p:fltVal val="0.5"/>
                                          </p:val>
                                        </p:tav>
                                      </p:tavLst>
                                    </p:anim>
                                    <p:anim calcmode="lin" valueType="num">
                                      <p:cBhvr>
                                        <p:cTn id="62" dur="3000"/>
                                        <p:tgtEl>
                                          <p:spTgt spid="6"/>
                                        </p:tgtEl>
                                        <p:attrNameLst>
                                          <p:attrName>ppt_y</p:attrName>
                                        </p:attrNameLst>
                                      </p:cBhvr>
                                      <p:tavLst>
                                        <p:tav tm="0">
                                          <p:val>
                                            <p:strVal val="ppt_y"/>
                                          </p:val>
                                        </p:tav>
                                        <p:tav tm="100000">
                                          <p:val>
                                            <p:fltVal val="0.5"/>
                                          </p:val>
                                        </p:tav>
                                      </p:tavLst>
                                    </p:anim>
                                    <p:set>
                                      <p:cBhvr>
                                        <p:cTn id="63" dur="1" fill="hold">
                                          <p:stCondLst>
                                            <p:cond delay="2999"/>
                                          </p:stCondLst>
                                        </p:cTn>
                                        <p:tgtEl>
                                          <p:spTgt spid="6"/>
                                        </p:tgtEl>
                                        <p:attrNameLst>
                                          <p:attrName>style.visibility</p:attrName>
                                        </p:attrNameLst>
                                      </p:cBhvr>
                                      <p:to>
                                        <p:strVal val="hidden"/>
                                      </p:to>
                                    </p:set>
                                  </p:childTnLst>
                                </p:cTn>
                              </p:par>
                              <p:par>
                                <p:cTn id="64" presetID="8" presetClass="emph" presetSubtype="0" fill="hold" grpId="3" nodeType="withEffect">
                                  <p:stCondLst>
                                    <p:cond delay="0"/>
                                  </p:stCondLst>
                                  <p:childTnLst>
                                    <p:animRot by="-21600000">
                                      <p:cBhvr>
                                        <p:cTn id="65" dur="3000" fill="hold"/>
                                        <p:tgtEl>
                                          <p:spTgt spid="3"/>
                                        </p:tgtEl>
                                        <p:attrNameLst>
                                          <p:attrName>r</p:attrName>
                                        </p:attrNameLst>
                                      </p:cBhvr>
                                    </p:animRot>
                                  </p:childTnLst>
                                </p:cTn>
                              </p:par>
                              <p:par>
                                <p:cTn id="66" presetID="8" presetClass="emph" presetSubtype="0" fill="hold" grpId="3" nodeType="withEffect">
                                  <p:stCondLst>
                                    <p:cond delay="0"/>
                                  </p:stCondLst>
                                  <p:childTnLst>
                                    <p:animRot by="-21600000">
                                      <p:cBhvr>
                                        <p:cTn id="67" dur="3000" fill="hold"/>
                                        <p:tgtEl>
                                          <p:spTgt spid="4"/>
                                        </p:tgtEl>
                                        <p:attrNameLst>
                                          <p:attrName>r</p:attrName>
                                        </p:attrNameLst>
                                      </p:cBhvr>
                                    </p:animRot>
                                  </p:childTnLst>
                                </p:cTn>
                              </p:par>
                              <p:par>
                                <p:cTn id="68" presetID="8" presetClass="emph" presetSubtype="0" fill="hold" grpId="3"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3" nodeType="withEffect">
                                  <p:stCondLst>
                                    <p:cond delay="0"/>
                                  </p:stCondLst>
                                  <p:childTnLst>
                                    <p:animRot by="-21600000">
                                      <p:cBhvr>
                                        <p:cTn id="71" dur="3000" fill="hold"/>
                                        <p:tgtEl>
                                          <p:spTgt spid="6"/>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4/3*#ppt_w"/>
                                          </p:val>
                                        </p:tav>
                                        <p:tav tm="100000">
                                          <p:val>
                                            <p:strVal val="#ppt_w"/>
                                          </p:val>
                                        </p:tav>
                                      </p:tavLst>
                                    </p:anim>
                                    <p:anim calcmode="lin" valueType="num">
                                      <p:cBhvr>
                                        <p:cTn id="75" dur="2000" fill="hold"/>
                                        <p:tgtEl>
                                          <p:spTgt spid="2"/>
                                        </p:tgtEl>
                                        <p:attrNameLst>
                                          <p:attrName>ppt_h</p:attrName>
                                        </p:attrNameLst>
                                      </p:cBhvr>
                                      <p:tavLst>
                                        <p:tav tm="0">
                                          <p:val>
                                            <p:strVal val="4/3*#ppt_h"/>
                                          </p:val>
                                        </p:tav>
                                        <p:tav tm="100000">
                                          <p:val>
                                            <p:strVal val="#ppt_h"/>
                                          </p:val>
                                        </p:tav>
                                      </p:tavLst>
                                    </p:anim>
                                  </p:childTnLst>
                                </p:cTn>
                              </p:par>
                              <p:par>
                                <p:cTn id="76" presetID="21" presetClass="entr" presetSubtype="8"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wheel(8)">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enfant-png-avec-deco-noel-a-faire-avec-les-enfants-11-encadrement-cadre-frame-idees-et-deco-noel-a-faire-avec-les-enfants-11-encadrement-cadre-frame-art-deco-1181x1772-avec-1181x1772px.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2500298" y="1357304"/>
            <a:ext cx="4357718" cy="2739211"/>
          </a:xfrm>
          <a:prstGeom prst="rect">
            <a:avLst/>
          </a:prstGeom>
          <a:noFill/>
        </p:spPr>
        <p:txBody>
          <a:bodyPr wrap="square" rtlCol="0">
            <a:spAutoFit/>
          </a:bodyPr>
          <a:lstStyle/>
          <a:p>
            <a:pPr lvl="0" algn="ctr"/>
            <a:r>
              <a:rPr lang="es-PE" sz="1400" b="1" cap="all" dirty="0" smtClean="0"/>
              <a:t>COMBATE EL COLESTEROL Y TRIGLICÉRIDOS</a:t>
            </a:r>
            <a:endParaRPr lang="es-PE" sz="1400" dirty="0" smtClean="0"/>
          </a:p>
          <a:p>
            <a:pPr lvl="0" algn="ctr"/>
            <a:endParaRPr lang="es-PE" sz="1400" dirty="0" smtClean="0"/>
          </a:p>
          <a:p>
            <a:pPr lvl="0" algn="ctr"/>
            <a:r>
              <a:rPr lang="es-PE" sz="1400" dirty="0" smtClean="0"/>
              <a:t>La lúcuma posee componentes que te ayudan a combatir el colesterol y triglicéridos. La clave está en tomar un vaso de jugo de esta fruta diariamente. </a:t>
            </a:r>
          </a:p>
          <a:p>
            <a:pPr lvl="0" algn="ctr"/>
            <a:endParaRPr lang="es-PE" sz="1400" b="1" cap="all" dirty="0" smtClean="0"/>
          </a:p>
          <a:p>
            <a:pPr lvl="0" algn="ctr"/>
            <a:r>
              <a:rPr lang="es-PE" sz="1400" b="1" cap="all" dirty="0" smtClean="0"/>
              <a:t>TE PROTEGE DE ENFERMEDADES CARDIACAS</a:t>
            </a:r>
            <a:endParaRPr lang="es-PE" sz="1400" dirty="0" smtClean="0"/>
          </a:p>
          <a:p>
            <a:pPr lvl="0" algn="ctr"/>
            <a:endParaRPr lang="es-PE" sz="1400" dirty="0" smtClean="0"/>
          </a:p>
          <a:p>
            <a:pPr lvl="0" algn="ctr"/>
            <a:r>
              <a:rPr lang="es-PE" sz="1400" dirty="0" smtClean="0"/>
              <a:t>El caroteno que posee la lúcuma te ayuda a disminuir las posibilidades de sufrir ataques cardíacos y aumentar la eficiencia del sistema inmunológico.</a:t>
            </a:r>
          </a:p>
          <a:p>
            <a:pPr algn="ctr"/>
            <a:endParaRPr lang="es-PE" dirty="0"/>
          </a:p>
        </p:txBody>
      </p:sp>
      <p:sp>
        <p:nvSpPr>
          <p:cNvPr id="5" name="4 Rectángulo"/>
          <p:cNvSpPr/>
          <p:nvPr/>
        </p:nvSpPr>
        <p:spPr>
          <a:xfrm>
            <a:off x="-357222" y="-142894"/>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g-imag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250017" y="178593"/>
            <a:ext cx="4000528" cy="4500562"/>
          </a:xfrm>
          <a:prstGeom prst="rect">
            <a:avLst/>
          </a:prstGeom>
        </p:spPr>
      </p:pic>
      <p:pic>
        <p:nvPicPr>
          <p:cNvPr id="4" name="3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200000">
            <a:off x="4893455" y="178593"/>
            <a:ext cx="4000528" cy="4500562"/>
          </a:xfrm>
          <a:prstGeom prst="rect">
            <a:avLst/>
          </a:prstGeom>
        </p:spPr>
      </p:pic>
      <p:sp>
        <p:nvSpPr>
          <p:cNvPr id="5" name="4 Rectángulo"/>
          <p:cNvSpPr/>
          <p:nvPr/>
        </p:nvSpPr>
        <p:spPr>
          <a:xfrm>
            <a:off x="-357222" y="-285770"/>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16" presetClass="entr" presetSubtype="2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Horizontal)">
                                      <p:cBhvr>
                                        <p:cTn id="17" dur="2000"/>
                                        <p:tgtEl>
                                          <p:spTgt spid="3"/>
                                        </p:tgtEl>
                                      </p:cBhvr>
                                    </p:animEffect>
                                  </p:childTnLst>
                                </p:cTn>
                              </p:par>
                              <p:par>
                                <p:cTn id="18" presetID="16" presetClass="entr" presetSubtype="2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par>
                                <p:cTn id="21" presetID="50" presetClass="entr" presetSubtype="0" decel="10000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ppt_w</p:attrName>
                                        </p:attrNameLst>
                                      </p:cBhvr>
                                      <p:tavLst>
                                        <p:tav tm="0">
                                          <p:val>
                                            <p:strVal val="#ppt_w+.3"/>
                                          </p:val>
                                        </p:tav>
                                        <p:tav tm="100000">
                                          <p:val>
                                            <p:strVal val="#ppt_w"/>
                                          </p:val>
                                        </p:tav>
                                      </p:tavLst>
                                    </p:anim>
                                    <p:anim calcmode="lin" valueType="num">
                                      <p:cBhvr>
                                        <p:cTn id="24" dur="2000" fill="hold"/>
                                        <p:tgtEl>
                                          <p:spTgt spid="3"/>
                                        </p:tgtEl>
                                        <p:attrNameLst>
                                          <p:attrName>ppt_h</p:attrName>
                                        </p:attrNameLst>
                                      </p:cBhvr>
                                      <p:tavLst>
                                        <p:tav tm="0">
                                          <p:val>
                                            <p:strVal val="#ppt_h"/>
                                          </p:val>
                                        </p:tav>
                                        <p:tav tm="100000">
                                          <p:val>
                                            <p:strVal val="#ppt_h"/>
                                          </p:val>
                                        </p:tav>
                                      </p:tavLst>
                                    </p:anim>
                                    <p:animEffect transition="in" filter="fade">
                                      <p:cBhvr>
                                        <p:cTn id="25" dur="2000"/>
                                        <p:tgtEl>
                                          <p:spTgt spid="3"/>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3"/>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par>
                                <p:cTn id="31" presetID="19" presetClass="entr" presetSubtype="1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ppt_w</p:attrName>
                                        </p:attrNameLst>
                                      </p:cBhvr>
                                      <p:tavLst>
                                        <p:tav tm="0" fmla="#ppt_w*sin(2.5*pi*$)">
                                          <p:val>
                                            <p:fltVal val="0"/>
                                          </p:val>
                                        </p:tav>
                                        <p:tav tm="100000">
                                          <p:val>
                                            <p:fltVal val="1"/>
                                          </p:val>
                                        </p:tav>
                                      </p:tavLst>
                                    </p:anim>
                                    <p:anim calcmode="lin" valueType="num">
                                      <p:cBhvr>
                                        <p:cTn id="34" dur="2000" fill="hold"/>
                                        <p:tgtEl>
                                          <p:spTgt spid="3"/>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fmla="#ppt_w*sin(2.5*pi*$)">
                                          <p:val>
                                            <p:fltVal val="0"/>
                                          </p:val>
                                        </p:tav>
                                        <p:tav tm="100000">
                                          <p:val>
                                            <p:fltVal val="1"/>
                                          </p:val>
                                        </p:tav>
                                      </p:tavLst>
                                    </p:anim>
                                    <p:anim calcmode="lin" valueType="num">
                                      <p:cBhvr>
                                        <p:cTn id="38" dur="2000" fill="hold"/>
                                        <p:tgtEl>
                                          <p:spTgt spid="4"/>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17" presetClass="exit" presetSubtype="8" fill="hold" nodeType="afterEffect">
                                  <p:stCondLst>
                                    <p:cond delay="0"/>
                                  </p:stCondLst>
                                  <p:childTnLst>
                                    <p:anim calcmode="lin" valueType="num">
                                      <p:cBhvr>
                                        <p:cTn id="41" dur="2000"/>
                                        <p:tgtEl>
                                          <p:spTgt spid="3"/>
                                        </p:tgtEl>
                                        <p:attrNameLst>
                                          <p:attrName>ppt_x</p:attrName>
                                        </p:attrNameLst>
                                      </p:cBhvr>
                                      <p:tavLst>
                                        <p:tav tm="0">
                                          <p:val>
                                            <p:strVal val="ppt_x"/>
                                          </p:val>
                                        </p:tav>
                                        <p:tav tm="100000">
                                          <p:val>
                                            <p:strVal val="ppt_x-ppt_w/2"/>
                                          </p:val>
                                        </p:tav>
                                      </p:tavLst>
                                    </p:anim>
                                    <p:anim calcmode="lin" valueType="num">
                                      <p:cBhvr>
                                        <p:cTn id="42" dur="2000"/>
                                        <p:tgtEl>
                                          <p:spTgt spid="3"/>
                                        </p:tgtEl>
                                        <p:attrNameLst>
                                          <p:attrName>ppt_y</p:attrName>
                                        </p:attrNameLst>
                                      </p:cBhvr>
                                      <p:tavLst>
                                        <p:tav tm="0">
                                          <p:val>
                                            <p:strVal val="ppt_y"/>
                                          </p:val>
                                        </p:tav>
                                        <p:tav tm="100000">
                                          <p:val>
                                            <p:strVal val="ppt_y"/>
                                          </p:val>
                                        </p:tav>
                                      </p:tavLst>
                                    </p:anim>
                                    <p:anim calcmode="lin" valueType="num">
                                      <p:cBhvr>
                                        <p:cTn id="43" dur="2000"/>
                                        <p:tgtEl>
                                          <p:spTgt spid="3"/>
                                        </p:tgtEl>
                                        <p:attrNameLst>
                                          <p:attrName>ppt_w</p:attrName>
                                        </p:attrNameLst>
                                      </p:cBhvr>
                                      <p:tavLst>
                                        <p:tav tm="0">
                                          <p:val>
                                            <p:strVal val="ppt_w"/>
                                          </p:val>
                                        </p:tav>
                                        <p:tav tm="100000">
                                          <p:val>
                                            <p:fltVal val="0"/>
                                          </p:val>
                                        </p:tav>
                                      </p:tavLst>
                                    </p:anim>
                                    <p:anim calcmode="lin" valueType="num">
                                      <p:cBhvr>
                                        <p:cTn id="44" dur="2000"/>
                                        <p:tgtEl>
                                          <p:spTgt spid="3"/>
                                        </p:tgtEl>
                                        <p:attrNameLst>
                                          <p:attrName>ppt_h</p:attrName>
                                        </p:attrNameLst>
                                      </p:cBhvr>
                                      <p:tavLst>
                                        <p:tav tm="0">
                                          <p:val>
                                            <p:strVal val="ppt_h"/>
                                          </p:val>
                                        </p:tav>
                                        <p:tav tm="100000">
                                          <p:val>
                                            <p:strVal val="ppt_h"/>
                                          </p:val>
                                        </p:tav>
                                      </p:tavLst>
                                    </p:anim>
                                    <p:set>
                                      <p:cBhvr>
                                        <p:cTn id="45" dur="1" fill="hold">
                                          <p:stCondLst>
                                            <p:cond delay="1999"/>
                                          </p:stCondLst>
                                        </p:cTn>
                                        <p:tgtEl>
                                          <p:spTgt spid="3"/>
                                        </p:tgtEl>
                                        <p:attrNameLst>
                                          <p:attrName>style.visibility</p:attrName>
                                        </p:attrNameLst>
                                      </p:cBhvr>
                                      <p:to>
                                        <p:strVal val="hidden"/>
                                      </p:to>
                                    </p:set>
                                  </p:childTnLst>
                                </p:cTn>
                              </p:par>
                              <p:par>
                                <p:cTn id="46" presetID="17" presetClass="exit" presetSubtype="2" fill="hold" nodeType="withEffect">
                                  <p:stCondLst>
                                    <p:cond delay="0"/>
                                  </p:stCondLst>
                                  <p:childTnLst>
                                    <p:anim calcmode="lin" valueType="num">
                                      <p:cBhvr>
                                        <p:cTn id="47" dur="2000"/>
                                        <p:tgtEl>
                                          <p:spTgt spid="4"/>
                                        </p:tgtEl>
                                        <p:attrNameLst>
                                          <p:attrName>ppt_x</p:attrName>
                                        </p:attrNameLst>
                                      </p:cBhvr>
                                      <p:tavLst>
                                        <p:tav tm="0">
                                          <p:val>
                                            <p:strVal val="ppt_x"/>
                                          </p:val>
                                        </p:tav>
                                        <p:tav tm="100000">
                                          <p:val>
                                            <p:strVal val="ppt_x+ppt_w/2"/>
                                          </p:val>
                                        </p:tav>
                                      </p:tavLst>
                                    </p:anim>
                                    <p:anim calcmode="lin" valueType="num">
                                      <p:cBhvr>
                                        <p:cTn id="48" dur="2000"/>
                                        <p:tgtEl>
                                          <p:spTgt spid="4"/>
                                        </p:tgtEl>
                                        <p:attrNameLst>
                                          <p:attrName>ppt_y</p:attrName>
                                        </p:attrNameLst>
                                      </p:cBhvr>
                                      <p:tavLst>
                                        <p:tav tm="0">
                                          <p:val>
                                            <p:strVal val="ppt_y"/>
                                          </p:val>
                                        </p:tav>
                                        <p:tav tm="100000">
                                          <p:val>
                                            <p:strVal val="ppt_y"/>
                                          </p:val>
                                        </p:tav>
                                      </p:tavLst>
                                    </p:anim>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strVal val="ppt_h"/>
                                          </p:val>
                                        </p:tav>
                                      </p:tavLst>
                                    </p:anim>
                                    <p:set>
                                      <p:cBhvr>
                                        <p:cTn id="51" dur="1" fill="hold">
                                          <p:stCondLst>
                                            <p:cond delay="1999"/>
                                          </p:stCondLst>
                                        </p:cTn>
                                        <p:tgtEl>
                                          <p:spTgt spid="4"/>
                                        </p:tgtEl>
                                        <p:attrNameLst>
                                          <p:attrName>style.visibility</p:attrName>
                                        </p:attrNameLst>
                                      </p:cBhvr>
                                      <p:to>
                                        <p:strVal val="hidden"/>
                                      </p:to>
                                    </p:set>
                                  </p:childTnLst>
                                </p:cTn>
                              </p:par>
                              <p:par>
                                <p:cTn id="52" presetID="17" presetClass="entr" presetSubtype="10"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p:cTn id="54" dur="2000" fill="hold"/>
                                        <p:tgtEl>
                                          <p:spTgt spid="2"/>
                                        </p:tgtEl>
                                        <p:attrNameLst>
                                          <p:attrName>ppt_w</p:attrName>
                                        </p:attrNameLst>
                                      </p:cBhvr>
                                      <p:tavLst>
                                        <p:tav tm="0">
                                          <p:val>
                                            <p:fltVal val="0"/>
                                          </p:val>
                                        </p:tav>
                                        <p:tav tm="100000">
                                          <p:val>
                                            <p:strVal val="#ppt_w"/>
                                          </p:val>
                                        </p:tav>
                                      </p:tavLst>
                                    </p:anim>
                                    <p:anim calcmode="lin" valueType="num">
                                      <p:cBhvr>
                                        <p:cTn id="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000277845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357554" y="1357304"/>
            <a:ext cx="2357454" cy="2357454"/>
          </a:xfrm>
          <a:prstGeom prst="rect">
            <a:avLst/>
          </a:prstGeom>
        </p:spPr>
      </p:pic>
      <p:pic>
        <p:nvPicPr>
          <p:cNvPr id="4" name="3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786182" y="0"/>
            <a:ext cx="1500198" cy="1500198"/>
          </a:xfrm>
          <a:prstGeom prst="rect">
            <a:avLst/>
          </a:prstGeom>
        </p:spPr>
      </p:pic>
      <p:pic>
        <p:nvPicPr>
          <p:cNvPr id="5" name="4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429256" y="1785932"/>
            <a:ext cx="1500198" cy="1500198"/>
          </a:xfrm>
          <a:prstGeom prst="rect">
            <a:avLst/>
          </a:prstGeom>
        </p:spPr>
      </p:pic>
      <p:pic>
        <p:nvPicPr>
          <p:cNvPr id="6" name="5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857620" y="3429006"/>
            <a:ext cx="1500198" cy="1500198"/>
          </a:xfrm>
          <a:prstGeom prst="rect">
            <a:avLst/>
          </a:prstGeom>
        </p:spPr>
      </p:pic>
      <p:pic>
        <p:nvPicPr>
          <p:cNvPr id="7" name="6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1785932"/>
            <a:ext cx="1500198" cy="1500198"/>
          </a:xfrm>
          <a:prstGeom prst="rect">
            <a:avLst/>
          </a:prstGeom>
        </p:spPr>
      </p:pic>
      <p:pic>
        <p:nvPicPr>
          <p:cNvPr id="8" name="7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929190" y="571486"/>
            <a:ext cx="1500198" cy="1500198"/>
          </a:xfrm>
          <a:prstGeom prst="rect">
            <a:avLst/>
          </a:prstGeom>
        </p:spPr>
      </p:pic>
      <p:pic>
        <p:nvPicPr>
          <p:cNvPr id="9" name="8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00628" y="3000378"/>
            <a:ext cx="1500198" cy="1500198"/>
          </a:xfrm>
          <a:prstGeom prst="rect">
            <a:avLst/>
          </a:prstGeom>
        </p:spPr>
      </p:pic>
      <p:pic>
        <p:nvPicPr>
          <p:cNvPr id="10" name="9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643174" y="3000378"/>
            <a:ext cx="1500198" cy="1500198"/>
          </a:xfrm>
          <a:prstGeom prst="rect">
            <a:avLst/>
          </a:prstGeom>
        </p:spPr>
      </p:pic>
      <p:pic>
        <p:nvPicPr>
          <p:cNvPr id="11" name="10 Imagen" descr="tumblr_lmdm6vFrmb1qzgppgo1_40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643174" y="500048"/>
            <a:ext cx="1500198" cy="1500198"/>
          </a:xfrm>
          <a:prstGeom prst="rect">
            <a:avLst/>
          </a:prstGeom>
        </p:spPr>
      </p:pic>
      <p:sp>
        <p:nvSpPr>
          <p:cNvPr id="12" name="11 Rectángulo"/>
          <p:cNvSpPr/>
          <p:nvPr/>
        </p:nvSpPr>
        <p:spPr>
          <a:xfrm>
            <a:off x="0" y="-214332"/>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2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enfant-png-avec-deco-noel-a-faire-avec-les-enfants-11-encadrement-cadre-frame-idees-et-deco-noel-a-faire-avec-les-enfants-11-encadrement-cadre-frame-art-deco-1181x1772-avec-1181x1772px.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2143108" y="1000114"/>
            <a:ext cx="4714908" cy="3170099"/>
          </a:xfrm>
          <a:prstGeom prst="rect">
            <a:avLst/>
          </a:prstGeom>
          <a:noFill/>
        </p:spPr>
        <p:txBody>
          <a:bodyPr wrap="square" rtlCol="0">
            <a:spAutoFit/>
          </a:bodyPr>
          <a:lstStyle/>
          <a:p>
            <a:pPr lvl="0" algn="ctr"/>
            <a:r>
              <a:rPr lang="es-PE" sz="1400" b="1" cap="all" dirty="0" smtClean="0"/>
              <a:t>OLVÍDATE DE PROBLEMAS DE LA PIEL</a:t>
            </a:r>
            <a:endParaRPr lang="es-PE" sz="1400" dirty="0" smtClean="0"/>
          </a:p>
          <a:p>
            <a:pPr lvl="0" algn="ctr"/>
            <a:endParaRPr lang="es-PE" sz="1400" dirty="0" smtClean="0"/>
          </a:p>
          <a:p>
            <a:pPr lvl="0" algn="ctr"/>
            <a:r>
              <a:rPr lang="es-PE" sz="1400" dirty="0" smtClean="0"/>
              <a:t>Si sufres de irritación en la piel debes empezar a consumir lúcuma. La idea es colocarte la fruta en la parte afectada usando algodón o un hisopo y esperar por algunos minutos.</a:t>
            </a:r>
          </a:p>
          <a:p>
            <a:pPr lvl="0" algn="ctr"/>
            <a:endParaRPr lang="es-PE" sz="1400" b="1" cap="all" dirty="0" smtClean="0"/>
          </a:p>
          <a:p>
            <a:pPr lvl="0" algn="ctr"/>
            <a:r>
              <a:rPr lang="es-PE" sz="1400" b="1" cap="all" dirty="0" smtClean="0"/>
              <a:t>COMBATE LA DIABETES</a:t>
            </a:r>
            <a:endParaRPr lang="es-PE" sz="1400" dirty="0" smtClean="0"/>
          </a:p>
          <a:p>
            <a:pPr lvl="0" algn="ctr"/>
            <a:endParaRPr lang="es-PE" sz="1400" dirty="0" smtClean="0"/>
          </a:p>
          <a:p>
            <a:pPr lvl="0" algn="ctr"/>
            <a:r>
              <a:rPr lang="es-PE" sz="1400" dirty="0" smtClean="0"/>
              <a:t>Esta exótica fruta también puede ser utilizada para prevenir o combatir la diabetes. Esto debido a que ayuda a regular la glucosa en la sangre.</a:t>
            </a:r>
          </a:p>
          <a:p>
            <a:pPr lvl="0" algn="ctr"/>
            <a:r>
              <a:rPr lang="es-PE" sz="1400" dirty="0" smtClean="0"/>
              <a:t>Así que empieza a consumir esta fruta y obtendrás muchos beneficios.</a:t>
            </a:r>
          </a:p>
          <a:p>
            <a:pPr algn="ctr"/>
            <a:endParaRPr lang="es-PE" dirty="0"/>
          </a:p>
        </p:txBody>
      </p:sp>
      <p:sp>
        <p:nvSpPr>
          <p:cNvPr id="5" name="4 Rectángulo"/>
          <p:cNvSpPr/>
          <p:nvPr/>
        </p:nvSpPr>
        <p:spPr>
          <a:xfrm>
            <a:off x="-285784" y="-285770"/>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eese-cake-choco-lucu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7143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7143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42872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42872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50029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50029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3643306"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3643306"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4572000"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4572000"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571500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571500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7000892"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000892"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357208"/>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0-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0-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0-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0-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2000"/>
                                        <p:tgtEl>
                                          <p:spTgt spid="3"/>
                                        </p:tgtEl>
                                        <p:attrNameLst>
                                          <p:attrName>ppt_h</p:attrName>
                                        </p:attrNameLst>
                                      </p:cBhvr>
                                      <p:tavLst>
                                        <p:tav tm="0">
                                          <p:val>
                                            <p:strVal val="ppt_h"/>
                                          </p:val>
                                        </p:tav>
                                        <p:tav tm="100000">
                                          <p:val>
                                            <p:strVal val="ppt_h"/>
                                          </p:val>
                                        </p:tav>
                                      </p:tavLst>
                                    </p:anim>
                                    <p:anim calcmode="lin" valueType="num">
                                      <p:cBhvr>
                                        <p:cTn id="1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2000"/>
                                        <p:tgtEl>
                                          <p:spTgt spid="5"/>
                                        </p:tgtEl>
                                        <p:attrNameLst>
                                          <p:attrName>ppt_h</p:attrName>
                                        </p:attrNameLst>
                                      </p:cBhvr>
                                      <p:tavLst>
                                        <p:tav tm="0">
                                          <p:val>
                                            <p:strVal val="ppt_h"/>
                                          </p:val>
                                        </p:tav>
                                        <p:tav tm="100000">
                                          <p:val>
                                            <p:strVal val="ppt_h"/>
                                          </p:val>
                                        </p:tav>
                                      </p:tavLst>
                                    </p:anim>
                                    <p:anim calcmode="lin" valueType="num">
                                      <p:cBhvr>
                                        <p:cTn id="1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2000"/>
                                        <p:tgtEl>
                                          <p:spTgt spid="7"/>
                                        </p:tgtEl>
                                        <p:attrNameLst>
                                          <p:attrName>ppt_h</p:attrName>
                                        </p:attrNameLst>
                                      </p:cBhvr>
                                      <p:tavLst>
                                        <p:tav tm="0">
                                          <p:val>
                                            <p:strVal val="ppt_h"/>
                                          </p:val>
                                        </p:tav>
                                        <p:tav tm="100000">
                                          <p:val>
                                            <p:strVal val="ppt_h"/>
                                          </p:val>
                                        </p:tav>
                                      </p:tavLst>
                                    </p:anim>
                                    <p:anim calcmode="lin" valueType="num">
                                      <p:cBhvr>
                                        <p:cTn id="1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1"/>
                                        </p:tgtEl>
                                        <p:attrNameLst>
                                          <p:attrName>ppt_h</p:attrName>
                                        </p:attrNameLst>
                                      </p:cBhvr>
                                      <p:tavLst>
                                        <p:tav tm="0">
                                          <p:val>
                                            <p:strVal val="ppt_h"/>
                                          </p:val>
                                        </p:tav>
                                        <p:tav tm="100000">
                                          <p:val>
                                            <p:strVal val="ppt_h"/>
                                          </p:val>
                                        </p:tav>
                                      </p:tavLst>
                                    </p:anim>
                                    <p:anim calcmode="lin" valueType="num">
                                      <p:cBhvr>
                                        <p:cTn id="18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3"/>
                                        </p:tgtEl>
                                        <p:attrNameLst>
                                          <p:attrName>ppt_h</p:attrName>
                                        </p:attrNameLst>
                                      </p:cBhvr>
                                      <p:tavLst>
                                        <p:tav tm="0">
                                          <p:val>
                                            <p:strVal val="ppt_h"/>
                                          </p:val>
                                        </p:tav>
                                        <p:tav tm="100000">
                                          <p:val>
                                            <p:strVal val="ppt_h"/>
                                          </p:val>
                                        </p:tav>
                                      </p:tavLst>
                                    </p:anim>
                                    <p:anim calcmode="lin" valueType="num">
                                      <p:cBhvr>
                                        <p:cTn id="19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5"/>
                                        </p:tgtEl>
                                        <p:attrNameLst>
                                          <p:attrName>ppt_h</p:attrName>
                                        </p:attrNameLst>
                                      </p:cBhvr>
                                      <p:tavLst>
                                        <p:tav tm="0">
                                          <p:val>
                                            <p:strVal val="ppt_h"/>
                                          </p:val>
                                        </p:tav>
                                        <p:tav tm="100000">
                                          <p:val>
                                            <p:strVal val="ppt_h"/>
                                          </p:val>
                                        </p:tav>
                                      </p:tavLst>
                                    </p:anim>
                                    <p:anim calcmode="lin" valueType="num">
                                      <p:cBhvr>
                                        <p:cTn id="19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6"/>
                                        </p:tgtEl>
                                        <p:attrNameLst>
                                          <p:attrName>ppt_h</p:attrName>
                                        </p:attrNameLst>
                                      </p:cBhvr>
                                      <p:tavLst>
                                        <p:tav tm="0">
                                          <p:val>
                                            <p:strVal val="ppt_h"/>
                                          </p:val>
                                        </p:tav>
                                        <p:tav tm="100000">
                                          <p:val>
                                            <p:strVal val="ppt_h"/>
                                          </p:val>
                                        </p:tav>
                                      </p:tavLst>
                                    </p:anim>
                                    <p:anim calcmode="lin" valueType="num">
                                      <p:cBhvr>
                                        <p:cTn id="20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6"/>
                                        </p:tgtEl>
                                        <p:attrNameLst>
                                          <p:attrName>style.visibility</p:attrName>
                                        </p:attrNameLst>
                                      </p:cBhvr>
                                      <p:to>
                                        <p:strVal val="hidden"/>
                                      </p:to>
                                    </p:set>
                                  </p:childTnLst>
                                </p:cTn>
                              </p:par>
                              <p:par>
                                <p:cTn id="204" presetID="23" presetClass="entr" presetSubtype="288"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strVal val="4/3*#ppt_w"/>
                                          </p:val>
                                        </p:tav>
                                        <p:tav tm="100000">
                                          <p:val>
                                            <p:strVal val="#ppt_w"/>
                                          </p:val>
                                        </p:tav>
                                      </p:tavLst>
                                    </p:anim>
                                    <p:anim calcmode="lin" valueType="num">
                                      <p:cBhvr>
                                        <p:cTn id="207" dur="2000" fill="hold"/>
                                        <p:tgtEl>
                                          <p:spTgt spid="2"/>
                                        </p:tgtEl>
                                        <p:attrNameLst>
                                          <p:attrName>ppt_h</p:attrName>
                                        </p:attrNameLst>
                                      </p:cBhvr>
                                      <p:tavLst>
                                        <p:tav tm="0">
                                          <p:val>
                                            <p:strVal val="4/3*#ppt_h"/>
                                          </p:val>
                                        </p:tav>
                                        <p:tav tm="100000">
                                          <p:val>
                                            <p:strVal val="#ppt_h"/>
                                          </p:val>
                                        </p:tav>
                                      </p:tavLst>
                                    </p:anim>
                                  </p:childTnLst>
                                </p:cTn>
                              </p:par>
                              <p:par>
                                <p:cTn id="208" presetID="16" presetClass="entr" presetSubtype="4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Effect transition="in" filter="barn(outHorizontal)">
                                      <p:cBhvr>
                                        <p:cTn id="2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d59ea9b86e9e16353b8296dd92dd04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6973811">
            <a:off x="1382870" y="-1141726"/>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4477148">
            <a:off x="6197105" y="-1233082"/>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728428">
            <a:off x="1417543" y="1243877"/>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7777948">
            <a:off x="6233649" y="1133026"/>
            <a:ext cx="1504220" cy="5278976"/>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71536" y="-571522"/>
            <a:ext cx="10287072" cy="6215106"/>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vertical)">
                                      <p:cBhvr>
                                        <p:cTn id="28" dur="3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2" presetClass="exit" presetSubtype="6" fill="hold" grpId="2" nodeType="withEffect">
                                  <p:stCondLst>
                                    <p:cond delay="0"/>
                                  </p:stCondLst>
                                  <p:childTnLst>
                                    <p:anim calcmode="lin" valueType="num">
                                      <p:cBhvr additive="base">
                                        <p:cTn id="36" dur="3000"/>
                                        <p:tgtEl>
                                          <p:spTgt spid="4"/>
                                        </p:tgtEl>
                                        <p:attrNameLst>
                                          <p:attrName>ppt_x</p:attrName>
                                        </p:attrNameLst>
                                      </p:cBhvr>
                                      <p:tavLst>
                                        <p:tav tm="0">
                                          <p:val>
                                            <p:strVal val="ppt_x"/>
                                          </p:val>
                                        </p:tav>
                                        <p:tav tm="100000">
                                          <p:val>
                                            <p:strVal val="1+ppt_w/2"/>
                                          </p:val>
                                        </p:tav>
                                      </p:tavLst>
                                    </p:anim>
                                    <p:anim calcmode="lin" valueType="num">
                                      <p:cBhvr additive="base">
                                        <p:cTn id="37" dur="3000"/>
                                        <p:tgtEl>
                                          <p:spTgt spid="4"/>
                                        </p:tgtEl>
                                        <p:attrNameLst>
                                          <p:attrName>ppt_y</p:attrName>
                                        </p:attrNameLst>
                                      </p:cBhvr>
                                      <p:tavLst>
                                        <p:tav tm="0">
                                          <p:val>
                                            <p:strVal val="ppt_y"/>
                                          </p:val>
                                        </p:tav>
                                        <p:tav tm="100000">
                                          <p:val>
                                            <p:strVal val="1+ppt_h/2"/>
                                          </p:val>
                                        </p:tav>
                                      </p:tavLst>
                                    </p:anim>
                                    <p:set>
                                      <p:cBhvr>
                                        <p:cTn id="38" dur="1" fill="hold">
                                          <p:stCondLst>
                                            <p:cond delay="2999"/>
                                          </p:stCondLst>
                                        </p:cTn>
                                        <p:tgtEl>
                                          <p:spTgt spid="4"/>
                                        </p:tgtEl>
                                        <p:attrNameLst>
                                          <p:attrName>style.visibility</p:attrName>
                                        </p:attrNameLst>
                                      </p:cBhvr>
                                      <p:to>
                                        <p:strVal val="hidden"/>
                                      </p:to>
                                    </p:set>
                                  </p:childTnLst>
                                </p:cTn>
                              </p:par>
                              <p:par>
                                <p:cTn id="39" presetID="2" presetClass="exit" presetSubtype="12" fill="hold" grpId="2" nodeType="with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0-ppt_w/2"/>
                                          </p:val>
                                        </p:tav>
                                      </p:tavLst>
                                    </p:anim>
                                    <p:anim calcmode="lin" valueType="num">
                                      <p:cBhvr additive="base">
                                        <p:cTn id="41" dur="3000"/>
                                        <p:tgtEl>
                                          <p:spTgt spid="5"/>
                                        </p:tgtEl>
                                        <p:attrNameLst>
                                          <p:attrName>ppt_y</p:attrName>
                                        </p:attrNameLst>
                                      </p:cBhvr>
                                      <p:tavLst>
                                        <p:tav tm="0">
                                          <p:val>
                                            <p:strVal val="ppt_y"/>
                                          </p:val>
                                        </p:tav>
                                        <p:tav tm="100000">
                                          <p:val>
                                            <p:strVal val="1+ppt_h/2"/>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9" fill="hold" grpId="2" nodeType="withEffect">
                                  <p:stCondLst>
                                    <p:cond delay="0"/>
                                  </p:stCondLst>
                                  <p:childTnLst>
                                    <p:anim calcmode="lin" valueType="num">
                                      <p:cBhvr additive="base">
                                        <p:cTn id="44" dur="3000"/>
                                        <p:tgtEl>
                                          <p:spTgt spid="7"/>
                                        </p:tgtEl>
                                        <p:attrNameLst>
                                          <p:attrName>ppt_x</p:attrName>
                                        </p:attrNameLst>
                                      </p:cBhvr>
                                      <p:tavLst>
                                        <p:tav tm="0">
                                          <p:val>
                                            <p:strVal val="ppt_x"/>
                                          </p:val>
                                        </p:tav>
                                        <p:tav tm="100000">
                                          <p:val>
                                            <p:strVal val="0-ppt_w/2"/>
                                          </p:val>
                                        </p:tav>
                                      </p:tavLst>
                                    </p:anim>
                                    <p:anim calcmode="lin" valueType="num">
                                      <p:cBhvr additive="base">
                                        <p:cTn id="45" dur="3000"/>
                                        <p:tgtEl>
                                          <p:spTgt spid="7"/>
                                        </p:tgtEl>
                                        <p:attrNameLst>
                                          <p:attrName>ppt_y</p:attrName>
                                        </p:attrNameLst>
                                      </p:cBhvr>
                                      <p:tavLst>
                                        <p:tav tm="0">
                                          <p:val>
                                            <p:strVal val="ppt_y"/>
                                          </p:val>
                                        </p:tav>
                                        <p:tav tm="100000">
                                          <p:val>
                                            <p:strVal val="0-ppt_h/2"/>
                                          </p:val>
                                        </p:tav>
                                      </p:tavLst>
                                    </p:anim>
                                    <p:set>
                                      <p:cBhvr>
                                        <p:cTn id="46" dur="1" fill="hold">
                                          <p:stCondLst>
                                            <p:cond delay="2999"/>
                                          </p:stCondLst>
                                        </p:cTn>
                                        <p:tgtEl>
                                          <p:spTgt spid="7"/>
                                        </p:tgtEl>
                                        <p:attrNameLst>
                                          <p:attrName>style.visibility</p:attrName>
                                        </p:attrNameLst>
                                      </p:cBhvr>
                                      <p:to>
                                        <p:strVal val="hidden"/>
                                      </p:to>
                                    </p:set>
                                  </p:childTnLst>
                                </p:cTn>
                              </p:par>
                              <p:par>
                                <p:cTn id="47" presetID="2" presetClass="exit" presetSubtype="3" fill="hold" grpId="2" nodeType="with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1+ppt_w/2"/>
                                          </p:val>
                                        </p:tav>
                                      </p:tavLst>
                                    </p:anim>
                                    <p:anim calcmode="lin" valueType="num">
                                      <p:cBhvr additive="base">
                                        <p:cTn id="49" dur="3000"/>
                                        <p:tgtEl>
                                          <p:spTgt spid="6"/>
                                        </p:tgtEl>
                                        <p:attrNameLst>
                                          <p:attrName>ppt_y</p:attrName>
                                        </p:attrNameLst>
                                      </p:cBhvr>
                                      <p:tavLst>
                                        <p:tav tm="0">
                                          <p:val>
                                            <p:strVal val="ppt_y"/>
                                          </p:val>
                                        </p:tav>
                                        <p:tav tm="100000">
                                          <p:val>
                                            <p:strVal val="0-ppt_h/2"/>
                                          </p:val>
                                        </p:tav>
                                      </p:tavLst>
                                    </p:anim>
                                    <p:set>
                                      <p:cBhvr>
                                        <p:cTn id="50" dur="1" fill="hold">
                                          <p:stCondLst>
                                            <p:cond delay="2999"/>
                                          </p:stCondLst>
                                        </p:cTn>
                                        <p:tgtEl>
                                          <p:spTgt spid="6"/>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0" fill="hold"/>
                                        <p:tgtEl>
                                          <p:spTgt spid="2"/>
                                        </p:tgtEl>
                                        <p:attrNameLst>
                                          <p:attrName>ppt_w</p:attrName>
                                        </p:attrNameLst>
                                      </p:cBhvr>
                                      <p:tavLst>
                                        <p:tav tm="0">
                                          <p:val>
                                            <p:strVal val="2/3*#ppt_w"/>
                                          </p:val>
                                        </p:tav>
                                        <p:tav tm="100000">
                                          <p:val>
                                            <p:strVal val="#ppt_w"/>
                                          </p:val>
                                        </p:tav>
                                      </p:tavLst>
                                    </p:anim>
                                    <p:anim calcmode="lin" valueType="num">
                                      <p:cBhvr>
                                        <p:cTn id="54" dur="3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enfant-png-avec-deco-noel-a-faire-avec-les-enfants-11-encadrement-cadre-frame-idees-et-deco-noel-a-faire-avec-les-enfants-11-encadrement-cadre-frame-art-deco-1181x1772-avec-1181x1772px.png"/>
          <p:cNvPicPr>
            <a:picLocks noChangeAspect="1"/>
          </p:cNvPicPr>
          <p:nvPr/>
        </p:nvPicPr>
        <p:blipFill>
          <a:blip r:embed="rId2"/>
          <a:stretch>
            <a:fillRect/>
          </a:stretch>
        </p:blipFill>
        <p:spPr>
          <a:xfrm>
            <a:off x="1116" y="0"/>
            <a:ext cx="9141767" cy="5143500"/>
          </a:xfrm>
          <a:prstGeom prst="rect">
            <a:avLst/>
          </a:prstGeom>
        </p:spPr>
      </p:pic>
      <p:sp>
        <p:nvSpPr>
          <p:cNvPr id="5" name="4 CuadroTexto"/>
          <p:cNvSpPr txBox="1"/>
          <p:nvPr/>
        </p:nvSpPr>
        <p:spPr>
          <a:xfrm>
            <a:off x="2071670" y="1000114"/>
            <a:ext cx="5572164" cy="3662541"/>
          </a:xfrm>
          <a:prstGeom prst="rect">
            <a:avLst/>
          </a:prstGeom>
          <a:noFill/>
        </p:spPr>
        <p:txBody>
          <a:bodyPr wrap="square" rtlCol="0">
            <a:spAutoFit/>
          </a:bodyPr>
          <a:lstStyle/>
          <a:p>
            <a:pPr algn="ctr"/>
            <a:r>
              <a:rPr lang="es-PE" sz="1400" dirty="0" smtClean="0"/>
              <a:t>Además de su delicioso sabor, tiene una textura muy cremosa con </a:t>
            </a:r>
            <a:r>
              <a:rPr lang="es-PE" sz="1400" b="1" dirty="0" smtClean="0"/>
              <a:t>muchísimos beneficios para tu salud</a:t>
            </a:r>
            <a:r>
              <a:rPr lang="es-PE" sz="1400" dirty="0" smtClean="0"/>
              <a:t>. Algunos de ellos son:</a:t>
            </a:r>
          </a:p>
          <a:p>
            <a:pPr lvl="0" algn="ctr"/>
            <a:r>
              <a:rPr lang="es-PE" sz="1400" dirty="0" smtClean="0"/>
              <a:t>Estimula el sistema nervioso.</a:t>
            </a:r>
          </a:p>
          <a:p>
            <a:pPr lvl="0" algn="ctr"/>
            <a:r>
              <a:rPr lang="es-PE" sz="1400" dirty="0" smtClean="0"/>
              <a:t>Reduce la fatiga y decaimiento.</a:t>
            </a:r>
          </a:p>
          <a:p>
            <a:pPr lvl="0" algn="ctr"/>
            <a:r>
              <a:rPr lang="es-PE" sz="1400" dirty="0" smtClean="0"/>
              <a:t>Previene enfermedades cardíacas.</a:t>
            </a:r>
          </a:p>
          <a:p>
            <a:pPr lvl="0" algn="ctr"/>
            <a:r>
              <a:rPr lang="es-PE" sz="1400" dirty="0" smtClean="0"/>
              <a:t>Es un poderoso regenerador y cicatrizante, según investigaciones realizadas en Estados Unidos.</a:t>
            </a:r>
          </a:p>
          <a:p>
            <a:pPr lvl="0" algn="ctr"/>
            <a:r>
              <a:rPr lang="es-PE" sz="1400" dirty="0" smtClean="0"/>
              <a:t>Combate el envejecimiento de la piel y ayuda a mejorar su aspecto.</a:t>
            </a:r>
          </a:p>
          <a:p>
            <a:pPr lvl="0" algn="ctr"/>
            <a:r>
              <a:rPr lang="es-PE" sz="1400" dirty="0" smtClean="0"/>
              <a:t>Combate la diabetes.</a:t>
            </a:r>
          </a:p>
          <a:p>
            <a:pPr lvl="0" algn="ctr"/>
            <a:r>
              <a:rPr lang="es-PE" sz="1400" dirty="0" smtClean="0"/>
              <a:t>A nivel tópico, la lúcuma ayuda a prevenir enfermedades cutáneas.</a:t>
            </a:r>
          </a:p>
          <a:p>
            <a:pPr lvl="0" algn="ctr"/>
            <a:r>
              <a:rPr lang="es-PE" sz="1400" dirty="0" smtClean="0"/>
              <a:t>Gracias a su alto contenido de niacina, ayuda con el metabolismo de las proteínas y a aumentar la energía.</a:t>
            </a:r>
          </a:p>
          <a:p>
            <a:pPr lvl="0" algn="ctr"/>
            <a:r>
              <a:rPr lang="es-PE" sz="1400" dirty="0" smtClean="0"/>
              <a:t>Combate la depresión.</a:t>
            </a:r>
          </a:p>
          <a:p>
            <a:pPr lvl="0" algn="ctr"/>
            <a:r>
              <a:rPr lang="es-PE" sz="1400" dirty="0" smtClean="0"/>
              <a:t>Reduce los niveles de colesterol.</a:t>
            </a:r>
          </a:p>
          <a:p>
            <a:pPr algn="ctr"/>
            <a:r>
              <a:rPr lang="es-PE" sz="1400" dirty="0" smtClean="0"/>
              <a:t> </a:t>
            </a:r>
          </a:p>
          <a:p>
            <a:pPr algn="ctr"/>
            <a:endParaRPr lang="es-PE" sz="1400" dirty="0"/>
          </a:p>
        </p:txBody>
      </p:sp>
      <p:sp>
        <p:nvSpPr>
          <p:cNvPr id="6" name="5 Rectángulo"/>
          <p:cNvSpPr/>
          <p:nvPr/>
        </p:nvSpPr>
        <p:spPr>
          <a:xfrm>
            <a:off x="-285784" y="-214332"/>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SC_03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071802" y="21429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425196">
            <a:off x="4605939" y="248204"/>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143238" y="92867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25196">
            <a:off x="4605937" y="962584"/>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143242" y="150018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25196">
            <a:off x="4605941" y="1534088"/>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143240" y="221456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25196">
            <a:off x="4605939" y="2248468"/>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143240" y="278606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425196">
            <a:off x="4605939" y="2819971"/>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143238" y="350044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425196">
            <a:off x="4605937" y="3534351"/>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3143242" y="4071947"/>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25196">
            <a:off x="4605941" y="4105855"/>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6" y="21427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4" y="92865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8" y="150016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21454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6" y="278604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4" y="350042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1785918" y="4071930"/>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6" y="21427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4" y="92865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8" y="150016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21454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6" y="278604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4" y="350042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a:off x="357158" y="407193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2" y="18037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0" y="89475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4" y="146625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18063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2" y="275213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0" y="346651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6177574" y="403802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70" y="18037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68" y="89475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2" y="146625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18063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70" y="275213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68" y="346651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6425196">
            <a:off x="7677772" y="403802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28660" y="-500084"/>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0-#ppt_w/2"/>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0-#ppt_w/2"/>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0-#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0-#ppt_w/2"/>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0-#ppt_w/2"/>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0-#ppt_w/2"/>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2000" fill="hold"/>
                                        <p:tgtEl>
                                          <p:spTgt spid="29"/>
                                        </p:tgtEl>
                                        <p:attrNameLst>
                                          <p:attrName>ppt_x</p:attrName>
                                        </p:attrNameLst>
                                      </p:cBhvr>
                                      <p:tavLst>
                                        <p:tav tm="0">
                                          <p:val>
                                            <p:strVal val="0-#ppt_w/2"/>
                                          </p:val>
                                        </p:tav>
                                        <p:tav tm="100000">
                                          <p:val>
                                            <p:strVal val="#ppt_x"/>
                                          </p:val>
                                        </p:tav>
                                      </p:tavLst>
                                    </p:anim>
                                    <p:anim calcmode="lin" valueType="num">
                                      <p:cBhvr additive="base">
                                        <p:cTn id="82" dur="2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2000" fill="hold"/>
                                        <p:tgtEl>
                                          <p:spTgt spid="30"/>
                                        </p:tgtEl>
                                        <p:attrNameLst>
                                          <p:attrName>ppt_x</p:attrName>
                                        </p:attrNameLst>
                                      </p:cBhvr>
                                      <p:tavLst>
                                        <p:tav tm="0">
                                          <p:val>
                                            <p:strVal val="0-#ppt_w/2"/>
                                          </p:val>
                                        </p:tav>
                                        <p:tav tm="100000">
                                          <p:val>
                                            <p:strVal val="#ppt_x"/>
                                          </p:val>
                                        </p:tav>
                                      </p:tavLst>
                                    </p:anim>
                                    <p:anim calcmode="lin" valueType="num">
                                      <p:cBhvr additive="base">
                                        <p:cTn id="86" dur="2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2000" fill="hold"/>
                                        <p:tgtEl>
                                          <p:spTgt spid="31"/>
                                        </p:tgtEl>
                                        <p:attrNameLst>
                                          <p:attrName>ppt_x</p:attrName>
                                        </p:attrNameLst>
                                      </p:cBhvr>
                                      <p:tavLst>
                                        <p:tav tm="0">
                                          <p:val>
                                            <p:strVal val="0-#ppt_w/2"/>
                                          </p:val>
                                        </p:tav>
                                        <p:tav tm="100000">
                                          <p:val>
                                            <p:strVal val="#ppt_x"/>
                                          </p:val>
                                        </p:tav>
                                      </p:tavLst>
                                    </p:anim>
                                    <p:anim calcmode="lin" valueType="num">
                                      <p:cBhvr additive="base">
                                        <p:cTn id="90" dur="2000" fill="hold"/>
                                        <p:tgtEl>
                                          <p:spTgt spid="31"/>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7"/>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9"/>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30"/>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1"/>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5"/>
                                        </p:tgtEl>
                                        <p:attrNameLst>
                                          <p:attrName>style.visibility</p:attrName>
                                        </p:attrNameLst>
                                      </p:cBhvr>
                                      <p:to>
                                        <p:strVal val="visible"/>
                                      </p:to>
                                    </p:set>
                                    <p:anim calcmode="lin" valueType="num">
                                      <p:cBhvr additive="base">
                                        <p:cTn id="135" dur="2000" fill="hold"/>
                                        <p:tgtEl>
                                          <p:spTgt spid="5"/>
                                        </p:tgtEl>
                                        <p:attrNameLst>
                                          <p:attrName>ppt_x</p:attrName>
                                        </p:attrNameLst>
                                      </p:cBhvr>
                                      <p:tavLst>
                                        <p:tav tm="0">
                                          <p:val>
                                            <p:strVal val="1+#ppt_w/2"/>
                                          </p:val>
                                        </p:tav>
                                        <p:tav tm="100000">
                                          <p:val>
                                            <p:strVal val="#ppt_x"/>
                                          </p:val>
                                        </p:tav>
                                      </p:tavLst>
                                    </p:anim>
                                    <p:anim calcmode="lin" valueType="num">
                                      <p:cBhvr additive="base">
                                        <p:cTn id="136" dur="2000" fill="hold"/>
                                        <p:tgtEl>
                                          <p:spTgt spid="5"/>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 calcmode="lin" valueType="num">
                                      <p:cBhvr additive="base">
                                        <p:cTn id="139" dur="2000" fill="hold"/>
                                        <p:tgtEl>
                                          <p:spTgt spid="7"/>
                                        </p:tgtEl>
                                        <p:attrNameLst>
                                          <p:attrName>ppt_x</p:attrName>
                                        </p:attrNameLst>
                                      </p:cBhvr>
                                      <p:tavLst>
                                        <p:tav tm="0">
                                          <p:val>
                                            <p:strVal val="1+#ppt_w/2"/>
                                          </p:val>
                                        </p:tav>
                                        <p:tav tm="100000">
                                          <p:val>
                                            <p:strVal val="#ppt_x"/>
                                          </p:val>
                                        </p:tav>
                                      </p:tavLst>
                                    </p:anim>
                                    <p:anim calcmode="lin" valueType="num">
                                      <p:cBhvr additive="base">
                                        <p:cTn id="140" dur="2000" fill="hold"/>
                                        <p:tgtEl>
                                          <p:spTgt spid="7"/>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9"/>
                                        </p:tgtEl>
                                        <p:attrNameLst>
                                          <p:attrName>style.visibility</p:attrName>
                                        </p:attrNameLst>
                                      </p:cBhvr>
                                      <p:to>
                                        <p:strVal val="visible"/>
                                      </p:to>
                                    </p:set>
                                    <p:anim calcmode="lin" valueType="num">
                                      <p:cBhvr additive="base">
                                        <p:cTn id="143" dur="2000" fill="hold"/>
                                        <p:tgtEl>
                                          <p:spTgt spid="9"/>
                                        </p:tgtEl>
                                        <p:attrNameLst>
                                          <p:attrName>ppt_x</p:attrName>
                                        </p:attrNameLst>
                                      </p:cBhvr>
                                      <p:tavLst>
                                        <p:tav tm="0">
                                          <p:val>
                                            <p:strVal val="1+#ppt_w/2"/>
                                          </p:val>
                                        </p:tav>
                                        <p:tav tm="100000">
                                          <p:val>
                                            <p:strVal val="#ppt_x"/>
                                          </p:val>
                                        </p:tav>
                                      </p:tavLst>
                                    </p:anim>
                                    <p:anim calcmode="lin" valueType="num">
                                      <p:cBhvr additive="base">
                                        <p:cTn id="144" dur="2000" fill="hold"/>
                                        <p:tgtEl>
                                          <p:spTgt spid="9"/>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2000" fill="hold"/>
                                        <p:tgtEl>
                                          <p:spTgt spid="11"/>
                                        </p:tgtEl>
                                        <p:attrNameLst>
                                          <p:attrName>ppt_x</p:attrName>
                                        </p:attrNameLst>
                                      </p:cBhvr>
                                      <p:tavLst>
                                        <p:tav tm="0">
                                          <p:val>
                                            <p:strVal val="1+#ppt_w/2"/>
                                          </p:val>
                                        </p:tav>
                                        <p:tav tm="100000">
                                          <p:val>
                                            <p:strVal val="#ppt_x"/>
                                          </p:val>
                                        </p:tav>
                                      </p:tavLst>
                                    </p:anim>
                                    <p:anim calcmode="lin" valueType="num">
                                      <p:cBhvr additive="base">
                                        <p:cTn id="148" dur="2000" fill="hold"/>
                                        <p:tgtEl>
                                          <p:spTgt spid="11"/>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additive="base">
                                        <p:cTn id="151" dur="2000" fill="hold"/>
                                        <p:tgtEl>
                                          <p:spTgt spid="13"/>
                                        </p:tgtEl>
                                        <p:attrNameLst>
                                          <p:attrName>ppt_x</p:attrName>
                                        </p:attrNameLst>
                                      </p:cBhvr>
                                      <p:tavLst>
                                        <p:tav tm="0">
                                          <p:val>
                                            <p:strVal val="1+#ppt_w/2"/>
                                          </p:val>
                                        </p:tav>
                                        <p:tav tm="100000">
                                          <p:val>
                                            <p:strVal val="#ppt_x"/>
                                          </p:val>
                                        </p:tav>
                                      </p:tavLst>
                                    </p:anim>
                                    <p:anim calcmode="lin" valueType="num">
                                      <p:cBhvr additive="base">
                                        <p:cTn id="152" dur="2000" fill="hold"/>
                                        <p:tgtEl>
                                          <p:spTgt spid="13"/>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5"/>
                                        </p:tgtEl>
                                        <p:attrNameLst>
                                          <p:attrName>style.visibility</p:attrName>
                                        </p:attrNameLst>
                                      </p:cBhvr>
                                      <p:to>
                                        <p:strVal val="visible"/>
                                      </p:to>
                                    </p:set>
                                    <p:anim calcmode="lin" valueType="num">
                                      <p:cBhvr additive="base">
                                        <p:cTn id="155" dur="2000" fill="hold"/>
                                        <p:tgtEl>
                                          <p:spTgt spid="15"/>
                                        </p:tgtEl>
                                        <p:attrNameLst>
                                          <p:attrName>ppt_x</p:attrName>
                                        </p:attrNameLst>
                                      </p:cBhvr>
                                      <p:tavLst>
                                        <p:tav tm="0">
                                          <p:val>
                                            <p:strVal val="1+#ppt_w/2"/>
                                          </p:val>
                                        </p:tav>
                                        <p:tav tm="100000">
                                          <p:val>
                                            <p:strVal val="#ppt_x"/>
                                          </p:val>
                                        </p:tav>
                                      </p:tavLst>
                                    </p:anim>
                                    <p:anim calcmode="lin" valueType="num">
                                      <p:cBhvr additive="base">
                                        <p:cTn id="156" dur="2000" fill="hold"/>
                                        <p:tgtEl>
                                          <p:spTgt spid="15"/>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additive="base">
                                        <p:cTn id="159" dur="2000" fill="hold"/>
                                        <p:tgtEl>
                                          <p:spTgt spid="17"/>
                                        </p:tgtEl>
                                        <p:attrNameLst>
                                          <p:attrName>ppt_x</p:attrName>
                                        </p:attrNameLst>
                                      </p:cBhvr>
                                      <p:tavLst>
                                        <p:tav tm="0">
                                          <p:val>
                                            <p:strVal val="1+#ppt_w/2"/>
                                          </p:val>
                                        </p:tav>
                                        <p:tav tm="100000">
                                          <p:val>
                                            <p:strVal val="#ppt_x"/>
                                          </p:val>
                                        </p:tav>
                                      </p:tavLst>
                                    </p:anim>
                                    <p:anim calcmode="lin" valueType="num">
                                      <p:cBhvr additive="base">
                                        <p:cTn id="160" dur="2000" fill="hold"/>
                                        <p:tgtEl>
                                          <p:spTgt spid="17"/>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 calcmode="lin" valueType="num">
                                      <p:cBhvr additive="base">
                                        <p:cTn id="163" dur="2000" fill="hold"/>
                                        <p:tgtEl>
                                          <p:spTgt spid="32"/>
                                        </p:tgtEl>
                                        <p:attrNameLst>
                                          <p:attrName>ppt_x</p:attrName>
                                        </p:attrNameLst>
                                      </p:cBhvr>
                                      <p:tavLst>
                                        <p:tav tm="0">
                                          <p:val>
                                            <p:strVal val="1+#ppt_w/2"/>
                                          </p:val>
                                        </p:tav>
                                        <p:tav tm="100000">
                                          <p:val>
                                            <p:strVal val="#ppt_x"/>
                                          </p:val>
                                        </p:tav>
                                      </p:tavLst>
                                    </p:anim>
                                    <p:anim calcmode="lin" valueType="num">
                                      <p:cBhvr additive="base">
                                        <p:cTn id="164" dur="2000" fill="hold"/>
                                        <p:tgtEl>
                                          <p:spTgt spid="32"/>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3"/>
                                        </p:tgtEl>
                                        <p:attrNameLst>
                                          <p:attrName>style.visibility</p:attrName>
                                        </p:attrNameLst>
                                      </p:cBhvr>
                                      <p:to>
                                        <p:strVal val="visible"/>
                                      </p:to>
                                    </p:set>
                                    <p:anim calcmode="lin" valueType="num">
                                      <p:cBhvr additive="base">
                                        <p:cTn id="167" dur="2000" fill="hold"/>
                                        <p:tgtEl>
                                          <p:spTgt spid="33"/>
                                        </p:tgtEl>
                                        <p:attrNameLst>
                                          <p:attrName>ppt_x</p:attrName>
                                        </p:attrNameLst>
                                      </p:cBhvr>
                                      <p:tavLst>
                                        <p:tav tm="0">
                                          <p:val>
                                            <p:strVal val="1+#ppt_w/2"/>
                                          </p:val>
                                        </p:tav>
                                        <p:tav tm="100000">
                                          <p:val>
                                            <p:strVal val="#ppt_x"/>
                                          </p:val>
                                        </p:tav>
                                      </p:tavLst>
                                    </p:anim>
                                    <p:anim calcmode="lin" valueType="num">
                                      <p:cBhvr additive="base">
                                        <p:cTn id="168" dur="2000" fill="hold"/>
                                        <p:tgtEl>
                                          <p:spTgt spid="33"/>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4"/>
                                        </p:tgtEl>
                                        <p:attrNameLst>
                                          <p:attrName>style.visibility</p:attrName>
                                        </p:attrNameLst>
                                      </p:cBhvr>
                                      <p:to>
                                        <p:strVal val="visible"/>
                                      </p:to>
                                    </p:set>
                                    <p:anim calcmode="lin" valueType="num">
                                      <p:cBhvr additive="base">
                                        <p:cTn id="171" dur="2000" fill="hold"/>
                                        <p:tgtEl>
                                          <p:spTgt spid="34"/>
                                        </p:tgtEl>
                                        <p:attrNameLst>
                                          <p:attrName>ppt_x</p:attrName>
                                        </p:attrNameLst>
                                      </p:cBhvr>
                                      <p:tavLst>
                                        <p:tav tm="0">
                                          <p:val>
                                            <p:strVal val="1+#ppt_w/2"/>
                                          </p:val>
                                        </p:tav>
                                        <p:tav tm="100000">
                                          <p:val>
                                            <p:strVal val="#ppt_x"/>
                                          </p:val>
                                        </p:tav>
                                      </p:tavLst>
                                    </p:anim>
                                    <p:anim calcmode="lin" valueType="num">
                                      <p:cBhvr additive="base">
                                        <p:cTn id="172" dur="2000" fill="hold"/>
                                        <p:tgtEl>
                                          <p:spTgt spid="34"/>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5"/>
                                        </p:tgtEl>
                                        <p:attrNameLst>
                                          <p:attrName>style.visibility</p:attrName>
                                        </p:attrNameLst>
                                      </p:cBhvr>
                                      <p:to>
                                        <p:strVal val="visible"/>
                                      </p:to>
                                    </p:set>
                                    <p:anim calcmode="lin" valueType="num">
                                      <p:cBhvr additive="base">
                                        <p:cTn id="175" dur="2000" fill="hold"/>
                                        <p:tgtEl>
                                          <p:spTgt spid="35"/>
                                        </p:tgtEl>
                                        <p:attrNameLst>
                                          <p:attrName>ppt_x</p:attrName>
                                        </p:attrNameLst>
                                      </p:cBhvr>
                                      <p:tavLst>
                                        <p:tav tm="0">
                                          <p:val>
                                            <p:strVal val="1+#ppt_w/2"/>
                                          </p:val>
                                        </p:tav>
                                        <p:tav tm="100000">
                                          <p:val>
                                            <p:strVal val="#ppt_x"/>
                                          </p:val>
                                        </p:tav>
                                      </p:tavLst>
                                    </p:anim>
                                    <p:anim calcmode="lin" valueType="num">
                                      <p:cBhvr additive="base">
                                        <p:cTn id="176" dur="2000" fill="hold"/>
                                        <p:tgtEl>
                                          <p:spTgt spid="35"/>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6"/>
                                        </p:tgtEl>
                                        <p:attrNameLst>
                                          <p:attrName>style.visibility</p:attrName>
                                        </p:attrNameLst>
                                      </p:cBhvr>
                                      <p:to>
                                        <p:strVal val="visible"/>
                                      </p:to>
                                    </p:set>
                                    <p:anim calcmode="lin" valueType="num">
                                      <p:cBhvr additive="base">
                                        <p:cTn id="179" dur="2000" fill="hold"/>
                                        <p:tgtEl>
                                          <p:spTgt spid="36"/>
                                        </p:tgtEl>
                                        <p:attrNameLst>
                                          <p:attrName>ppt_x</p:attrName>
                                        </p:attrNameLst>
                                      </p:cBhvr>
                                      <p:tavLst>
                                        <p:tav tm="0">
                                          <p:val>
                                            <p:strVal val="1+#ppt_w/2"/>
                                          </p:val>
                                        </p:tav>
                                        <p:tav tm="100000">
                                          <p:val>
                                            <p:strVal val="#ppt_x"/>
                                          </p:val>
                                        </p:tav>
                                      </p:tavLst>
                                    </p:anim>
                                    <p:anim calcmode="lin" valueType="num">
                                      <p:cBhvr additive="base">
                                        <p:cTn id="180" dur="2000" fill="hold"/>
                                        <p:tgtEl>
                                          <p:spTgt spid="36"/>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7"/>
                                        </p:tgtEl>
                                        <p:attrNameLst>
                                          <p:attrName>style.visibility</p:attrName>
                                        </p:attrNameLst>
                                      </p:cBhvr>
                                      <p:to>
                                        <p:strVal val="visible"/>
                                      </p:to>
                                    </p:set>
                                    <p:anim calcmode="lin" valueType="num">
                                      <p:cBhvr additive="base">
                                        <p:cTn id="183" dur="2000" fill="hold"/>
                                        <p:tgtEl>
                                          <p:spTgt spid="37"/>
                                        </p:tgtEl>
                                        <p:attrNameLst>
                                          <p:attrName>ppt_x</p:attrName>
                                        </p:attrNameLst>
                                      </p:cBhvr>
                                      <p:tavLst>
                                        <p:tav tm="0">
                                          <p:val>
                                            <p:strVal val="1+#ppt_w/2"/>
                                          </p:val>
                                        </p:tav>
                                        <p:tav tm="100000">
                                          <p:val>
                                            <p:strVal val="#ppt_x"/>
                                          </p:val>
                                        </p:tav>
                                      </p:tavLst>
                                    </p:anim>
                                    <p:anim calcmode="lin" valueType="num">
                                      <p:cBhvr additive="base">
                                        <p:cTn id="184" dur="2000" fill="hold"/>
                                        <p:tgtEl>
                                          <p:spTgt spid="37"/>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8"/>
                                        </p:tgtEl>
                                        <p:attrNameLst>
                                          <p:attrName>style.visibility</p:attrName>
                                        </p:attrNameLst>
                                      </p:cBhvr>
                                      <p:to>
                                        <p:strVal val="visible"/>
                                      </p:to>
                                    </p:set>
                                    <p:anim calcmode="lin" valueType="num">
                                      <p:cBhvr additive="base">
                                        <p:cTn id="187" dur="2000" fill="hold"/>
                                        <p:tgtEl>
                                          <p:spTgt spid="38"/>
                                        </p:tgtEl>
                                        <p:attrNameLst>
                                          <p:attrName>ppt_x</p:attrName>
                                        </p:attrNameLst>
                                      </p:cBhvr>
                                      <p:tavLst>
                                        <p:tav tm="0">
                                          <p:val>
                                            <p:strVal val="1+#ppt_w/2"/>
                                          </p:val>
                                        </p:tav>
                                        <p:tav tm="100000">
                                          <p:val>
                                            <p:strVal val="#ppt_x"/>
                                          </p:val>
                                        </p:tav>
                                      </p:tavLst>
                                    </p:anim>
                                    <p:anim calcmode="lin" valueType="num">
                                      <p:cBhvr additive="base">
                                        <p:cTn id="188" dur="2000" fill="hold"/>
                                        <p:tgtEl>
                                          <p:spTgt spid="38"/>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additive="base">
                                        <p:cTn id="191" dur="2000" fill="hold"/>
                                        <p:tgtEl>
                                          <p:spTgt spid="39"/>
                                        </p:tgtEl>
                                        <p:attrNameLst>
                                          <p:attrName>ppt_x</p:attrName>
                                        </p:attrNameLst>
                                      </p:cBhvr>
                                      <p:tavLst>
                                        <p:tav tm="0">
                                          <p:val>
                                            <p:strVal val="1+#ppt_w/2"/>
                                          </p:val>
                                        </p:tav>
                                        <p:tav tm="100000">
                                          <p:val>
                                            <p:strVal val="#ppt_x"/>
                                          </p:val>
                                        </p:tav>
                                      </p:tavLst>
                                    </p:anim>
                                    <p:anim calcmode="lin" valueType="num">
                                      <p:cBhvr additive="base">
                                        <p:cTn id="192" dur="2000" fill="hold"/>
                                        <p:tgtEl>
                                          <p:spTgt spid="39"/>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40"/>
                                        </p:tgtEl>
                                        <p:attrNameLst>
                                          <p:attrName>style.visibility</p:attrName>
                                        </p:attrNameLst>
                                      </p:cBhvr>
                                      <p:to>
                                        <p:strVal val="visible"/>
                                      </p:to>
                                    </p:set>
                                    <p:anim calcmode="lin" valueType="num">
                                      <p:cBhvr additive="base">
                                        <p:cTn id="195" dur="2000" fill="hold"/>
                                        <p:tgtEl>
                                          <p:spTgt spid="40"/>
                                        </p:tgtEl>
                                        <p:attrNameLst>
                                          <p:attrName>ppt_x</p:attrName>
                                        </p:attrNameLst>
                                      </p:cBhvr>
                                      <p:tavLst>
                                        <p:tav tm="0">
                                          <p:val>
                                            <p:strVal val="1+#ppt_w/2"/>
                                          </p:val>
                                        </p:tav>
                                        <p:tav tm="100000">
                                          <p:val>
                                            <p:strVal val="#ppt_x"/>
                                          </p:val>
                                        </p:tav>
                                      </p:tavLst>
                                    </p:anim>
                                    <p:anim calcmode="lin" valueType="num">
                                      <p:cBhvr additive="base">
                                        <p:cTn id="196" dur="2000" fill="hold"/>
                                        <p:tgtEl>
                                          <p:spTgt spid="40"/>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1"/>
                                        </p:tgtEl>
                                        <p:attrNameLst>
                                          <p:attrName>style.visibility</p:attrName>
                                        </p:attrNameLst>
                                      </p:cBhvr>
                                      <p:to>
                                        <p:strVal val="visible"/>
                                      </p:to>
                                    </p:set>
                                    <p:anim calcmode="lin" valueType="num">
                                      <p:cBhvr additive="base">
                                        <p:cTn id="199" dur="2000" fill="hold"/>
                                        <p:tgtEl>
                                          <p:spTgt spid="41"/>
                                        </p:tgtEl>
                                        <p:attrNameLst>
                                          <p:attrName>ppt_x</p:attrName>
                                        </p:attrNameLst>
                                      </p:cBhvr>
                                      <p:tavLst>
                                        <p:tav tm="0">
                                          <p:val>
                                            <p:strVal val="1+#ppt_w/2"/>
                                          </p:val>
                                        </p:tav>
                                        <p:tav tm="100000">
                                          <p:val>
                                            <p:strVal val="#ppt_x"/>
                                          </p:val>
                                        </p:tav>
                                      </p:tavLst>
                                    </p:anim>
                                    <p:anim calcmode="lin" valueType="num">
                                      <p:cBhvr additive="base">
                                        <p:cTn id="200" dur="2000" fill="hold"/>
                                        <p:tgtEl>
                                          <p:spTgt spid="41"/>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 calcmode="lin" valueType="num">
                                      <p:cBhvr additive="base">
                                        <p:cTn id="203" dur="2000" fill="hold"/>
                                        <p:tgtEl>
                                          <p:spTgt spid="42"/>
                                        </p:tgtEl>
                                        <p:attrNameLst>
                                          <p:attrName>ppt_x</p:attrName>
                                        </p:attrNameLst>
                                      </p:cBhvr>
                                      <p:tavLst>
                                        <p:tav tm="0">
                                          <p:val>
                                            <p:strVal val="1+#ppt_w/2"/>
                                          </p:val>
                                        </p:tav>
                                        <p:tav tm="100000">
                                          <p:val>
                                            <p:strVal val="#ppt_x"/>
                                          </p:val>
                                        </p:tav>
                                      </p:tavLst>
                                    </p:anim>
                                    <p:anim calcmode="lin" valueType="num">
                                      <p:cBhvr additive="base">
                                        <p:cTn id="204" dur="2000" fill="hold"/>
                                        <p:tgtEl>
                                          <p:spTgt spid="42"/>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3"/>
                                        </p:tgtEl>
                                        <p:attrNameLst>
                                          <p:attrName>style.visibility</p:attrName>
                                        </p:attrNameLst>
                                      </p:cBhvr>
                                      <p:to>
                                        <p:strVal val="visible"/>
                                      </p:to>
                                    </p:set>
                                    <p:anim calcmode="lin" valueType="num">
                                      <p:cBhvr additive="base">
                                        <p:cTn id="207" dur="2000" fill="hold"/>
                                        <p:tgtEl>
                                          <p:spTgt spid="43"/>
                                        </p:tgtEl>
                                        <p:attrNameLst>
                                          <p:attrName>ppt_x</p:attrName>
                                        </p:attrNameLst>
                                      </p:cBhvr>
                                      <p:tavLst>
                                        <p:tav tm="0">
                                          <p:val>
                                            <p:strVal val="1+#ppt_w/2"/>
                                          </p:val>
                                        </p:tav>
                                        <p:tav tm="100000">
                                          <p:val>
                                            <p:strVal val="#ppt_x"/>
                                          </p:val>
                                        </p:tav>
                                      </p:tavLst>
                                    </p:anim>
                                    <p:anim calcmode="lin" valueType="num">
                                      <p:cBhvr additive="base">
                                        <p:cTn id="208" dur="2000" fill="hold"/>
                                        <p:tgtEl>
                                          <p:spTgt spid="43"/>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additive="base">
                                        <p:cTn id="211" dur="2000" fill="hold"/>
                                        <p:tgtEl>
                                          <p:spTgt spid="44"/>
                                        </p:tgtEl>
                                        <p:attrNameLst>
                                          <p:attrName>ppt_x</p:attrName>
                                        </p:attrNameLst>
                                      </p:cBhvr>
                                      <p:tavLst>
                                        <p:tav tm="0">
                                          <p:val>
                                            <p:strVal val="1+#ppt_w/2"/>
                                          </p:val>
                                        </p:tav>
                                        <p:tav tm="100000">
                                          <p:val>
                                            <p:strVal val="#ppt_x"/>
                                          </p:val>
                                        </p:tav>
                                      </p:tavLst>
                                    </p:anim>
                                    <p:anim calcmode="lin" valueType="num">
                                      <p:cBhvr additive="base">
                                        <p:cTn id="212" dur="2000" fill="hold"/>
                                        <p:tgtEl>
                                          <p:spTgt spid="44"/>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5"/>
                                        </p:tgtEl>
                                        <p:attrNameLst>
                                          <p:attrName>style.visibility</p:attrName>
                                        </p:attrNameLst>
                                      </p:cBhvr>
                                      <p:to>
                                        <p:strVal val="visible"/>
                                      </p:to>
                                    </p:set>
                                    <p:anim calcmode="lin" valueType="num">
                                      <p:cBhvr additive="base">
                                        <p:cTn id="215" dur="2000" fill="hold"/>
                                        <p:tgtEl>
                                          <p:spTgt spid="45"/>
                                        </p:tgtEl>
                                        <p:attrNameLst>
                                          <p:attrName>ppt_x</p:attrName>
                                        </p:attrNameLst>
                                      </p:cBhvr>
                                      <p:tavLst>
                                        <p:tav tm="0">
                                          <p:val>
                                            <p:strVal val="1+#ppt_w/2"/>
                                          </p:val>
                                        </p:tav>
                                        <p:tav tm="100000">
                                          <p:val>
                                            <p:strVal val="#ppt_x"/>
                                          </p:val>
                                        </p:tav>
                                      </p:tavLst>
                                    </p:anim>
                                    <p:anim calcmode="lin" valueType="num">
                                      <p:cBhvr additive="base">
                                        <p:cTn id="216" dur="2000" fill="hold"/>
                                        <p:tgtEl>
                                          <p:spTgt spid="45"/>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9"/>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2"/>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3"/>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4"/>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5"/>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6"/>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8"/>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9"/>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0"/>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1"/>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2"/>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3"/>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4"/>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5"/>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2000"/>
                                        <p:tgtEl>
                                          <p:spTgt spid="4"/>
                                        </p:tgtEl>
                                        <p:attrNameLst>
                                          <p:attrName>ppt_x</p:attrName>
                                        </p:attrNameLst>
                                      </p:cBhvr>
                                      <p:tavLst>
                                        <p:tav tm="0">
                                          <p:val>
                                            <p:strVal val="ppt_x"/>
                                          </p:val>
                                        </p:tav>
                                        <p:tav tm="100000">
                                          <p:val>
                                            <p:strVal val="1+ppt_w/2"/>
                                          </p:val>
                                        </p:tav>
                                      </p:tavLst>
                                    </p:anim>
                                    <p:anim calcmode="lin" valueType="num">
                                      <p:cBhvr additive="base">
                                        <p:cTn id="261" dur="2000"/>
                                        <p:tgtEl>
                                          <p:spTgt spid="4"/>
                                        </p:tgtEl>
                                        <p:attrNameLst>
                                          <p:attrName>ppt_y</p:attrName>
                                        </p:attrNameLst>
                                      </p:cBhvr>
                                      <p:tavLst>
                                        <p:tav tm="0">
                                          <p:val>
                                            <p:strVal val="ppt_y"/>
                                          </p:val>
                                        </p:tav>
                                        <p:tav tm="100000">
                                          <p:val>
                                            <p:strVal val="ppt_y"/>
                                          </p:val>
                                        </p:tav>
                                      </p:tavLst>
                                    </p:anim>
                                    <p:set>
                                      <p:cBhvr>
                                        <p:cTn id="262" dur="1" fill="hold">
                                          <p:stCondLst>
                                            <p:cond delay="1999"/>
                                          </p:stCondLst>
                                        </p:cTn>
                                        <p:tgtEl>
                                          <p:spTgt spid="4"/>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2000"/>
                                        <p:tgtEl>
                                          <p:spTgt spid="6"/>
                                        </p:tgtEl>
                                        <p:attrNameLst>
                                          <p:attrName>ppt_x</p:attrName>
                                        </p:attrNameLst>
                                      </p:cBhvr>
                                      <p:tavLst>
                                        <p:tav tm="0">
                                          <p:val>
                                            <p:strVal val="ppt_x"/>
                                          </p:val>
                                        </p:tav>
                                        <p:tav tm="100000">
                                          <p:val>
                                            <p:strVal val="1+ppt_w/2"/>
                                          </p:val>
                                        </p:tav>
                                      </p:tavLst>
                                    </p:anim>
                                    <p:anim calcmode="lin" valueType="num">
                                      <p:cBhvr additive="base">
                                        <p:cTn id="265" dur="2000"/>
                                        <p:tgtEl>
                                          <p:spTgt spid="6"/>
                                        </p:tgtEl>
                                        <p:attrNameLst>
                                          <p:attrName>ppt_y</p:attrName>
                                        </p:attrNameLst>
                                      </p:cBhvr>
                                      <p:tavLst>
                                        <p:tav tm="0">
                                          <p:val>
                                            <p:strVal val="ppt_y"/>
                                          </p:val>
                                        </p:tav>
                                        <p:tav tm="100000">
                                          <p:val>
                                            <p:strVal val="ppt_y"/>
                                          </p:val>
                                        </p:tav>
                                      </p:tavLst>
                                    </p:anim>
                                    <p:set>
                                      <p:cBhvr>
                                        <p:cTn id="266" dur="1" fill="hold">
                                          <p:stCondLst>
                                            <p:cond delay="1999"/>
                                          </p:stCondLst>
                                        </p:cTn>
                                        <p:tgtEl>
                                          <p:spTgt spid="6"/>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2000"/>
                                        <p:tgtEl>
                                          <p:spTgt spid="8"/>
                                        </p:tgtEl>
                                        <p:attrNameLst>
                                          <p:attrName>ppt_x</p:attrName>
                                        </p:attrNameLst>
                                      </p:cBhvr>
                                      <p:tavLst>
                                        <p:tav tm="0">
                                          <p:val>
                                            <p:strVal val="ppt_x"/>
                                          </p:val>
                                        </p:tav>
                                        <p:tav tm="100000">
                                          <p:val>
                                            <p:strVal val="1+ppt_w/2"/>
                                          </p:val>
                                        </p:tav>
                                      </p:tavLst>
                                    </p:anim>
                                    <p:anim calcmode="lin" valueType="num">
                                      <p:cBhvr additive="base">
                                        <p:cTn id="269" dur="2000"/>
                                        <p:tgtEl>
                                          <p:spTgt spid="8"/>
                                        </p:tgtEl>
                                        <p:attrNameLst>
                                          <p:attrName>ppt_y</p:attrName>
                                        </p:attrNameLst>
                                      </p:cBhvr>
                                      <p:tavLst>
                                        <p:tav tm="0">
                                          <p:val>
                                            <p:strVal val="ppt_y"/>
                                          </p:val>
                                        </p:tav>
                                        <p:tav tm="100000">
                                          <p:val>
                                            <p:strVal val="ppt_y"/>
                                          </p:val>
                                        </p:tav>
                                      </p:tavLst>
                                    </p:anim>
                                    <p:set>
                                      <p:cBhvr>
                                        <p:cTn id="270" dur="1" fill="hold">
                                          <p:stCondLst>
                                            <p:cond delay="1999"/>
                                          </p:stCondLst>
                                        </p:cTn>
                                        <p:tgtEl>
                                          <p:spTgt spid="8"/>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2000"/>
                                        <p:tgtEl>
                                          <p:spTgt spid="10"/>
                                        </p:tgtEl>
                                        <p:attrNameLst>
                                          <p:attrName>ppt_x</p:attrName>
                                        </p:attrNameLst>
                                      </p:cBhvr>
                                      <p:tavLst>
                                        <p:tav tm="0">
                                          <p:val>
                                            <p:strVal val="ppt_x"/>
                                          </p:val>
                                        </p:tav>
                                        <p:tav tm="100000">
                                          <p:val>
                                            <p:strVal val="1+ppt_w/2"/>
                                          </p:val>
                                        </p:tav>
                                      </p:tavLst>
                                    </p:anim>
                                    <p:anim calcmode="lin" valueType="num">
                                      <p:cBhvr additive="base">
                                        <p:cTn id="273" dur="2000"/>
                                        <p:tgtEl>
                                          <p:spTgt spid="10"/>
                                        </p:tgtEl>
                                        <p:attrNameLst>
                                          <p:attrName>ppt_y</p:attrName>
                                        </p:attrNameLst>
                                      </p:cBhvr>
                                      <p:tavLst>
                                        <p:tav tm="0">
                                          <p:val>
                                            <p:strVal val="ppt_y"/>
                                          </p:val>
                                        </p:tav>
                                        <p:tav tm="100000">
                                          <p:val>
                                            <p:strVal val="ppt_y"/>
                                          </p:val>
                                        </p:tav>
                                      </p:tavLst>
                                    </p:anim>
                                    <p:set>
                                      <p:cBhvr>
                                        <p:cTn id="274" dur="1" fill="hold">
                                          <p:stCondLst>
                                            <p:cond delay="1999"/>
                                          </p:stCondLst>
                                        </p:cTn>
                                        <p:tgtEl>
                                          <p:spTgt spid="10"/>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2000"/>
                                        <p:tgtEl>
                                          <p:spTgt spid="12"/>
                                        </p:tgtEl>
                                        <p:attrNameLst>
                                          <p:attrName>ppt_x</p:attrName>
                                        </p:attrNameLst>
                                      </p:cBhvr>
                                      <p:tavLst>
                                        <p:tav tm="0">
                                          <p:val>
                                            <p:strVal val="ppt_x"/>
                                          </p:val>
                                        </p:tav>
                                        <p:tav tm="100000">
                                          <p:val>
                                            <p:strVal val="1+ppt_w/2"/>
                                          </p:val>
                                        </p:tav>
                                      </p:tavLst>
                                    </p:anim>
                                    <p:anim calcmode="lin" valueType="num">
                                      <p:cBhvr additive="base">
                                        <p:cTn id="277" dur="2000"/>
                                        <p:tgtEl>
                                          <p:spTgt spid="12"/>
                                        </p:tgtEl>
                                        <p:attrNameLst>
                                          <p:attrName>ppt_y</p:attrName>
                                        </p:attrNameLst>
                                      </p:cBhvr>
                                      <p:tavLst>
                                        <p:tav tm="0">
                                          <p:val>
                                            <p:strVal val="ppt_y"/>
                                          </p:val>
                                        </p:tav>
                                        <p:tav tm="100000">
                                          <p:val>
                                            <p:strVal val="ppt_y"/>
                                          </p:val>
                                        </p:tav>
                                      </p:tavLst>
                                    </p:anim>
                                    <p:set>
                                      <p:cBhvr>
                                        <p:cTn id="278" dur="1" fill="hold">
                                          <p:stCondLst>
                                            <p:cond delay="1999"/>
                                          </p:stCondLst>
                                        </p:cTn>
                                        <p:tgtEl>
                                          <p:spTgt spid="12"/>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2000"/>
                                        <p:tgtEl>
                                          <p:spTgt spid="14"/>
                                        </p:tgtEl>
                                        <p:attrNameLst>
                                          <p:attrName>ppt_x</p:attrName>
                                        </p:attrNameLst>
                                      </p:cBhvr>
                                      <p:tavLst>
                                        <p:tav tm="0">
                                          <p:val>
                                            <p:strVal val="ppt_x"/>
                                          </p:val>
                                        </p:tav>
                                        <p:tav tm="100000">
                                          <p:val>
                                            <p:strVal val="1+ppt_w/2"/>
                                          </p:val>
                                        </p:tav>
                                      </p:tavLst>
                                    </p:anim>
                                    <p:anim calcmode="lin" valueType="num">
                                      <p:cBhvr additive="base">
                                        <p:cTn id="281" dur="2000"/>
                                        <p:tgtEl>
                                          <p:spTgt spid="14"/>
                                        </p:tgtEl>
                                        <p:attrNameLst>
                                          <p:attrName>ppt_y</p:attrName>
                                        </p:attrNameLst>
                                      </p:cBhvr>
                                      <p:tavLst>
                                        <p:tav tm="0">
                                          <p:val>
                                            <p:strVal val="ppt_y"/>
                                          </p:val>
                                        </p:tav>
                                        <p:tav tm="100000">
                                          <p:val>
                                            <p:strVal val="ppt_y"/>
                                          </p:val>
                                        </p:tav>
                                      </p:tavLst>
                                    </p:anim>
                                    <p:set>
                                      <p:cBhvr>
                                        <p:cTn id="282" dur="1" fill="hold">
                                          <p:stCondLst>
                                            <p:cond delay="1999"/>
                                          </p:stCondLst>
                                        </p:cTn>
                                        <p:tgtEl>
                                          <p:spTgt spid="14"/>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2000"/>
                                        <p:tgtEl>
                                          <p:spTgt spid="16"/>
                                        </p:tgtEl>
                                        <p:attrNameLst>
                                          <p:attrName>ppt_x</p:attrName>
                                        </p:attrNameLst>
                                      </p:cBhvr>
                                      <p:tavLst>
                                        <p:tav tm="0">
                                          <p:val>
                                            <p:strVal val="ppt_x"/>
                                          </p:val>
                                        </p:tav>
                                        <p:tav tm="100000">
                                          <p:val>
                                            <p:strVal val="1+ppt_w/2"/>
                                          </p:val>
                                        </p:tav>
                                      </p:tavLst>
                                    </p:anim>
                                    <p:anim calcmode="lin" valueType="num">
                                      <p:cBhvr additive="base">
                                        <p:cTn id="285" dur="2000"/>
                                        <p:tgtEl>
                                          <p:spTgt spid="16"/>
                                        </p:tgtEl>
                                        <p:attrNameLst>
                                          <p:attrName>ppt_y</p:attrName>
                                        </p:attrNameLst>
                                      </p:cBhvr>
                                      <p:tavLst>
                                        <p:tav tm="0">
                                          <p:val>
                                            <p:strVal val="ppt_y"/>
                                          </p:val>
                                        </p:tav>
                                        <p:tav tm="100000">
                                          <p:val>
                                            <p:strVal val="ppt_y"/>
                                          </p:val>
                                        </p:tav>
                                      </p:tavLst>
                                    </p:anim>
                                    <p:set>
                                      <p:cBhvr>
                                        <p:cTn id="286" dur="1" fill="hold">
                                          <p:stCondLst>
                                            <p:cond delay="1999"/>
                                          </p:stCondLst>
                                        </p:cTn>
                                        <p:tgtEl>
                                          <p:spTgt spid="1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2000"/>
                                        <p:tgtEl>
                                          <p:spTgt spid="18"/>
                                        </p:tgtEl>
                                        <p:attrNameLst>
                                          <p:attrName>ppt_x</p:attrName>
                                        </p:attrNameLst>
                                      </p:cBhvr>
                                      <p:tavLst>
                                        <p:tav tm="0">
                                          <p:val>
                                            <p:strVal val="ppt_x"/>
                                          </p:val>
                                        </p:tav>
                                        <p:tav tm="100000">
                                          <p:val>
                                            <p:strVal val="1+ppt_w/2"/>
                                          </p:val>
                                        </p:tav>
                                      </p:tavLst>
                                    </p:anim>
                                    <p:anim calcmode="lin" valueType="num">
                                      <p:cBhvr additive="base">
                                        <p:cTn id="289" dur="2000"/>
                                        <p:tgtEl>
                                          <p:spTgt spid="18"/>
                                        </p:tgtEl>
                                        <p:attrNameLst>
                                          <p:attrName>ppt_y</p:attrName>
                                        </p:attrNameLst>
                                      </p:cBhvr>
                                      <p:tavLst>
                                        <p:tav tm="0">
                                          <p:val>
                                            <p:strVal val="ppt_y"/>
                                          </p:val>
                                        </p:tav>
                                        <p:tav tm="100000">
                                          <p:val>
                                            <p:strVal val="ppt_y"/>
                                          </p:val>
                                        </p:tav>
                                      </p:tavLst>
                                    </p:anim>
                                    <p:set>
                                      <p:cBhvr>
                                        <p:cTn id="290" dur="1" fill="hold">
                                          <p:stCondLst>
                                            <p:cond delay="1999"/>
                                          </p:stCondLst>
                                        </p:cTn>
                                        <p:tgtEl>
                                          <p:spTgt spid="18"/>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2000"/>
                                        <p:tgtEl>
                                          <p:spTgt spid="19"/>
                                        </p:tgtEl>
                                        <p:attrNameLst>
                                          <p:attrName>ppt_x</p:attrName>
                                        </p:attrNameLst>
                                      </p:cBhvr>
                                      <p:tavLst>
                                        <p:tav tm="0">
                                          <p:val>
                                            <p:strVal val="ppt_x"/>
                                          </p:val>
                                        </p:tav>
                                        <p:tav tm="100000">
                                          <p:val>
                                            <p:strVal val="1+ppt_w/2"/>
                                          </p:val>
                                        </p:tav>
                                      </p:tavLst>
                                    </p:anim>
                                    <p:anim calcmode="lin" valueType="num">
                                      <p:cBhvr additive="base">
                                        <p:cTn id="293" dur="2000"/>
                                        <p:tgtEl>
                                          <p:spTgt spid="19"/>
                                        </p:tgtEl>
                                        <p:attrNameLst>
                                          <p:attrName>ppt_y</p:attrName>
                                        </p:attrNameLst>
                                      </p:cBhvr>
                                      <p:tavLst>
                                        <p:tav tm="0">
                                          <p:val>
                                            <p:strVal val="ppt_y"/>
                                          </p:val>
                                        </p:tav>
                                        <p:tav tm="100000">
                                          <p:val>
                                            <p:strVal val="ppt_y"/>
                                          </p:val>
                                        </p:tav>
                                      </p:tavLst>
                                    </p:anim>
                                    <p:set>
                                      <p:cBhvr>
                                        <p:cTn id="294" dur="1" fill="hold">
                                          <p:stCondLst>
                                            <p:cond delay="1999"/>
                                          </p:stCondLst>
                                        </p:cTn>
                                        <p:tgtEl>
                                          <p:spTgt spid="19"/>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2000"/>
                                        <p:tgtEl>
                                          <p:spTgt spid="20"/>
                                        </p:tgtEl>
                                        <p:attrNameLst>
                                          <p:attrName>ppt_x</p:attrName>
                                        </p:attrNameLst>
                                      </p:cBhvr>
                                      <p:tavLst>
                                        <p:tav tm="0">
                                          <p:val>
                                            <p:strVal val="ppt_x"/>
                                          </p:val>
                                        </p:tav>
                                        <p:tav tm="100000">
                                          <p:val>
                                            <p:strVal val="1+ppt_w/2"/>
                                          </p:val>
                                        </p:tav>
                                      </p:tavLst>
                                    </p:anim>
                                    <p:anim calcmode="lin" valueType="num">
                                      <p:cBhvr additive="base">
                                        <p:cTn id="297" dur="2000"/>
                                        <p:tgtEl>
                                          <p:spTgt spid="20"/>
                                        </p:tgtEl>
                                        <p:attrNameLst>
                                          <p:attrName>ppt_y</p:attrName>
                                        </p:attrNameLst>
                                      </p:cBhvr>
                                      <p:tavLst>
                                        <p:tav tm="0">
                                          <p:val>
                                            <p:strVal val="ppt_y"/>
                                          </p:val>
                                        </p:tav>
                                        <p:tav tm="100000">
                                          <p:val>
                                            <p:strVal val="ppt_y"/>
                                          </p:val>
                                        </p:tav>
                                      </p:tavLst>
                                    </p:anim>
                                    <p:set>
                                      <p:cBhvr>
                                        <p:cTn id="298" dur="1" fill="hold">
                                          <p:stCondLst>
                                            <p:cond delay="1999"/>
                                          </p:stCondLst>
                                        </p:cTn>
                                        <p:tgtEl>
                                          <p:spTgt spid="20"/>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2000"/>
                                        <p:tgtEl>
                                          <p:spTgt spid="21"/>
                                        </p:tgtEl>
                                        <p:attrNameLst>
                                          <p:attrName>ppt_x</p:attrName>
                                        </p:attrNameLst>
                                      </p:cBhvr>
                                      <p:tavLst>
                                        <p:tav tm="0">
                                          <p:val>
                                            <p:strVal val="ppt_x"/>
                                          </p:val>
                                        </p:tav>
                                        <p:tav tm="100000">
                                          <p:val>
                                            <p:strVal val="1+ppt_w/2"/>
                                          </p:val>
                                        </p:tav>
                                      </p:tavLst>
                                    </p:anim>
                                    <p:anim calcmode="lin" valueType="num">
                                      <p:cBhvr additive="base">
                                        <p:cTn id="301" dur="2000"/>
                                        <p:tgtEl>
                                          <p:spTgt spid="21"/>
                                        </p:tgtEl>
                                        <p:attrNameLst>
                                          <p:attrName>ppt_y</p:attrName>
                                        </p:attrNameLst>
                                      </p:cBhvr>
                                      <p:tavLst>
                                        <p:tav tm="0">
                                          <p:val>
                                            <p:strVal val="ppt_y"/>
                                          </p:val>
                                        </p:tav>
                                        <p:tav tm="100000">
                                          <p:val>
                                            <p:strVal val="ppt_y"/>
                                          </p:val>
                                        </p:tav>
                                      </p:tavLst>
                                    </p:anim>
                                    <p:set>
                                      <p:cBhvr>
                                        <p:cTn id="302" dur="1" fill="hold">
                                          <p:stCondLst>
                                            <p:cond delay="1999"/>
                                          </p:stCondLst>
                                        </p:cTn>
                                        <p:tgtEl>
                                          <p:spTgt spid="21"/>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2000"/>
                                        <p:tgtEl>
                                          <p:spTgt spid="22"/>
                                        </p:tgtEl>
                                        <p:attrNameLst>
                                          <p:attrName>ppt_x</p:attrName>
                                        </p:attrNameLst>
                                      </p:cBhvr>
                                      <p:tavLst>
                                        <p:tav tm="0">
                                          <p:val>
                                            <p:strVal val="ppt_x"/>
                                          </p:val>
                                        </p:tav>
                                        <p:tav tm="100000">
                                          <p:val>
                                            <p:strVal val="1+ppt_w/2"/>
                                          </p:val>
                                        </p:tav>
                                      </p:tavLst>
                                    </p:anim>
                                    <p:anim calcmode="lin" valueType="num">
                                      <p:cBhvr additive="base">
                                        <p:cTn id="305" dur="2000"/>
                                        <p:tgtEl>
                                          <p:spTgt spid="22"/>
                                        </p:tgtEl>
                                        <p:attrNameLst>
                                          <p:attrName>ppt_y</p:attrName>
                                        </p:attrNameLst>
                                      </p:cBhvr>
                                      <p:tavLst>
                                        <p:tav tm="0">
                                          <p:val>
                                            <p:strVal val="ppt_y"/>
                                          </p:val>
                                        </p:tav>
                                        <p:tav tm="100000">
                                          <p:val>
                                            <p:strVal val="ppt_y"/>
                                          </p:val>
                                        </p:tav>
                                      </p:tavLst>
                                    </p:anim>
                                    <p:set>
                                      <p:cBhvr>
                                        <p:cTn id="306" dur="1" fill="hold">
                                          <p:stCondLst>
                                            <p:cond delay="1999"/>
                                          </p:stCondLst>
                                        </p:cTn>
                                        <p:tgtEl>
                                          <p:spTgt spid="22"/>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2000"/>
                                        <p:tgtEl>
                                          <p:spTgt spid="23"/>
                                        </p:tgtEl>
                                        <p:attrNameLst>
                                          <p:attrName>ppt_x</p:attrName>
                                        </p:attrNameLst>
                                      </p:cBhvr>
                                      <p:tavLst>
                                        <p:tav tm="0">
                                          <p:val>
                                            <p:strVal val="ppt_x"/>
                                          </p:val>
                                        </p:tav>
                                        <p:tav tm="100000">
                                          <p:val>
                                            <p:strVal val="1+ppt_w/2"/>
                                          </p:val>
                                        </p:tav>
                                      </p:tavLst>
                                    </p:anim>
                                    <p:anim calcmode="lin" valueType="num">
                                      <p:cBhvr additive="base">
                                        <p:cTn id="309" dur="2000"/>
                                        <p:tgtEl>
                                          <p:spTgt spid="23"/>
                                        </p:tgtEl>
                                        <p:attrNameLst>
                                          <p:attrName>ppt_y</p:attrName>
                                        </p:attrNameLst>
                                      </p:cBhvr>
                                      <p:tavLst>
                                        <p:tav tm="0">
                                          <p:val>
                                            <p:strVal val="ppt_y"/>
                                          </p:val>
                                        </p:tav>
                                        <p:tav tm="100000">
                                          <p:val>
                                            <p:strVal val="ppt_y"/>
                                          </p:val>
                                        </p:tav>
                                      </p:tavLst>
                                    </p:anim>
                                    <p:set>
                                      <p:cBhvr>
                                        <p:cTn id="310" dur="1" fill="hold">
                                          <p:stCondLst>
                                            <p:cond delay="1999"/>
                                          </p:stCondLst>
                                        </p:cTn>
                                        <p:tgtEl>
                                          <p:spTgt spid="23"/>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2000"/>
                                        <p:tgtEl>
                                          <p:spTgt spid="24"/>
                                        </p:tgtEl>
                                        <p:attrNameLst>
                                          <p:attrName>ppt_x</p:attrName>
                                        </p:attrNameLst>
                                      </p:cBhvr>
                                      <p:tavLst>
                                        <p:tav tm="0">
                                          <p:val>
                                            <p:strVal val="ppt_x"/>
                                          </p:val>
                                        </p:tav>
                                        <p:tav tm="100000">
                                          <p:val>
                                            <p:strVal val="1+ppt_w/2"/>
                                          </p:val>
                                        </p:tav>
                                      </p:tavLst>
                                    </p:anim>
                                    <p:anim calcmode="lin" valueType="num">
                                      <p:cBhvr additive="base">
                                        <p:cTn id="313" dur="2000"/>
                                        <p:tgtEl>
                                          <p:spTgt spid="24"/>
                                        </p:tgtEl>
                                        <p:attrNameLst>
                                          <p:attrName>ppt_y</p:attrName>
                                        </p:attrNameLst>
                                      </p:cBhvr>
                                      <p:tavLst>
                                        <p:tav tm="0">
                                          <p:val>
                                            <p:strVal val="ppt_y"/>
                                          </p:val>
                                        </p:tav>
                                        <p:tav tm="100000">
                                          <p:val>
                                            <p:strVal val="ppt_y"/>
                                          </p:val>
                                        </p:tav>
                                      </p:tavLst>
                                    </p:anim>
                                    <p:set>
                                      <p:cBhvr>
                                        <p:cTn id="314" dur="1" fill="hold">
                                          <p:stCondLst>
                                            <p:cond delay="1999"/>
                                          </p:stCondLst>
                                        </p:cTn>
                                        <p:tgtEl>
                                          <p:spTgt spid="24"/>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2000"/>
                                        <p:tgtEl>
                                          <p:spTgt spid="25"/>
                                        </p:tgtEl>
                                        <p:attrNameLst>
                                          <p:attrName>ppt_x</p:attrName>
                                        </p:attrNameLst>
                                      </p:cBhvr>
                                      <p:tavLst>
                                        <p:tav tm="0">
                                          <p:val>
                                            <p:strVal val="ppt_x"/>
                                          </p:val>
                                        </p:tav>
                                        <p:tav tm="100000">
                                          <p:val>
                                            <p:strVal val="1+ppt_w/2"/>
                                          </p:val>
                                        </p:tav>
                                      </p:tavLst>
                                    </p:anim>
                                    <p:anim calcmode="lin" valueType="num">
                                      <p:cBhvr additive="base">
                                        <p:cTn id="317" dur="2000"/>
                                        <p:tgtEl>
                                          <p:spTgt spid="25"/>
                                        </p:tgtEl>
                                        <p:attrNameLst>
                                          <p:attrName>ppt_y</p:attrName>
                                        </p:attrNameLst>
                                      </p:cBhvr>
                                      <p:tavLst>
                                        <p:tav tm="0">
                                          <p:val>
                                            <p:strVal val="ppt_y"/>
                                          </p:val>
                                        </p:tav>
                                        <p:tav tm="100000">
                                          <p:val>
                                            <p:strVal val="ppt_y"/>
                                          </p:val>
                                        </p:tav>
                                      </p:tavLst>
                                    </p:anim>
                                    <p:set>
                                      <p:cBhvr>
                                        <p:cTn id="318" dur="1" fill="hold">
                                          <p:stCondLst>
                                            <p:cond delay="1999"/>
                                          </p:stCondLst>
                                        </p:cTn>
                                        <p:tgtEl>
                                          <p:spTgt spid="25"/>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2000"/>
                                        <p:tgtEl>
                                          <p:spTgt spid="26"/>
                                        </p:tgtEl>
                                        <p:attrNameLst>
                                          <p:attrName>ppt_x</p:attrName>
                                        </p:attrNameLst>
                                      </p:cBhvr>
                                      <p:tavLst>
                                        <p:tav tm="0">
                                          <p:val>
                                            <p:strVal val="ppt_x"/>
                                          </p:val>
                                        </p:tav>
                                        <p:tav tm="100000">
                                          <p:val>
                                            <p:strVal val="1+ppt_w/2"/>
                                          </p:val>
                                        </p:tav>
                                      </p:tavLst>
                                    </p:anim>
                                    <p:anim calcmode="lin" valueType="num">
                                      <p:cBhvr additive="base">
                                        <p:cTn id="321" dur="2000"/>
                                        <p:tgtEl>
                                          <p:spTgt spid="26"/>
                                        </p:tgtEl>
                                        <p:attrNameLst>
                                          <p:attrName>ppt_y</p:attrName>
                                        </p:attrNameLst>
                                      </p:cBhvr>
                                      <p:tavLst>
                                        <p:tav tm="0">
                                          <p:val>
                                            <p:strVal val="ppt_y"/>
                                          </p:val>
                                        </p:tav>
                                        <p:tav tm="100000">
                                          <p:val>
                                            <p:strVal val="ppt_y"/>
                                          </p:val>
                                        </p:tav>
                                      </p:tavLst>
                                    </p:anim>
                                    <p:set>
                                      <p:cBhvr>
                                        <p:cTn id="322" dur="1" fill="hold">
                                          <p:stCondLst>
                                            <p:cond delay="1999"/>
                                          </p:stCondLst>
                                        </p:cTn>
                                        <p:tgtEl>
                                          <p:spTgt spid="26"/>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2000"/>
                                        <p:tgtEl>
                                          <p:spTgt spid="27"/>
                                        </p:tgtEl>
                                        <p:attrNameLst>
                                          <p:attrName>ppt_x</p:attrName>
                                        </p:attrNameLst>
                                      </p:cBhvr>
                                      <p:tavLst>
                                        <p:tav tm="0">
                                          <p:val>
                                            <p:strVal val="ppt_x"/>
                                          </p:val>
                                        </p:tav>
                                        <p:tav tm="100000">
                                          <p:val>
                                            <p:strVal val="1+ppt_w/2"/>
                                          </p:val>
                                        </p:tav>
                                      </p:tavLst>
                                    </p:anim>
                                    <p:anim calcmode="lin" valueType="num">
                                      <p:cBhvr additive="base">
                                        <p:cTn id="325" dur="2000"/>
                                        <p:tgtEl>
                                          <p:spTgt spid="27"/>
                                        </p:tgtEl>
                                        <p:attrNameLst>
                                          <p:attrName>ppt_y</p:attrName>
                                        </p:attrNameLst>
                                      </p:cBhvr>
                                      <p:tavLst>
                                        <p:tav tm="0">
                                          <p:val>
                                            <p:strVal val="ppt_y"/>
                                          </p:val>
                                        </p:tav>
                                        <p:tav tm="100000">
                                          <p:val>
                                            <p:strVal val="ppt_y"/>
                                          </p:val>
                                        </p:tav>
                                      </p:tavLst>
                                    </p:anim>
                                    <p:set>
                                      <p:cBhvr>
                                        <p:cTn id="326" dur="1" fill="hold">
                                          <p:stCondLst>
                                            <p:cond delay="1999"/>
                                          </p:stCondLst>
                                        </p:cTn>
                                        <p:tgtEl>
                                          <p:spTgt spid="27"/>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2000"/>
                                        <p:tgtEl>
                                          <p:spTgt spid="28"/>
                                        </p:tgtEl>
                                        <p:attrNameLst>
                                          <p:attrName>ppt_x</p:attrName>
                                        </p:attrNameLst>
                                      </p:cBhvr>
                                      <p:tavLst>
                                        <p:tav tm="0">
                                          <p:val>
                                            <p:strVal val="ppt_x"/>
                                          </p:val>
                                        </p:tav>
                                        <p:tav tm="100000">
                                          <p:val>
                                            <p:strVal val="1+ppt_w/2"/>
                                          </p:val>
                                        </p:tav>
                                      </p:tavLst>
                                    </p:anim>
                                    <p:anim calcmode="lin" valueType="num">
                                      <p:cBhvr additive="base">
                                        <p:cTn id="329" dur="2000"/>
                                        <p:tgtEl>
                                          <p:spTgt spid="28"/>
                                        </p:tgtEl>
                                        <p:attrNameLst>
                                          <p:attrName>ppt_y</p:attrName>
                                        </p:attrNameLst>
                                      </p:cBhvr>
                                      <p:tavLst>
                                        <p:tav tm="0">
                                          <p:val>
                                            <p:strVal val="ppt_y"/>
                                          </p:val>
                                        </p:tav>
                                        <p:tav tm="100000">
                                          <p:val>
                                            <p:strVal val="ppt_y"/>
                                          </p:val>
                                        </p:tav>
                                      </p:tavLst>
                                    </p:anim>
                                    <p:set>
                                      <p:cBhvr>
                                        <p:cTn id="330" dur="1" fill="hold">
                                          <p:stCondLst>
                                            <p:cond delay="1999"/>
                                          </p:stCondLst>
                                        </p:cTn>
                                        <p:tgtEl>
                                          <p:spTgt spid="28"/>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2000"/>
                                        <p:tgtEl>
                                          <p:spTgt spid="29"/>
                                        </p:tgtEl>
                                        <p:attrNameLst>
                                          <p:attrName>ppt_x</p:attrName>
                                        </p:attrNameLst>
                                      </p:cBhvr>
                                      <p:tavLst>
                                        <p:tav tm="0">
                                          <p:val>
                                            <p:strVal val="ppt_x"/>
                                          </p:val>
                                        </p:tav>
                                        <p:tav tm="100000">
                                          <p:val>
                                            <p:strVal val="1+ppt_w/2"/>
                                          </p:val>
                                        </p:tav>
                                      </p:tavLst>
                                    </p:anim>
                                    <p:anim calcmode="lin" valueType="num">
                                      <p:cBhvr additive="base">
                                        <p:cTn id="333" dur="2000"/>
                                        <p:tgtEl>
                                          <p:spTgt spid="29"/>
                                        </p:tgtEl>
                                        <p:attrNameLst>
                                          <p:attrName>ppt_y</p:attrName>
                                        </p:attrNameLst>
                                      </p:cBhvr>
                                      <p:tavLst>
                                        <p:tav tm="0">
                                          <p:val>
                                            <p:strVal val="ppt_y"/>
                                          </p:val>
                                        </p:tav>
                                        <p:tav tm="100000">
                                          <p:val>
                                            <p:strVal val="ppt_y"/>
                                          </p:val>
                                        </p:tav>
                                      </p:tavLst>
                                    </p:anim>
                                    <p:set>
                                      <p:cBhvr>
                                        <p:cTn id="334" dur="1" fill="hold">
                                          <p:stCondLst>
                                            <p:cond delay="1999"/>
                                          </p:stCondLst>
                                        </p:cTn>
                                        <p:tgtEl>
                                          <p:spTgt spid="29"/>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2000"/>
                                        <p:tgtEl>
                                          <p:spTgt spid="30"/>
                                        </p:tgtEl>
                                        <p:attrNameLst>
                                          <p:attrName>ppt_x</p:attrName>
                                        </p:attrNameLst>
                                      </p:cBhvr>
                                      <p:tavLst>
                                        <p:tav tm="0">
                                          <p:val>
                                            <p:strVal val="ppt_x"/>
                                          </p:val>
                                        </p:tav>
                                        <p:tav tm="100000">
                                          <p:val>
                                            <p:strVal val="1+ppt_w/2"/>
                                          </p:val>
                                        </p:tav>
                                      </p:tavLst>
                                    </p:anim>
                                    <p:anim calcmode="lin" valueType="num">
                                      <p:cBhvr additive="base">
                                        <p:cTn id="337" dur="2000"/>
                                        <p:tgtEl>
                                          <p:spTgt spid="30"/>
                                        </p:tgtEl>
                                        <p:attrNameLst>
                                          <p:attrName>ppt_y</p:attrName>
                                        </p:attrNameLst>
                                      </p:cBhvr>
                                      <p:tavLst>
                                        <p:tav tm="0">
                                          <p:val>
                                            <p:strVal val="ppt_y"/>
                                          </p:val>
                                        </p:tav>
                                        <p:tav tm="100000">
                                          <p:val>
                                            <p:strVal val="ppt_y"/>
                                          </p:val>
                                        </p:tav>
                                      </p:tavLst>
                                    </p:anim>
                                    <p:set>
                                      <p:cBhvr>
                                        <p:cTn id="338" dur="1" fill="hold">
                                          <p:stCondLst>
                                            <p:cond delay="1999"/>
                                          </p:stCondLst>
                                        </p:cTn>
                                        <p:tgtEl>
                                          <p:spTgt spid="30"/>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2000"/>
                                        <p:tgtEl>
                                          <p:spTgt spid="31"/>
                                        </p:tgtEl>
                                        <p:attrNameLst>
                                          <p:attrName>ppt_x</p:attrName>
                                        </p:attrNameLst>
                                      </p:cBhvr>
                                      <p:tavLst>
                                        <p:tav tm="0">
                                          <p:val>
                                            <p:strVal val="ppt_x"/>
                                          </p:val>
                                        </p:tav>
                                        <p:tav tm="100000">
                                          <p:val>
                                            <p:strVal val="1+ppt_w/2"/>
                                          </p:val>
                                        </p:tav>
                                      </p:tavLst>
                                    </p:anim>
                                    <p:anim calcmode="lin" valueType="num">
                                      <p:cBhvr additive="base">
                                        <p:cTn id="341" dur="2000"/>
                                        <p:tgtEl>
                                          <p:spTgt spid="31"/>
                                        </p:tgtEl>
                                        <p:attrNameLst>
                                          <p:attrName>ppt_y</p:attrName>
                                        </p:attrNameLst>
                                      </p:cBhvr>
                                      <p:tavLst>
                                        <p:tav tm="0">
                                          <p:val>
                                            <p:strVal val="ppt_y"/>
                                          </p:val>
                                        </p:tav>
                                        <p:tav tm="100000">
                                          <p:val>
                                            <p:strVal val="ppt_y"/>
                                          </p:val>
                                        </p:tav>
                                      </p:tavLst>
                                    </p:anim>
                                    <p:set>
                                      <p:cBhvr>
                                        <p:cTn id="342" dur="1" fill="hold">
                                          <p:stCondLst>
                                            <p:cond delay="1999"/>
                                          </p:stCondLst>
                                        </p:cTn>
                                        <p:tgtEl>
                                          <p:spTgt spid="31"/>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2000" fill="hold"/>
                                        <p:tgtEl>
                                          <p:spTgt spid="4"/>
                                        </p:tgtEl>
                                        <p:attrNameLst>
                                          <p:attrName>r</p:attrName>
                                        </p:attrNameLst>
                                      </p:cBhvr>
                                    </p:animRot>
                                  </p:childTnLst>
                                </p:cTn>
                              </p:par>
                              <p:par>
                                <p:cTn id="345" presetID="8" presetClass="emph" presetSubtype="0" fill="hold" grpId="3" nodeType="withEffect">
                                  <p:stCondLst>
                                    <p:cond delay="0"/>
                                  </p:stCondLst>
                                  <p:childTnLst>
                                    <p:animRot by="21600000">
                                      <p:cBhvr>
                                        <p:cTn id="346" dur="2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2000" fill="hold"/>
                                        <p:tgtEl>
                                          <p:spTgt spid="8"/>
                                        </p:tgtEl>
                                        <p:attrNameLst>
                                          <p:attrName>r</p:attrName>
                                        </p:attrNameLst>
                                      </p:cBhvr>
                                    </p:animRot>
                                  </p:childTnLst>
                                </p:cTn>
                              </p:par>
                              <p:par>
                                <p:cTn id="349" presetID="8" presetClass="emph" presetSubtype="0" fill="hold" grpId="3" nodeType="withEffect">
                                  <p:stCondLst>
                                    <p:cond delay="0"/>
                                  </p:stCondLst>
                                  <p:childTnLst>
                                    <p:animRot by="21600000">
                                      <p:cBhvr>
                                        <p:cTn id="350" dur="2000" fill="hold"/>
                                        <p:tgtEl>
                                          <p:spTgt spid="10"/>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14"/>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6"/>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20"/>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21"/>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2"/>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6"/>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7"/>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28"/>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29"/>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0"/>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31"/>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2000"/>
                                        <p:tgtEl>
                                          <p:spTgt spid="5"/>
                                        </p:tgtEl>
                                        <p:attrNameLst>
                                          <p:attrName>ppt_x</p:attrName>
                                        </p:attrNameLst>
                                      </p:cBhvr>
                                      <p:tavLst>
                                        <p:tav tm="0">
                                          <p:val>
                                            <p:strVal val="ppt_x"/>
                                          </p:val>
                                        </p:tav>
                                        <p:tav tm="100000">
                                          <p:val>
                                            <p:strVal val="0-ppt_w/2"/>
                                          </p:val>
                                        </p:tav>
                                      </p:tavLst>
                                    </p:anim>
                                    <p:anim calcmode="lin" valueType="num">
                                      <p:cBhvr additive="base">
                                        <p:cTn id="387" dur="2000"/>
                                        <p:tgtEl>
                                          <p:spTgt spid="5"/>
                                        </p:tgtEl>
                                        <p:attrNameLst>
                                          <p:attrName>ppt_y</p:attrName>
                                        </p:attrNameLst>
                                      </p:cBhvr>
                                      <p:tavLst>
                                        <p:tav tm="0">
                                          <p:val>
                                            <p:strVal val="ppt_y"/>
                                          </p:val>
                                        </p:tav>
                                        <p:tav tm="100000">
                                          <p:val>
                                            <p:strVal val="ppt_y"/>
                                          </p:val>
                                        </p:tav>
                                      </p:tavLst>
                                    </p:anim>
                                    <p:set>
                                      <p:cBhvr>
                                        <p:cTn id="388" dur="1" fill="hold">
                                          <p:stCondLst>
                                            <p:cond delay="1999"/>
                                          </p:stCondLst>
                                        </p:cTn>
                                        <p:tgtEl>
                                          <p:spTgt spid="5"/>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2000"/>
                                        <p:tgtEl>
                                          <p:spTgt spid="7"/>
                                        </p:tgtEl>
                                        <p:attrNameLst>
                                          <p:attrName>ppt_x</p:attrName>
                                        </p:attrNameLst>
                                      </p:cBhvr>
                                      <p:tavLst>
                                        <p:tav tm="0">
                                          <p:val>
                                            <p:strVal val="ppt_x"/>
                                          </p:val>
                                        </p:tav>
                                        <p:tav tm="100000">
                                          <p:val>
                                            <p:strVal val="0-ppt_w/2"/>
                                          </p:val>
                                        </p:tav>
                                      </p:tavLst>
                                    </p:anim>
                                    <p:anim calcmode="lin" valueType="num">
                                      <p:cBhvr additive="base">
                                        <p:cTn id="391" dur="2000"/>
                                        <p:tgtEl>
                                          <p:spTgt spid="7"/>
                                        </p:tgtEl>
                                        <p:attrNameLst>
                                          <p:attrName>ppt_y</p:attrName>
                                        </p:attrNameLst>
                                      </p:cBhvr>
                                      <p:tavLst>
                                        <p:tav tm="0">
                                          <p:val>
                                            <p:strVal val="ppt_y"/>
                                          </p:val>
                                        </p:tav>
                                        <p:tav tm="100000">
                                          <p:val>
                                            <p:strVal val="ppt_y"/>
                                          </p:val>
                                        </p:tav>
                                      </p:tavLst>
                                    </p:anim>
                                    <p:set>
                                      <p:cBhvr>
                                        <p:cTn id="392" dur="1" fill="hold">
                                          <p:stCondLst>
                                            <p:cond delay="1999"/>
                                          </p:stCondLst>
                                        </p:cTn>
                                        <p:tgtEl>
                                          <p:spTgt spid="7"/>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9"/>
                                        </p:tgtEl>
                                        <p:attrNameLst>
                                          <p:attrName>ppt_x</p:attrName>
                                        </p:attrNameLst>
                                      </p:cBhvr>
                                      <p:tavLst>
                                        <p:tav tm="0">
                                          <p:val>
                                            <p:strVal val="ppt_x"/>
                                          </p:val>
                                        </p:tav>
                                        <p:tav tm="100000">
                                          <p:val>
                                            <p:strVal val="0-ppt_w/2"/>
                                          </p:val>
                                        </p:tav>
                                      </p:tavLst>
                                    </p:anim>
                                    <p:anim calcmode="lin" valueType="num">
                                      <p:cBhvr additive="base">
                                        <p:cTn id="395" dur="2000"/>
                                        <p:tgtEl>
                                          <p:spTgt spid="9"/>
                                        </p:tgtEl>
                                        <p:attrNameLst>
                                          <p:attrName>ppt_y</p:attrName>
                                        </p:attrNameLst>
                                      </p:cBhvr>
                                      <p:tavLst>
                                        <p:tav tm="0">
                                          <p:val>
                                            <p:strVal val="ppt_y"/>
                                          </p:val>
                                        </p:tav>
                                        <p:tav tm="100000">
                                          <p:val>
                                            <p:strVal val="ppt_y"/>
                                          </p:val>
                                        </p:tav>
                                      </p:tavLst>
                                    </p:anim>
                                    <p:set>
                                      <p:cBhvr>
                                        <p:cTn id="396" dur="1" fill="hold">
                                          <p:stCondLst>
                                            <p:cond delay="1999"/>
                                          </p:stCondLst>
                                        </p:cTn>
                                        <p:tgtEl>
                                          <p:spTgt spid="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2000"/>
                                        <p:tgtEl>
                                          <p:spTgt spid="11"/>
                                        </p:tgtEl>
                                        <p:attrNameLst>
                                          <p:attrName>ppt_x</p:attrName>
                                        </p:attrNameLst>
                                      </p:cBhvr>
                                      <p:tavLst>
                                        <p:tav tm="0">
                                          <p:val>
                                            <p:strVal val="ppt_x"/>
                                          </p:val>
                                        </p:tav>
                                        <p:tav tm="100000">
                                          <p:val>
                                            <p:strVal val="0-ppt_w/2"/>
                                          </p:val>
                                        </p:tav>
                                      </p:tavLst>
                                    </p:anim>
                                    <p:anim calcmode="lin" valueType="num">
                                      <p:cBhvr additive="base">
                                        <p:cTn id="399" dur="2000"/>
                                        <p:tgtEl>
                                          <p:spTgt spid="11"/>
                                        </p:tgtEl>
                                        <p:attrNameLst>
                                          <p:attrName>ppt_y</p:attrName>
                                        </p:attrNameLst>
                                      </p:cBhvr>
                                      <p:tavLst>
                                        <p:tav tm="0">
                                          <p:val>
                                            <p:strVal val="ppt_y"/>
                                          </p:val>
                                        </p:tav>
                                        <p:tav tm="100000">
                                          <p:val>
                                            <p:strVal val="ppt_y"/>
                                          </p:val>
                                        </p:tav>
                                      </p:tavLst>
                                    </p:anim>
                                    <p:set>
                                      <p:cBhvr>
                                        <p:cTn id="400" dur="1" fill="hold">
                                          <p:stCondLst>
                                            <p:cond delay="1999"/>
                                          </p:stCondLst>
                                        </p:cTn>
                                        <p:tgtEl>
                                          <p:spTgt spid="11"/>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13"/>
                                        </p:tgtEl>
                                        <p:attrNameLst>
                                          <p:attrName>ppt_x</p:attrName>
                                        </p:attrNameLst>
                                      </p:cBhvr>
                                      <p:tavLst>
                                        <p:tav tm="0">
                                          <p:val>
                                            <p:strVal val="ppt_x"/>
                                          </p:val>
                                        </p:tav>
                                        <p:tav tm="100000">
                                          <p:val>
                                            <p:strVal val="0-ppt_w/2"/>
                                          </p:val>
                                        </p:tav>
                                      </p:tavLst>
                                    </p:anim>
                                    <p:anim calcmode="lin" valueType="num">
                                      <p:cBhvr additive="base">
                                        <p:cTn id="403" dur="2000"/>
                                        <p:tgtEl>
                                          <p:spTgt spid="13"/>
                                        </p:tgtEl>
                                        <p:attrNameLst>
                                          <p:attrName>ppt_y</p:attrName>
                                        </p:attrNameLst>
                                      </p:cBhvr>
                                      <p:tavLst>
                                        <p:tav tm="0">
                                          <p:val>
                                            <p:strVal val="ppt_y"/>
                                          </p:val>
                                        </p:tav>
                                        <p:tav tm="100000">
                                          <p:val>
                                            <p:strVal val="ppt_y"/>
                                          </p:val>
                                        </p:tav>
                                      </p:tavLst>
                                    </p:anim>
                                    <p:set>
                                      <p:cBhvr>
                                        <p:cTn id="404" dur="1" fill="hold">
                                          <p:stCondLst>
                                            <p:cond delay="1999"/>
                                          </p:stCondLst>
                                        </p:cTn>
                                        <p:tgtEl>
                                          <p:spTgt spid="13"/>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2000"/>
                                        <p:tgtEl>
                                          <p:spTgt spid="15"/>
                                        </p:tgtEl>
                                        <p:attrNameLst>
                                          <p:attrName>ppt_x</p:attrName>
                                        </p:attrNameLst>
                                      </p:cBhvr>
                                      <p:tavLst>
                                        <p:tav tm="0">
                                          <p:val>
                                            <p:strVal val="ppt_x"/>
                                          </p:val>
                                        </p:tav>
                                        <p:tav tm="100000">
                                          <p:val>
                                            <p:strVal val="0-ppt_w/2"/>
                                          </p:val>
                                        </p:tav>
                                      </p:tavLst>
                                    </p:anim>
                                    <p:anim calcmode="lin" valueType="num">
                                      <p:cBhvr additive="base">
                                        <p:cTn id="407" dur="2000"/>
                                        <p:tgtEl>
                                          <p:spTgt spid="15"/>
                                        </p:tgtEl>
                                        <p:attrNameLst>
                                          <p:attrName>ppt_y</p:attrName>
                                        </p:attrNameLst>
                                      </p:cBhvr>
                                      <p:tavLst>
                                        <p:tav tm="0">
                                          <p:val>
                                            <p:strVal val="ppt_y"/>
                                          </p:val>
                                        </p:tav>
                                        <p:tav tm="100000">
                                          <p:val>
                                            <p:strVal val="ppt_y"/>
                                          </p:val>
                                        </p:tav>
                                      </p:tavLst>
                                    </p:anim>
                                    <p:set>
                                      <p:cBhvr>
                                        <p:cTn id="408" dur="1" fill="hold">
                                          <p:stCondLst>
                                            <p:cond delay="1999"/>
                                          </p:stCondLst>
                                        </p:cTn>
                                        <p:tgtEl>
                                          <p:spTgt spid="15"/>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17"/>
                                        </p:tgtEl>
                                        <p:attrNameLst>
                                          <p:attrName>ppt_x</p:attrName>
                                        </p:attrNameLst>
                                      </p:cBhvr>
                                      <p:tavLst>
                                        <p:tav tm="0">
                                          <p:val>
                                            <p:strVal val="ppt_x"/>
                                          </p:val>
                                        </p:tav>
                                        <p:tav tm="100000">
                                          <p:val>
                                            <p:strVal val="0-ppt_w/2"/>
                                          </p:val>
                                        </p:tav>
                                      </p:tavLst>
                                    </p:anim>
                                    <p:anim calcmode="lin" valueType="num">
                                      <p:cBhvr additive="base">
                                        <p:cTn id="411" dur="2000"/>
                                        <p:tgtEl>
                                          <p:spTgt spid="17"/>
                                        </p:tgtEl>
                                        <p:attrNameLst>
                                          <p:attrName>ppt_y</p:attrName>
                                        </p:attrNameLst>
                                      </p:cBhvr>
                                      <p:tavLst>
                                        <p:tav tm="0">
                                          <p:val>
                                            <p:strVal val="ppt_y"/>
                                          </p:val>
                                        </p:tav>
                                        <p:tav tm="100000">
                                          <p:val>
                                            <p:strVal val="ppt_y"/>
                                          </p:val>
                                        </p:tav>
                                      </p:tavLst>
                                    </p:anim>
                                    <p:set>
                                      <p:cBhvr>
                                        <p:cTn id="412" dur="1" fill="hold">
                                          <p:stCondLst>
                                            <p:cond delay="1999"/>
                                          </p:stCondLst>
                                        </p:cTn>
                                        <p:tgtEl>
                                          <p:spTgt spid="17"/>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2000"/>
                                        <p:tgtEl>
                                          <p:spTgt spid="32"/>
                                        </p:tgtEl>
                                        <p:attrNameLst>
                                          <p:attrName>ppt_x</p:attrName>
                                        </p:attrNameLst>
                                      </p:cBhvr>
                                      <p:tavLst>
                                        <p:tav tm="0">
                                          <p:val>
                                            <p:strVal val="ppt_x"/>
                                          </p:val>
                                        </p:tav>
                                        <p:tav tm="100000">
                                          <p:val>
                                            <p:strVal val="0-ppt_w/2"/>
                                          </p:val>
                                        </p:tav>
                                      </p:tavLst>
                                    </p:anim>
                                    <p:anim calcmode="lin" valueType="num">
                                      <p:cBhvr additive="base">
                                        <p:cTn id="415" dur="2000"/>
                                        <p:tgtEl>
                                          <p:spTgt spid="32"/>
                                        </p:tgtEl>
                                        <p:attrNameLst>
                                          <p:attrName>ppt_y</p:attrName>
                                        </p:attrNameLst>
                                      </p:cBhvr>
                                      <p:tavLst>
                                        <p:tav tm="0">
                                          <p:val>
                                            <p:strVal val="ppt_y"/>
                                          </p:val>
                                        </p:tav>
                                        <p:tav tm="100000">
                                          <p:val>
                                            <p:strVal val="ppt_y"/>
                                          </p:val>
                                        </p:tav>
                                      </p:tavLst>
                                    </p:anim>
                                    <p:set>
                                      <p:cBhvr>
                                        <p:cTn id="416" dur="1" fill="hold">
                                          <p:stCondLst>
                                            <p:cond delay="1999"/>
                                          </p:stCondLst>
                                        </p:cTn>
                                        <p:tgtEl>
                                          <p:spTgt spid="3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33"/>
                                        </p:tgtEl>
                                        <p:attrNameLst>
                                          <p:attrName>ppt_x</p:attrName>
                                        </p:attrNameLst>
                                      </p:cBhvr>
                                      <p:tavLst>
                                        <p:tav tm="0">
                                          <p:val>
                                            <p:strVal val="ppt_x"/>
                                          </p:val>
                                        </p:tav>
                                        <p:tav tm="100000">
                                          <p:val>
                                            <p:strVal val="0-ppt_w/2"/>
                                          </p:val>
                                        </p:tav>
                                      </p:tavLst>
                                    </p:anim>
                                    <p:anim calcmode="lin" valueType="num">
                                      <p:cBhvr additive="base">
                                        <p:cTn id="419" dur="2000"/>
                                        <p:tgtEl>
                                          <p:spTgt spid="33"/>
                                        </p:tgtEl>
                                        <p:attrNameLst>
                                          <p:attrName>ppt_y</p:attrName>
                                        </p:attrNameLst>
                                      </p:cBhvr>
                                      <p:tavLst>
                                        <p:tav tm="0">
                                          <p:val>
                                            <p:strVal val="ppt_y"/>
                                          </p:val>
                                        </p:tav>
                                        <p:tav tm="100000">
                                          <p:val>
                                            <p:strVal val="ppt_y"/>
                                          </p:val>
                                        </p:tav>
                                      </p:tavLst>
                                    </p:anim>
                                    <p:set>
                                      <p:cBhvr>
                                        <p:cTn id="420" dur="1" fill="hold">
                                          <p:stCondLst>
                                            <p:cond delay="1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2000"/>
                                        <p:tgtEl>
                                          <p:spTgt spid="34"/>
                                        </p:tgtEl>
                                        <p:attrNameLst>
                                          <p:attrName>ppt_x</p:attrName>
                                        </p:attrNameLst>
                                      </p:cBhvr>
                                      <p:tavLst>
                                        <p:tav tm="0">
                                          <p:val>
                                            <p:strVal val="ppt_x"/>
                                          </p:val>
                                        </p:tav>
                                        <p:tav tm="100000">
                                          <p:val>
                                            <p:strVal val="0-ppt_w/2"/>
                                          </p:val>
                                        </p:tav>
                                      </p:tavLst>
                                    </p:anim>
                                    <p:anim calcmode="lin" valueType="num">
                                      <p:cBhvr additive="base">
                                        <p:cTn id="423" dur="2000"/>
                                        <p:tgtEl>
                                          <p:spTgt spid="34"/>
                                        </p:tgtEl>
                                        <p:attrNameLst>
                                          <p:attrName>ppt_y</p:attrName>
                                        </p:attrNameLst>
                                      </p:cBhvr>
                                      <p:tavLst>
                                        <p:tav tm="0">
                                          <p:val>
                                            <p:strVal val="ppt_y"/>
                                          </p:val>
                                        </p:tav>
                                        <p:tav tm="100000">
                                          <p:val>
                                            <p:strVal val="ppt_y"/>
                                          </p:val>
                                        </p:tav>
                                      </p:tavLst>
                                    </p:anim>
                                    <p:set>
                                      <p:cBhvr>
                                        <p:cTn id="424" dur="1" fill="hold">
                                          <p:stCondLst>
                                            <p:cond delay="1999"/>
                                          </p:stCondLst>
                                        </p:cTn>
                                        <p:tgtEl>
                                          <p:spTgt spid="3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35"/>
                                        </p:tgtEl>
                                        <p:attrNameLst>
                                          <p:attrName>ppt_x</p:attrName>
                                        </p:attrNameLst>
                                      </p:cBhvr>
                                      <p:tavLst>
                                        <p:tav tm="0">
                                          <p:val>
                                            <p:strVal val="ppt_x"/>
                                          </p:val>
                                        </p:tav>
                                        <p:tav tm="100000">
                                          <p:val>
                                            <p:strVal val="0-ppt_w/2"/>
                                          </p:val>
                                        </p:tav>
                                      </p:tavLst>
                                    </p:anim>
                                    <p:anim calcmode="lin" valueType="num">
                                      <p:cBhvr additive="base">
                                        <p:cTn id="427" dur="2000"/>
                                        <p:tgtEl>
                                          <p:spTgt spid="35"/>
                                        </p:tgtEl>
                                        <p:attrNameLst>
                                          <p:attrName>ppt_y</p:attrName>
                                        </p:attrNameLst>
                                      </p:cBhvr>
                                      <p:tavLst>
                                        <p:tav tm="0">
                                          <p:val>
                                            <p:strVal val="ppt_y"/>
                                          </p:val>
                                        </p:tav>
                                        <p:tav tm="100000">
                                          <p:val>
                                            <p:strVal val="ppt_y"/>
                                          </p:val>
                                        </p:tav>
                                      </p:tavLst>
                                    </p:anim>
                                    <p:set>
                                      <p:cBhvr>
                                        <p:cTn id="428" dur="1" fill="hold">
                                          <p:stCondLst>
                                            <p:cond delay="1999"/>
                                          </p:stCondLst>
                                        </p:cTn>
                                        <p:tgtEl>
                                          <p:spTgt spid="3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2000"/>
                                        <p:tgtEl>
                                          <p:spTgt spid="36"/>
                                        </p:tgtEl>
                                        <p:attrNameLst>
                                          <p:attrName>ppt_x</p:attrName>
                                        </p:attrNameLst>
                                      </p:cBhvr>
                                      <p:tavLst>
                                        <p:tav tm="0">
                                          <p:val>
                                            <p:strVal val="ppt_x"/>
                                          </p:val>
                                        </p:tav>
                                        <p:tav tm="100000">
                                          <p:val>
                                            <p:strVal val="0-ppt_w/2"/>
                                          </p:val>
                                        </p:tav>
                                      </p:tavLst>
                                    </p:anim>
                                    <p:anim calcmode="lin" valueType="num">
                                      <p:cBhvr additive="base">
                                        <p:cTn id="431" dur="2000"/>
                                        <p:tgtEl>
                                          <p:spTgt spid="36"/>
                                        </p:tgtEl>
                                        <p:attrNameLst>
                                          <p:attrName>ppt_y</p:attrName>
                                        </p:attrNameLst>
                                      </p:cBhvr>
                                      <p:tavLst>
                                        <p:tav tm="0">
                                          <p:val>
                                            <p:strVal val="ppt_y"/>
                                          </p:val>
                                        </p:tav>
                                        <p:tav tm="100000">
                                          <p:val>
                                            <p:strVal val="ppt_y"/>
                                          </p:val>
                                        </p:tav>
                                      </p:tavLst>
                                    </p:anim>
                                    <p:set>
                                      <p:cBhvr>
                                        <p:cTn id="432" dur="1" fill="hold">
                                          <p:stCondLst>
                                            <p:cond delay="1999"/>
                                          </p:stCondLst>
                                        </p:cTn>
                                        <p:tgtEl>
                                          <p:spTgt spid="3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2000"/>
                                        <p:tgtEl>
                                          <p:spTgt spid="37"/>
                                        </p:tgtEl>
                                        <p:attrNameLst>
                                          <p:attrName>ppt_x</p:attrName>
                                        </p:attrNameLst>
                                      </p:cBhvr>
                                      <p:tavLst>
                                        <p:tav tm="0">
                                          <p:val>
                                            <p:strVal val="ppt_x"/>
                                          </p:val>
                                        </p:tav>
                                        <p:tav tm="100000">
                                          <p:val>
                                            <p:strVal val="0-ppt_w/2"/>
                                          </p:val>
                                        </p:tav>
                                      </p:tavLst>
                                    </p:anim>
                                    <p:anim calcmode="lin" valueType="num">
                                      <p:cBhvr additive="base">
                                        <p:cTn id="435" dur="2000"/>
                                        <p:tgtEl>
                                          <p:spTgt spid="37"/>
                                        </p:tgtEl>
                                        <p:attrNameLst>
                                          <p:attrName>ppt_y</p:attrName>
                                        </p:attrNameLst>
                                      </p:cBhvr>
                                      <p:tavLst>
                                        <p:tav tm="0">
                                          <p:val>
                                            <p:strVal val="ppt_y"/>
                                          </p:val>
                                        </p:tav>
                                        <p:tav tm="100000">
                                          <p:val>
                                            <p:strVal val="ppt_y"/>
                                          </p:val>
                                        </p:tav>
                                      </p:tavLst>
                                    </p:anim>
                                    <p:set>
                                      <p:cBhvr>
                                        <p:cTn id="436" dur="1" fill="hold">
                                          <p:stCondLst>
                                            <p:cond delay="1999"/>
                                          </p:stCondLst>
                                        </p:cTn>
                                        <p:tgtEl>
                                          <p:spTgt spid="3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2000"/>
                                        <p:tgtEl>
                                          <p:spTgt spid="38"/>
                                        </p:tgtEl>
                                        <p:attrNameLst>
                                          <p:attrName>ppt_x</p:attrName>
                                        </p:attrNameLst>
                                      </p:cBhvr>
                                      <p:tavLst>
                                        <p:tav tm="0">
                                          <p:val>
                                            <p:strVal val="ppt_x"/>
                                          </p:val>
                                        </p:tav>
                                        <p:tav tm="100000">
                                          <p:val>
                                            <p:strVal val="0-ppt_w/2"/>
                                          </p:val>
                                        </p:tav>
                                      </p:tavLst>
                                    </p:anim>
                                    <p:anim calcmode="lin" valueType="num">
                                      <p:cBhvr additive="base">
                                        <p:cTn id="439" dur="2000"/>
                                        <p:tgtEl>
                                          <p:spTgt spid="38"/>
                                        </p:tgtEl>
                                        <p:attrNameLst>
                                          <p:attrName>ppt_y</p:attrName>
                                        </p:attrNameLst>
                                      </p:cBhvr>
                                      <p:tavLst>
                                        <p:tav tm="0">
                                          <p:val>
                                            <p:strVal val="ppt_y"/>
                                          </p:val>
                                        </p:tav>
                                        <p:tav tm="100000">
                                          <p:val>
                                            <p:strVal val="ppt_y"/>
                                          </p:val>
                                        </p:tav>
                                      </p:tavLst>
                                    </p:anim>
                                    <p:set>
                                      <p:cBhvr>
                                        <p:cTn id="440" dur="1" fill="hold">
                                          <p:stCondLst>
                                            <p:cond delay="1999"/>
                                          </p:stCondLst>
                                        </p:cTn>
                                        <p:tgtEl>
                                          <p:spTgt spid="3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2000"/>
                                        <p:tgtEl>
                                          <p:spTgt spid="39"/>
                                        </p:tgtEl>
                                        <p:attrNameLst>
                                          <p:attrName>ppt_x</p:attrName>
                                        </p:attrNameLst>
                                      </p:cBhvr>
                                      <p:tavLst>
                                        <p:tav tm="0">
                                          <p:val>
                                            <p:strVal val="ppt_x"/>
                                          </p:val>
                                        </p:tav>
                                        <p:tav tm="100000">
                                          <p:val>
                                            <p:strVal val="0-ppt_w/2"/>
                                          </p:val>
                                        </p:tav>
                                      </p:tavLst>
                                    </p:anim>
                                    <p:anim calcmode="lin" valueType="num">
                                      <p:cBhvr additive="base">
                                        <p:cTn id="443" dur="2000"/>
                                        <p:tgtEl>
                                          <p:spTgt spid="39"/>
                                        </p:tgtEl>
                                        <p:attrNameLst>
                                          <p:attrName>ppt_y</p:attrName>
                                        </p:attrNameLst>
                                      </p:cBhvr>
                                      <p:tavLst>
                                        <p:tav tm="0">
                                          <p:val>
                                            <p:strVal val="ppt_y"/>
                                          </p:val>
                                        </p:tav>
                                        <p:tav tm="100000">
                                          <p:val>
                                            <p:strVal val="ppt_y"/>
                                          </p:val>
                                        </p:tav>
                                      </p:tavLst>
                                    </p:anim>
                                    <p:set>
                                      <p:cBhvr>
                                        <p:cTn id="444" dur="1" fill="hold">
                                          <p:stCondLst>
                                            <p:cond delay="1999"/>
                                          </p:stCondLst>
                                        </p:cTn>
                                        <p:tgtEl>
                                          <p:spTgt spid="3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2000"/>
                                        <p:tgtEl>
                                          <p:spTgt spid="40"/>
                                        </p:tgtEl>
                                        <p:attrNameLst>
                                          <p:attrName>ppt_x</p:attrName>
                                        </p:attrNameLst>
                                      </p:cBhvr>
                                      <p:tavLst>
                                        <p:tav tm="0">
                                          <p:val>
                                            <p:strVal val="ppt_x"/>
                                          </p:val>
                                        </p:tav>
                                        <p:tav tm="100000">
                                          <p:val>
                                            <p:strVal val="0-ppt_w/2"/>
                                          </p:val>
                                        </p:tav>
                                      </p:tavLst>
                                    </p:anim>
                                    <p:anim calcmode="lin" valueType="num">
                                      <p:cBhvr additive="base">
                                        <p:cTn id="447" dur="2000"/>
                                        <p:tgtEl>
                                          <p:spTgt spid="40"/>
                                        </p:tgtEl>
                                        <p:attrNameLst>
                                          <p:attrName>ppt_y</p:attrName>
                                        </p:attrNameLst>
                                      </p:cBhvr>
                                      <p:tavLst>
                                        <p:tav tm="0">
                                          <p:val>
                                            <p:strVal val="ppt_y"/>
                                          </p:val>
                                        </p:tav>
                                        <p:tav tm="100000">
                                          <p:val>
                                            <p:strVal val="ppt_y"/>
                                          </p:val>
                                        </p:tav>
                                      </p:tavLst>
                                    </p:anim>
                                    <p:set>
                                      <p:cBhvr>
                                        <p:cTn id="448" dur="1" fill="hold">
                                          <p:stCondLst>
                                            <p:cond delay="1999"/>
                                          </p:stCondLst>
                                        </p:cTn>
                                        <p:tgtEl>
                                          <p:spTgt spid="4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2000"/>
                                        <p:tgtEl>
                                          <p:spTgt spid="41"/>
                                        </p:tgtEl>
                                        <p:attrNameLst>
                                          <p:attrName>ppt_x</p:attrName>
                                        </p:attrNameLst>
                                      </p:cBhvr>
                                      <p:tavLst>
                                        <p:tav tm="0">
                                          <p:val>
                                            <p:strVal val="ppt_x"/>
                                          </p:val>
                                        </p:tav>
                                        <p:tav tm="100000">
                                          <p:val>
                                            <p:strVal val="0-ppt_w/2"/>
                                          </p:val>
                                        </p:tav>
                                      </p:tavLst>
                                    </p:anim>
                                    <p:anim calcmode="lin" valueType="num">
                                      <p:cBhvr additive="base">
                                        <p:cTn id="451" dur="2000"/>
                                        <p:tgtEl>
                                          <p:spTgt spid="41"/>
                                        </p:tgtEl>
                                        <p:attrNameLst>
                                          <p:attrName>ppt_y</p:attrName>
                                        </p:attrNameLst>
                                      </p:cBhvr>
                                      <p:tavLst>
                                        <p:tav tm="0">
                                          <p:val>
                                            <p:strVal val="ppt_y"/>
                                          </p:val>
                                        </p:tav>
                                        <p:tav tm="100000">
                                          <p:val>
                                            <p:strVal val="ppt_y"/>
                                          </p:val>
                                        </p:tav>
                                      </p:tavLst>
                                    </p:anim>
                                    <p:set>
                                      <p:cBhvr>
                                        <p:cTn id="452" dur="1" fill="hold">
                                          <p:stCondLst>
                                            <p:cond delay="1999"/>
                                          </p:stCondLst>
                                        </p:cTn>
                                        <p:tgtEl>
                                          <p:spTgt spid="4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2000"/>
                                        <p:tgtEl>
                                          <p:spTgt spid="42"/>
                                        </p:tgtEl>
                                        <p:attrNameLst>
                                          <p:attrName>ppt_x</p:attrName>
                                        </p:attrNameLst>
                                      </p:cBhvr>
                                      <p:tavLst>
                                        <p:tav tm="0">
                                          <p:val>
                                            <p:strVal val="ppt_x"/>
                                          </p:val>
                                        </p:tav>
                                        <p:tav tm="100000">
                                          <p:val>
                                            <p:strVal val="0-ppt_w/2"/>
                                          </p:val>
                                        </p:tav>
                                      </p:tavLst>
                                    </p:anim>
                                    <p:anim calcmode="lin" valueType="num">
                                      <p:cBhvr additive="base">
                                        <p:cTn id="455" dur="2000"/>
                                        <p:tgtEl>
                                          <p:spTgt spid="42"/>
                                        </p:tgtEl>
                                        <p:attrNameLst>
                                          <p:attrName>ppt_y</p:attrName>
                                        </p:attrNameLst>
                                      </p:cBhvr>
                                      <p:tavLst>
                                        <p:tav tm="0">
                                          <p:val>
                                            <p:strVal val="ppt_y"/>
                                          </p:val>
                                        </p:tav>
                                        <p:tav tm="100000">
                                          <p:val>
                                            <p:strVal val="ppt_y"/>
                                          </p:val>
                                        </p:tav>
                                      </p:tavLst>
                                    </p:anim>
                                    <p:set>
                                      <p:cBhvr>
                                        <p:cTn id="456" dur="1" fill="hold">
                                          <p:stCondLst>
                                            <p:cond delay="1999"/>
                                          </p:stCondLst>
                                        </p:cTn>
                                        <p:tgtEl>
                                          <p:spTgt spid="4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2000"/>
                                        <p:tgtEl>
                                          <p:spTgt spid="43"/>
                                        </p:tgtEl>
                                        <p:attrNameLst>
                                          <p:attrName>ppt_x</p:attrName>
                                        </p:attrNameLst>
                                      </p:cBhvr>
                                      <p:tavLst>
                                        <p:tav tm="0">
                                          <p:val>
                                            <p:strVal val="ppt_x"/>
                                          </p:val>
                                        </p:tav>
                                        <p:tav tm="100000">
                                          <p:val>
                                            <p:strVal val="0-ppt_w/2"/>
                                          </p:val>
                                        </p:tav>
                                      </p:tavLst>
                                    </p:anim>
                                    <p:anim calcmode="lin" valueType="num">
                                      <p:cBhvr additive="base">
                                        <p:cTn id="459" dur="2000"/>
                                        <p:tgtEl>
                                          <p:spTgt spid="43"/>
                                        </p:tgtEl>
                                        <p:attrNameLst>
                                          <p:attrName>ppt_y</p:attrName>
                                        </p:attrNameLst>
                                      </p:cBhvr>
                                      <p:tavLst>
                                        <p:tav tm="0">
                                          <p:val>
                                            <p:strVal val="ppt_y"/>
                                          </p:val>
                                        </p:tav>
                                        <p:tav tm="100000">
                                          <p:val>
                                            <p:strVal val="ppt_y"/>
                                          </p:val>
                                        </p:tav>
                                      </p:tavLst>
                                    </p:anim>
                                    <p:set>
                                      <p:cBhvr>
                                        <p:cTn id="460" dur="1" fill="hold">
                                          <p:stCondLst>
                                            <p:cond delay="1999"/>
                                          </p:stCondLst>
                                        </p:cTn>
                                        <p:tgtEl>
                                          <p:spTgt spid="4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2000"/>
                                        <p:tgtEl>
                                          <p:spTgt spid="44"/>
                                        </p:tgtEl>
                                        <p:attrNameLst>
                                          <p:attrName>ppt_x</p:attrName>
                                        </p:attrNameLst>
                                      </p:cBhvr>
                                      <p:tavLst>
                                        <p:tav tm="0">
                                          <p:val>
                                            <p:strVal val="ppt_x"/>
                                          </p:val>
                                        </p:tav>
                                        <p:tav tm="100000">
                                          <p:val>
                                            <p:strVal val="0-ppt_w/2"/>
                                          </p:val>
                                        </p:tav>
                                      </p:tavLst>
                                    </p:anim>
                                    <p:anim calcmode="lin" valueType="num">
                                      <p:cBhvr additive="base">
                                        <p:cTn id="463" dur="2000"/>
                                        <p:tgtEl>
                                          <p:spTgt spid="44"/>
                                        </p:tgtEl>
                                        <p:attrNameLst>
                                          <p:attrName>ppt_y</p:attrName>
                                        </p:attrNameLst>
                                      </p:cBhvr>
                                      <p:tavLst>
                                        <p:tav tm="0">
                                          <p:val>
                                            <p:strVal val="ppt_y"/>
                                          </p:val>
                                        </p:tav>
                                        <p:tav tm="100000">
                                          <p:val>
                                            <p:strVal val="ppt_y"/>
                                          </p:val>
                                        </p:tav>
                                      </p:tavLst>
                                    </p:anim>
                                    <p:set>
                                      <p:cBhvr>
                                        <p:cTn id="464" dur="1" fill="hold">
                                          <p:stCondLst>
                                            <p:cond delay="1999"/>
                                          </p:stCondLst>
                                        </p:cTn>
                                        <p:tgtEl>
                                          <p:spTgt spid="4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2000"/>
                                        <p:tgtEl>
                                          <p:spTgt spid="45"/>
                                        </p:tgtEl>
                                        <p:attrNameLst>
                                          <p:attrName>ppt_x</p:attrName>
                                        </p:attrNameLst>
                                      </p:cBhvr>
                                      <p:tavLst>
                                        <p:tav tm="0">
                                          <p:val>
                                            <p:strVal val="ppt_x"/>
                                          </p:val>
                                        </p:tav>
                                        <p:tav tm="100000">
                                          <p:val>
                                            <p:strVal val="0-ppt_w/2"/>
                                          </p:val>
                                        </p:tav>
                                      </p:tavLst>
                                    </p:anim>
                                    <p:anim calcmode="lin" valueType="num">
                                      <p:cBhvr additive="base">
                                        <p:cTn id="467" dur="2000"/>
                                        <p:tgtEl>
                                          <p:spTgt spid="45"/>
                                        </p:tgtEl>
                                        <p:attrNameLst>
                                          <p:attrName>ppt_y</p:attrName>
                                        </p:attrNameLst>
                                      </p:cBhvr>
                                      <p:tavLst>
                                        <p:tav tm="0">
                                          <p:val>
                                            <p:strVal val="ppt_y"/>
                                          </p:val>
                                        </p:tav>
                                        <p:tav tm="100000">
                                          <p:val>
                                            <p:strVal val="ppt_y"/>
                                          </p:val>
                                        </p:tav>
                                      </p:tavLst>
                                    </p:anim>
                                    <p:set>
                                      <p:cBhvr>
                                        <p:cTn id="468" dur="1" fill="hold">
                                          <p:stCondLst>
                                            <p:cond delay="1999"/>
                                          </p:stCondLst>
                                        </p:cTn>
                                        <p:tgtEl>
                                          <p:spTgt spid="45"/>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2000" fill="hold"/>
                                        <p:tgtEl>
                                          <p:spTgt spid="5"/>
                                        </p:tgtEl>
                                        <p:attrNameLst>
                                          <p:attrName>r</p:attrName>
                                        </p:attrNameLst>
                                      </p:cBhvr>
                                    </p:animRot>
                                  </p:childTnLst>
                                </p:cTn>
                              </p:par>
                              <p:par>
                                <p:cTn id="471" presetID="8" presetClass="emph" presetSubtype="0" fill="hold" grpId="3" nodeType="withEffect">
                                  <p:stCondLst>
                                    <p:cond delay="0"/>
                                  </p:stCondLst>
                                  <p:childTnLst>
                                    <p:animRot by="-21600000">
                                      <p:cBhvr>
                                        <p:cTn id="472" dur="2000" fill="hold"/>
                                        <p:tgtEl>
                                          <p:spTgt spid="7"/>
                                        </p:tgtEl>
                                        <p:attrNameLst>
                                          <p:attrName>r</p:attrName>
                                        </p:attrNameLst>
                                      </p:cBhvr>
                                    </p:animRot>
                                  </p:childTnLst>
                                </p:cTn>
                              </p:par>
                              <p:par>
                                <p:cTn id="473" presetID="8" presetClass="emph" presetSubtype="0" fill="hold" grpId="3" nodeType="withEffect">
                                  <p:stCondLst>
                                    <p:cond delay="0"/>
                                  </p:stCondLst>
                                  <p:childTnLst>
                                    <p:animRot by="-21600000">
                                      <p:cBhvr>
                                        <p:cTn id="474" dur="2000" fill="hold"/>
                                        <p:tgtEl>
                                          <p:spTgt spid="9"/>
                                        </p:tgtEl>
                                        <p:attrNameLst>
                                          <p:attrName>r</p:attrName>
                                        </p:attrNameLst>
                                      </p:cBhvr>
                                    </p:animRot>
                                  </p:childTnLst>
                                </p:cTn>
                              </p:par>
                              <p:par>
                                <p:cTn id="475" presetID="8" presetClass="emph" presetSubtype="0" fill="hold" grpId="3" nodeType="withEffect">
                                  <p:stCondLst>
                                    <p:cond delay="0"/>
                                  </p:stCondLst>
                                  <p:childTnLst>
                                    <p:animRot by="-21600000">
                                      <p:cBhvr>
                                        <p:cTn id="476" dur="2000" fill="hold"/>
                                        <p:tgtEl>
                                          <p:spTgt spid="11"/>
                                        </p:tgtEl>
                                        <p:attrNameLst>
                                          <p:attrName>r</p:attrName>
                                        </p:attrNameLst>
                                      </p:cBhvr>
                                    </p:animRot>
                                  </p:childTnLst>
                                </p:cTn>
                              </p:par>
                              <p:par>
                                <p:cTn id="477" presetID="8" presetClass="emph" presetSubtype="0" fill="hold" grpId="3" nodeType="withEffect">
                                  <p:stCondLst>
                                    <p:cond delay="0"/>
                                  </p:stCondLst>
                                  <p:childTnLst>
                                    <p:animRot by="-21600000">
                                      <p:cBhvr>
                                        <p:cTn id="478" dur="2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2000" fill="hold"/>
                                        <p:tgtEl>
                                          <p:spTgt spid="15"/>
                                        </p:tgtEl>
                                        <p:attrNameLst>
                                          <p:attrName>r</p:attrName>
                                        </p:attrNameLst>
                                      </p:cBhvr>
                                    </p:animRot>
                                  </p:childTnLst>
                                </p:cTn>
                              </p:par>
                              <p:par>
                                <p:cTn id="481" presetID="8" presetClass="emph" presetSubtype="0" fill="hold" grpId="3" nodeType="withEffect">
                                  <p:stCondLst>
                                    <p:cond delay="0"/>
                                  </p:stCondLst>
                                  <p:childTnLst>
                                    <p:animRot by="-21600000">
                                      <p:cBhvr>
                                        <p:cTn id="482" dur="2000" fill="hold"/>
                                        <p:tgtEl>
                                          <p:spTgt spid="17"/>
                                        </p:tgtEl>
                                        <p:attrNameLst>
                                          <p:attrName>r</p:attrName>
                                        </p:attrNameLst>
                                      </p:cBhvr>
                                    </p:animRot>
                                  </p:childTnLst>
                                </p:cTn>
                              </p:par>
                              <p:par>
                                <p:cTn id="483" presetID="8" presetClass="emph" presetSubtype="0" fill="hold" grpId="3" nodeType="withEffect">
                                  <p:stCondLst>
                                    <p:cond delay="0"/>
                                  </p:stCondLst>
                                  <p:childTnLst>
                                    <p:animRot by="-21600000">
                                      <p:cBhvr>
                                        <p:cTn id="484" dur="2000" fill="hold"/>
                                        <p:tgtEl>
                                          <p:spTgt spid="32"/>
                                        </p:tgtEl>
                                        <p:attrNameLst>
                                          <p:attrName>r</p:attrName>
                                        </p:attrNameLst>
                                      </p:cBhvr>
                                    </p:animRot>
                                  </p:childTnLst>
                                </p:cTn>
                              </p:par>
                              <p:par>
                                <p:cTn id="485" presetID="8" presetClass="emph" presetSubtype="0" fill="hold" grpId="3" nodeType="withEffect">
                                  <p:stCondLst>
                                    <p:cond delay="0"/>
                                  </p:stCondLst>
                                  <p:childTnLst>
                                    <p:animRot by="-21600000">
                                      <p:cBhvr>
                                        <p:cTn id="486" dur="2000" fill="hold"/>
                                        <p:tgtEl>
                                          <p:spTgt spid="33"/>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34"/>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35"/>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36"/>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38"/>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39"/>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40"/>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41"/>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42"/>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43"/>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44"/>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45"/>
                                        </p:tgtEl>
                                        <p:attrNameLst>
                                          <p:attrName>r</p:attrName>
                                        </p:attrNameLst>
                                      </p:cBhvr>
                                    </p:animRot>
                                  </p:childTnLst>
                                </p:cTn>
                              </p:par>
                              <p:par>
                                <p:cTn id="511" presetID="23" presetClass="entr" presetSubtype="16"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2000" fill="hold"/>
                                        <p:tgtEl>
                                          <p:spTgt spid="2"/>
                                        </p:tgtEl>
                                        <p:attrNameLst>
                                          <p:attrName>ppt_w</p:attrName>
                                        </p:attrNameLst>
                                      </p:cBhvr>
                                      <p:tavLst>
                                        <p:tav tm="0">
                                          <p:val>
                                            <p:fltVal val="0"/>
                                          </p:val>
                                        </p:tav>
                                        <p:tav tm="100000">
                                          <p:val>
                                            <p:strVal val="#ppt_w"/>
                                          </p:val>
                                        </p:tav>
                                      </p:tavLst>
                                    </p:anim>
                                    <p:anim calcmode="lin" valueType="num">
                                      <p:cBhvr>
                                        <p:cTn id="514" dur="2000" fill="hold"/>
                                        <p:tgtEl>
                                          <p:spTgt spid="2"/>
                                        </p:tgtEl>
                                        <p:attrNameLst>
                                          <p:attrName>ppt_h</p:attrName>
                                        </p:attrNameLst>
                                      </p:cBhvr>
                                      <p:tavLst>
                                        <p:tav tm="0">
                                          <p:val>
                                            <p:fltVal val="0"/>
                                          </p:val>
                                        </p:tav>
                                        <p:tav tm="100000">
                                          <p:val>
                                            <p:strVal val="#ppt_h"/>
                                          </p:val>
                                        </p:tav>
                                      </p:tavLst>
                                    </p:anim>
                                  </p:childTnLst>
                                </p:cTn>
                              </p:par>
                              <p:par>
                                <p:cTn id="515" presetID="16" presetClass="entr" presetSubtype="37" fill="hold" nodeType="withEffect">
                                  <p:stCondLst>
                                    <p:cond delay="0"/>
                                  </p:stCondLst>
                                  <p:childTnLst>
                                    <p:set>
                                      <p:cBhvr>
                                        <p:cTn id="516" dur="1" fill="hold">
                                          <p:stCondLst>
                                            <p:cond delay="0"/>
                                          </p:stCondLst>
                                        </p:cTn>
                                        <p:tgtEl>
                                          <p:spTgt spid="2"/>
                                        </p:tgtEl>
                                        <p:attrNameLst>
                                          <p:attrName>style.visibility</p:attrName>
                                        </p:attrNameLst>
                                      </p:cBhvr>
                                      <p:to>
                                        <p:strVal val="visible"/>
                                      </p:to>
                                    </p:set>
                                    <p:animEffect transition="in" filter="barn(outVertical)">
                                      <p:cBhvr>
                                        <p:cTn id="5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helado_de_lucuma_293-re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071802" y="21429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425196">
            <a:off x="4605939" y="248204"/>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143238" y="92867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25196">
            <a:off x="4605937" y="962584"/>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143242" y="150018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25196">
            <a:off x="4605941" y="1534088"/>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143240" y="221456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25196">
            <a:off x="4605939" y="2248468"/>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143240" y="27860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425196">
            <a:off x="4605939" y="2819971"/>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143238" y="35004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425196">
            <a:off x="4605937" y="3534351"/>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3143242" y="4071947"/>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25196">
            <a:off x="4605941" y="4105855"/>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6" y="21427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4" y="92865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8" y="15001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2145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6" y="278604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4" y="350042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1785918" y="407193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6" y="21427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4" y="92865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8" y="15001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2145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6" y="278604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4" y="350042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a:off x="357158" y="407193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2" y="18037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0" y="89475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4" y="146625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18063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2" y="275213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0" y="346651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6177574" y="403802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70" y="18037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68" y="89475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2" y="146625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18063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70" y="275213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68" y="346651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6425196">
            <a:off x="7677772" y="403802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00098" y="-357208"/>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0-#ppt_w/2"/>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3000" fill="hold"/>
                                        <p:tgtEl>
                                          <p:spTgt spid="20"/>
                                        </p:tgtEl>
                                        <p:attrNameLst>
                                          <p:attrName>ppt_x</p:attrName>
                                        </p:attrNameLst>
                                      </p:cBhvr>
                                      <p:tavLst>
                                        <p:tav tm="0">
                                          <p:val>
                                            <p:strVal val="0-#ppt_w/2"/>
                                          </p:val>
                                        </p:tav>
                                        <p:tav tm="100000">
                                          <p:val>
                                            <p:strVal val="#ppt_x"/>
                                          </p:val>
                                        </p:tav>
                                      </p:tavLst>
                                    </p:anim>
                                    <p:anim calcmode="lin" valueType="num">
                                      <p:cBhvr additive="base">
                                        <p:cTn id="46" dur="3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0" fill="hold"/>
                                        <p:tgtEl>
                                          <p:spTgt spid="21"/>
                                        </p:tgtEl>
                                        <p:attrNameLst>
                                          <p:attrName>ppt_x</p:attrName>
                                        </p:attrNameLst>
                                      </p:cBhvr>
                                      <p:tavLst>
                                        <p:tav tm="0">
                                          <p:val>
                                            <p:strVal val="0-#ppt_w/2"/>
                                          </p:val>
                                        </p:tav>
                                        <p:tav tm="100000">
                                          <p:val>
                                            <p:strVal val="#ppt_x"/>
                                          </p:val>
                                        </p:tav>
                                      </p:tavLst>
                                    </p:anim>
                                    <p:anim calcmode="lin" valueType="num">
                                      <p:cBhvr additive="base">
                                        <p:cTn id="50" dur="3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0" fill="hold"/>
                                        <p:tgtEl>
                                          <p:spTgt spid="22"/>
                                        </p:tgtEl>
                                        <p:attrNameLst>
                                          <p:attrName>ppt_x</p:attrName>
                                        </p:attrNameLst>
                                      </p:cBhvr>
                                      <p:tavLst>
                                        <p:tav tm="0">
                                          <p:val>
                                            <p:strVal val="0-#ppt_w/2"/>
                                          </p:val>
                                        </p:tav>
                                        <p:tav tm="100000">
                                          <p:val>
                                            <p:strVal val="#ppt_x"/>
                                          </p:val>
                                        </p:tav>
                                      </p:tavLst>
                                    </p:anim>
                                    <p:anim calcmode="lin" valueType="num">
                                      <p:cBhvr additive="base">
                                        <p:cTn id="54" dur="3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0-#ppt_w/2"/>
                                          </p:val>
                                        </p:tav>
                                        <p:tav tm="100000">
                                          <p:val>
                                            <p:strVal val="#ppt_x"/>
                                          </p:val>
                                        </p:tav>
                                      </p:tavLst>
                                    </p:anim>
                                    <p:anim calcmode="lin" valueType="num">
                                      <p:cBhvr additive="base">
                                        <p:cTn id="58" dur="3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0-#ppt_w/2"/>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0-#ppt_w/2"/>
                                          </p:val>
                                        </p:tav>
                                        <p:tav tm="100000">
                                          <p:val>
                                            <p:strVal val="#ppt_x"/>
                                          </p:val>
                                        </p:tav>
                                      </p:tavLst>
                                    </p:anim>
                                    <p:anim calcmode="lin" valueType="num">
                                      <p:cBhvr additive="base">
                                        <p:cTn id="66" dur="3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0-#ppt_w/2"/>
                                          </p:val>
                                        </p:tav>
                                        <p:tav tm="100000">
                                          <p:val>
                                            <p:strVal val="#ppt_x"/>
                                          </p:val>
                                        </p:tav>
                                      </p:tavLst>
                                    </p:anim>
                                    <p:anim calcmode="lin" valueType="num">
                                      <p:cBhvr additive="base">
                                        <p:cTn id="70" dur="3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0-#ppt_w/2"/>
                                          </p:val>
                                        </p:tav>
                                        <p:tav tm="100000">
                                          <p:val>
                                            <p:strVal val="#ppt_x"/>
                                          </p:val>
                                        </p:tav>
                                      </p:tavLst>
                                    </p:anim>
                                    <p:anim calcmode="lin" valueType="num">
                                      <p:cBhvr additive="base">
                                        <p:cTn id="74" dur="3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0-#ppt_w/2"/>
                                          </p:val>
                                        </p:tav>
                                        <p:tav tm="100000">
                                          <p:val>
                                            <p:strVal val="#ppt_x"/>
                                          </p:val>
                                        </p:tav>
                                      </p:tavLst>
                                    </p:anim>
                                    <p:anim calcmode="lin" valueType="num">
                                      <p:cBhvr additive="base">
                                        <p:cTn id="78" dur="3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3000" fill="hold"/>
                                        <p:tgtEl>
                                          <p:spTgt spid="29"/>
                                        </p:tgtEl>
                                        <p:attrNameLst>
                                          <p:attrName>ppt_x</p:attrName>
                                        </p:attrNameLst>
                                      </p:cBhvr>
                                      <p:tavLst>
                                        <p:tav tm="0">
                                          <p:val>
                                            <p:strVal val="0-#ppt_w/2"/>
                                          </p:val>
                                        </p:tav>
                                        <p:tav tm="100000">
                                          <p:val>
                                            <p:strVal val="#ppt_x"/>
                                          </p:val>
                                        </p:tav>
                                      </p:tavLst>
                                    </p:anim>
                                    <p:anim calcmode="lin" valueType="num">
                                      <p:cBhvr additive="base">
                                        <p:cTn id="82" dur="3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3000" fill="hold"/>
                                        <p:tgtEl>
                                          <p:spTgt spid="30"/>
                                        </p:tgtEl>
                                        <p:attrNameLst>
                                          <p:attrName>ppt_x</p:attrName>
                                        </p:attrNameLst>
                                      </p:cBhvr>
                                      <p:tavLst>
                                        <p:tav tm="0">
                                          <p:val>
                                            <p:strVal val="0-#ppt_w/2"/>
                                          </p:val>
                                        </p:tav>
                                        <p:tav tm="100000">
                                          <p:val>
                                            <p:strVal val="#ppt_x"/>
                                          </p:val>
                                        </p:tav>
                                      </p:tavLst>
                                    </p:anim>
                                    <p:anim calcmode="lin" valueType="num">
                                      <p:cBhvr additive="base">
                                        <p:cTn id="86" dur="3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3000" fill="hold"/>
                                        <p:tgtEl>
                                          <p:spTgt spid="31"/>
                                        </p:tgtEl>
                                        <p:attrNameLst>
                                          <p:attrName>ppt_x</p:attrName>
                                        </p:attrNameLst>
                                      </p:cBhvr>
                                      <p:tavLst>
                                        <p:tav tm="0">
                                          <p:val>
                                            <p:strVal val="0-#ppt_w/2"/>
                                          </p:val>
                                        </p:tav>
                                        <p:tav tm="100000">
                                          <p:val>
                                            <p:strVal val="#ppt_x"/>
                                          </p:val>
                                        </p:tav>
                                      </p:tavLst>
                                    </p:anim>
                                    <p:anim calcmode="lin" valueType="num">
                                      <p:cBhvr additive="base">
                                        <p:cTn id="90" dur="3000" fill="hold"/>
                                        <p:tgtEl>
                                          <p:spTgt spid="31"/>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2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2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2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2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2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3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31"/>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5"/>
                                        </p:tgtEl>
                                        <p:attrNameLst>
                                          <p:attrName>style.visibility</p:attrName>
                                        </p:attrNameLst>
                                      </p:cBhvr>
                                      <p:to>
                                        <p:strVal val="visible"/>
                                      </p:to>
                                    </p:set>
                                    <p:anim calcmode="lin" valueType="num">
                                      <p:cBhvr additive="base">
                                        <p:cTn id="135" dur="3000" fill="hold"/>
                                        <p:tgtEl>
                                          <p:spTgt spid="5"/>
                                        </p:tgtEl>
                                        <p:attrNameLst>
                                          <p:attrName>ppt_x</p:attrName>
                                        </p:attrNameLst>
                                      </p:cBhvr>
                                      <p:tavLst>
                                        <p:tav tm="0">
                                          <p:val>
                                            <p:strVal val="1+#ppt_w/2"/>
                                          </p:val>
                                        </p:tav>
                                        <p:tav tm="100000">
                                          <p:val>
                                            <p:strVal val="#ppt_x"/>
                                          </p:val>
                                        </p:tav>
                                      </p:tavLst>
                                    </p:anim>
                                    <p:anim calcmode="lin" valueType="num">
                                      <p:cBhvr additive="base">
                                        <p:cTn id="136" dur="3000" fill="hold"/>
                                        <p:tgtEl>
                                          <p:spTgt spid="5"/>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 calcmode="lin" valueType="num">
                                      <p:cBhvr additive="base">
                                        <p:cTn id="139" dur="3000" fill="hold"/>
                                        <p:tgtEl>
                                          <p:spTgt spid="7"/>
                                        </p:tgtEl>
                                        <p:attrNameLst>
                                          <p:attrName>ppt_x</p:attrName>
                                        </p:attrNameLst>
                                      </p:cBhvr>
                                      <p:tavLst>
                                        <p:tav tm="0">
                                          <p:val>
                                            <p:strVal val="1+#ppt_w/2"/>
                                          </p:val>
                                        </p:tav>
                                        <p:tav tm="100000">
                                          <p:val>
                                            <p:strVal val="#ppt_x"/>
                                          </p:val>
                                        </p:tav>
                                      </p:tavLst>
                                    </p:anim>
                                    <p:anim calcmode="lin" valueType="num">
                                      <p:cBhvr additive="base">
                                        <p:cTn id="140" dur="3000" fill="hold"/>
                                        <p:tgtEl>
                                          <p:spTgt spid="7"/>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9"/>
                                        </p:tgtEl>
                                        <p:attrNameLst>
                                          <p:attrName>style.visibility</p:attrName>
                                        </p:attrNameLst>
                                      </p:cBhvr>
                                      <p:to>
                                        <p:strVal val="visible"/>
                                      </p:to>
                                    </p:set>
                                    <p:anim calcmode="lin" valueType="num">
                                      <p:cBhvr additive="base">
                                        <p:cTn id="143" dur="3000" fill="hold"/>
                                        <p:tgtEl>
                                          <p:spTgt spid="9"/>
                                        </p:tgtEl>
                                        <p:attrNameLst>
                                          <p:attrName>ppt_x</p:attrName>
                                        </p:attrNameLst>
                                      </p:cBhvr>
                                      <p:tavLst>
                                        <p:tav tm="0">
                                          <p:val>
                                            <p:strVal val="1+#ppt_w/2"/>
                                          </p:val>
                                        </p:tav>
                                        <p:tav tm="100000">
                                          <p:val>
                                            <p:strVal val="#ppt_x"/>
                                          </p:val>
                                        </p:tav>
                                      </p:tavLst>
                                    </p:anim>
                                    <p:anim calcmode="lin" valueType="num">
                                      <p:cBhvr additive="base">
                                        <p:cTn id="144" dur="3000" fill="hold"/>
                                        <p:tgtEl>
                                          <p:spTgt spid="9"/>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3000" fill="hold"/>
                                        <p:tgtEl>
                                          <p:spTgt spid="11"/>
                                        </p:tgtEl>
                                        <p:attrNameLst>
                                          <p:attrName>ppt_x</p:attrName>
                                        </p:attrNameLst>
                                      </p:cBhvr>
                                      <p:tavLst>
                                        <p:tav tm="0">
                                          <p:val>
                                            <p:strVal val="1+#ppt_w/2"/>
                                          </p:val>
                                        </p:tav>
                                        <p:tav tm="100000">
                                          <p:val>
                                            <p:strVal val="#ppt_x"/>
                                          </p:val>
                                        </p:tav>
                                      </p:tavLst>
                                    </p:anim>
                                    <p:anim calcmode="lin" valueType="num">
                                      <p:cBhvr additive="base">
                                        <p:cTn id="148" dur="3000" fill="hold"/>
                                        <p:tgtEl>
                                          <p:spTgt spid="11"/>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additive="base">
                                        <p:cTn id="151" dur="3000" fill="hold"/>
                                        <p:tgtEl>
                                          <p:spTgt spid="13"/>
                                        </p:tgtEl>
                                        <p:attrNameLst>
                                          <p:attrName>ppt_x</p:attrName>
                                        </p:attrNameLst>
                                      </p:cBhvr>
                                      <p:tavLst>
                                        <p:tav tm="0">
                                          <p:val>
                                            <p:strVal val="1+#ppt_w/2"/>
                                          </p:val>
                                        </p:tav>
                                        <p:tav tm="100000">
                                          <p:val>
                                            <p:strVal val="#ppt_x"/>
                                          </p:val>
                                        </p:tav>
                                      </p:tavLst>
                                    </p:anim>
                                    <p:anim calcmode="lin" valueType="num">
                                      <p:cBhvr additive="base">
                                        <p:cTn id="152" dur="3000" fill="hold"/>
                                        <p:tgtEl>
                                          <p:spTgt spid="13"/>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5"/>
                                        </p:tgtEl>
                                        <p:attrNameLst>
                                          <p:attrName>style.visibility</p:attrName>
                                        </p:attrNameLst>
                                      </p:cBhvr>
                                      <p:to>
                                        <p:strVal val="visible"/>
                                      </p:to>
                                    </p:set>
                                    <p:anim calcmode="lin" valueType="num">
                                      <p:cBhvr additive="base">
                                        <p:cTn id="155" dur="3000" fill="hold"/>
                                        <p:tgtEl>
                                          <p:spTgt spid="15"/>
                                        </p:tgtEl>
                                        <p:attrNameLst>
                                          <p:attrName>ppt_x</p:attrName>
                                        </p:attrNameLst>
                                      </p:cBhvr>
                                      <p:tavLst>
                                        <p:tav tm="0">
                                          <p:val>
                                            <p:strVal val="1+#ppt_w/2"/>
                                          </p:val>
                                        </p:tav>
                                        <p:tav tm="100000">
                                          <p:val>
                                            <p:strVal val="#ppt_x"/>
                                          </p:val>
                                        </p:tav>
                                      </p:tavLst>
                                    </p:anim>
                                    <p:anim calcmode="lin" valueType="num">
                                      <p:cBhvr additive="base">
                                        <p:cTn id="156" dur="3000" fill="hold"/>
                                        <p:tgtEl>
                                          <p:spTgt spid="15"/>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additive="base">
                                        <p:cTn id="159" dur="3000" fill="hold"/>
                                        <p:tgtEl>
                                          <p:spTgt spid="17"/>
                                        </p:tgtEl>
                                        <p:attrNameLst>
                                          <p:attrName>ppt_x</p:attrName>
                                        </p:attrNameLst>
                                      </p:cBhvr>
                                      <p:tavLst>
                                        <p:tav tm="0">
                                          <p:val>
                                            <p:strVal val="1+#ppt_w/2"/>
                                          </p:val>
                                        </p:tav>
                                        <p:tav tm="100000">
                                          <p:val>
                                            <p:strVal val="#ppt_x"/>
                                          </p:val>
                                        </p:tav>
                                      </p:tavLst>
                                    </p:anim>
                                    <p:anim calcmode="lin" valueType="num">
                                      <p:cBhvr additive="base">
                                        <p:cTn id="160" dur="3000" fill="hold"/>
                                        <p:tgtEl>
                                          <p:spTgt spid="17"/>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 calcmode="lin" valueType="num">
                                      <p:cBhvr additive="base">
                                        <p:cTn id="163" dur="3000" fill="hold"/>
                                        <p:tgtEl>
                                          <p:spTgt spid="32"/>
                                        </p:tgtEl>
                                        <p:attrNameLst>
                                          <p:attrName>ppt_x</p:attrName>
                                        </p:attrNameLst>
                                      </p:cBhvr>
                                      <p:tavLst>
                                        <p:tav tm="0">
                                          <p:val>
                                            <p:strVal val="1+#ppt_w/2"/>
                                          </p:val>
                                        </p:tav>
                                        <p:tav tm="100000">
                                          <p:val>
                                            <p:strVal val="#ppt_x"/>
                                          </p:val>
                                        </p:tav>
                                      </p:tavLst>
                                    </p:anim>
                                    <p:anim calcmode="lin" valueType="num">
                                      <p:cBhvr additive="base">
                                        <p:cTn id="164" dur="3000" fill="hold"/>
                                        <p:tgtEl>
                                          <p:spTgt spid="32"/>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3"/>
                                        </p:tgtEl>
                                        <p:attrNameLst>
                                          <p:attrName>style.visibility</p:attrName>
                                        </p:attrNameLst>
                                      </p:cBhvr>
                                      <p:to>
                                        <p:strVal val="visible"/>
                                      </p:to>
                                    </p:set>
                                    <p:anim calcmode="lin" valueType="num">
                                      <p:cBhvr additive="base">
                                        <p:cTn id="167" dur="3000" fill="hold"/>
                                        <p:tgtEl>
                                          <p:spTgt spid="33"/>
                                        </p:tgtEl>
                                        <p:attrNameLst>
                                          <p:attrName>ppt_x</p:attrName>
                                        </p:attrNameLst>
                                      </p:cBhvr>
                                      <p:tavLst>
                                        <p:tav tm="0">
                                          <p:val>
                                            <p:strVal val="1+#ppt_w/2"/>
                                          </p:val>
                                        </p:tav>
                                        <p:tav tm="100000">
                                          <p:val>
                                            <p:strVal val="#ppt_x"/>
                                          </p:val>
                                        </p:tav>
                                      </p:tavLst>
                                    </p:anim>
                                    <p:anim calcmode="lin" valueType="num">
                                      <p:cBhvr additive="base">
                                        <p:cTn id="168" dur="3000" fill="hold"/>
                                        <p:tgtEl>
                                          <p:spTgt spid="33"/>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4"/>
                                        </p:tgtEl>
                                        <p:attrNameLst>
                                          <p:attrName>style.visibility</p:attrName>
                                        </p:attrNameLst>
                                      </p:cBhvr>
                                      <p:to>
                                        <p:strVal val="visible"/>
                                      </p:to>
                                    </p:set>
                                    <p:anim calcmode="lin" valueType="num">
                                      <p:cBhvr additive="base">
                                        <p:cTn id="171" dur="3000" fill="hold"/>
                                        <p:tgtEl>
                                          <p:spTgt spid="34"/>
                                        </p:tgtEl>
                                        <p:attrNameLst>
                                          <p:attrName>ppt_x</p:attrName>
                                        </p:attrNameLst>
                                      </p:cBhvr>
                                      <p:tavLst>
                                        <p:tav tm="0">
                                          <p:val>
                                            <p:strVal val="1+#ppt_w/2"/>
                                          </p:val>
                                        </p:tav>
                                        <p:tav tm="100000">
                                          <p:val>
                                            <p:strVal val="#ppt_x"/>
                                          </p:val>
                                        </p:tav>
                                      </p:tavLst>
                                    </p:anim>
                                    <p:anim calcmode="lin" valueType="num">
                                      <p:cBhvr additive="base">
                                        <p:cTn id="172" dur="3000" fill="hold"/>
                                        <p:tgtEl>
                                          <p:spTgt spid="34"/>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5"/>
                                        </p:tgtEl>
                                        <p:attrNameLst>
                                          <p:attrName>style.visibility</p:attrName>
                                        </p:attrNameLst>
                                      </p:cBhvr>
                                      <p:to>
                                        <p:strVal val="visible"/>
                                      </p:to>
                                    </p:set>
                                    <p:anim calcmode="lin" valueType="num">
                                      <p:cBhvr additive="base">
                                        <p:cTn id="175" dur="3000" fill="hold"/>
                                        <p:tgtEl>
                                          <p:spTgt spid="35"/>
                                        </p:tgtEl>
                                        <p:attrNameLst>
                                          <p:attrName>ppt_x</p:attrName>
                                        </p:attrNameLst>
                                      </p:cBhvr>
                                      <p:tavLst>
                                        <p:tav tm="0">
                                          <p:val>
                                            <p:strVal val="1+#ppt_w/2"/>
                                          </p:val>
                                        </p:tav>
                                        <p:tav tm="100000">
                                          <p:val>
                                            <p:strVal val="#ppt_x"/>
                                          </p:val>
                                        </p:tav>
                                      </p:tavLst>
                                    </p:anim>
                                    <p:anim calcmode="lin" valueType="num">
                                      <p:cBhvr additive="base">
                                        <p:cTn id="176" dur="3000" fill="hold"/>
                                        <p:tgtEl>
                                          <p:spTgt spid="35"/>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6"/>
                                        </p:tgtEl>
                                        <p:attrNameLst>
                                          <p:attrName>style.visibility</p:attrName>
                                        </p:attrNameLst>
                                      </p:cBhvr>
                                      <p:to>
                                        <p:strVal val="visible"/>
                                      </p:to>
                                    </p:set>
                                    <p:anim calcmode="lin" valueType="num">
                                      <p:cBhvr additive="base">
                                        <p:cTn id="179" dur="3000" fill="hold"/>
                                        <p:tgtEl>
                                          <p:spTgt spid="36"/>
                                        </p:tgtEl>
                                        <p:attrNameLst>
                                          <p:attrName>ppt_x</p:attrName>
                                        </p:attrNameLst>
                                      </p:cBhvr>
                                      <p:tavLst>
                                        <p:tav tm="0">
                                          <p:val>
                                            <p:strVal val="1+#ppt_w/2"/>
                                          </p:val>
                                        </p:tav>
                                        <p:tav tm="100000">
                                          <p:val>
                                            <p:strVal val="#ppt_x"/>
                                          </p:val>
                                        </p:tav>
                                      </p:tavLst>
                                    </p:anim>
                                    <p:anim calcmode="lin" valueType="num">
                                      <p:cBhvr additive="base">
                                        <p:cTn id="180" dur="3000" fill="hold"/>
                                        <p:tgtEl>
                                          <p:spTgt spid="36"/>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7"/>
                                        </p:tgtEl>
                                        <p:attrNameLst>
                                          <p:attrName>style.visibility</p:attrName>
                                        </p:attrNameLst>
                                      </p:cBhvr>
                                      <p:to>
                                        <p:strVal val="visible"/>
                                      </p:to>
                                    </p:set>
                                    <p:anim calcmode="lin" valueType="num">
                                      <p:cBhvr additive="base">
                                        <p:cTn id="183" dur="3000" fill="hold"/>
                                        <p:tgtEl>
                                          <p:spTgt spid="37"/>
                                        </p:tgtEl>
                                        <p:attrNameLst>
                                          <p:attrName>ppt_x</p:attrName>
                                        </p:attrNameLst>
                                      </p:cBhvr>
                                      <p:tavLst>
                                        <p:tav tm="0">
                                          <p:val>
                                            <p:strVal val="1+#ppt_w/2"/>
                                          </p:val>
                                        </p:tav>
                                        <p:tav tm="100000">
                                          <p:val>
                                            <p:strVal val="#ppt_x"/>
                                          </p:val>
                                        </p:tav>
                                      </p:tavLst>
                                    </p:anim>
                                    <p:anim calcmode="lin" valueType="num">
                                      <p:cBhvr additive="base">
                                        <p:cTn id="184" dur="3000" fill="hold"/>
                                        <p:tgtEl>
                                          <p:spTgt spid="37"/>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8"/>
                                        </p:tgtEl>
                                        <p:attrNameLst>
                                          <p:attrName>style.visibility</p:attrName>
                                        </p:attrNameLst>
                                      </p:cBhvr>
                                      <p:to>
                                        <p:strVal val="visible"/>
                                      </p:to>
                                    </p:set>
                                    <p:anim calcmode="lin" valueType="num">
                                      <p:cBhvr additive="base">
                                        <p:cTn id="187" dur="3000" fill="hold"/>
                                        <p:tgtEl>
                                          <p:spTgt spid="38"/>
                                        </p:tgtEl>
                                        <p:attrNameLst>
                                          <p:attrName>ppt_x</p:attrName>
                                        </p:attrNameLst>
                                      </p:cBhvr>
                                      <p:tavLst>
                                        <p:tav tm="0">
                                          <p:val>
                                            <p:strVal val="1+#ppt_w/2"/>
                                          </p:val>
                                        </p:tav>
                                        <p:tav tm="100000">
                                          <p:val>
                                            <p:strVal val="#ppt_x"/>
                                          </p:val>
                                        </p:tav>
                                      </p:tavLst>
                                    </p:anim>
                                    <p:anim calcmode="lin" valueType="num">
                                      <p:cBhvr additive="base">
                                        <p:cTn id="188" dur="3000" fill="hold"/>
                                        <p:tgtEl>
                                          <p:spTgt spid="38"/>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additive="base">
                                        <p:cTn id="191" dur="3000" fill="hold"/>
                                        <p:tgtEl>
                                          <p:spTgt spid="39"/>
                                        </p:tgtEl>
                                        <p:attrNameLst>
                                          <p:attrName>ppt_x</p:attrName>
                                        </p:attrNameLst>
                                      </p:cBhvr>
                                      <p:tavLst>
                                        <p:tav tm="0">
                                          <p:val>
                                            <p:strVal val="1+#ppt_w/2"/>
                                          </p:val>
                                        </p:tav>
                                        <p:tav tm="100000">
                                          <p:val>
                                            <p:strVal val="#ppt_x"/>
                                          </p:val>
                                        </p:tav>
                                      </p:tavLst>
                                    </p:anim>
                                    <p:anim calcmode="lin" valueType="num">
                                      <p:cBhvr additive="base">
                                        <p:cTn id="192" dur="3000" fill="hold"/>
                                        <p:tgtEl>
                                          <p:spTgt spid="39"/>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40"/>
                                        </p:tgtEl>
                                        <p:attrNameLst>
                                          <p:attrName>style.visibility</p:attrName>
                                        </p:attrNameLst>
                                      </p:cBhvr>
                                      <p:to>
                                        <p:strVal val="visible"/>
                                      </p:to>
                                    </p:set>
                                    <p:anim calcmode="lin" valueType="num">
                                      <p:cBhvr additive="base">
                                        <p:cTn id="195" dur="3000" fill="hold"/>
                                        <p:tgtEl>
                                          <p:spTgt spid="40"/>
                                        </p:tgtEl>
                                        <p:attrNameLst>
                                          <p:attrName>ppt_x</p:attrName>
                                        </p:attrNameLst>
                                      </p:cBhvr>
                                      <p:tavLst>
                                        <p:tav tm="0">
                                          <p:val>
                                            <p:strVal val="1+#ppt_w/2"/>
                                          </p:val>
                                        </p:tav>
                                        <p:tav tm="100000">
                                          <p:val>
                                            <p:strVal val="#ppt_x"/>
                                          </p:val>
                                        </p:tav>
                                      </p:tavLst>
                                    </p:anim>
                                    <p:anim calcmode="lin" valueType="num">
                                      <p:cBhvr additive="base">
                                        <p:cTn id="196" dur="3000" fill="hold"/>
                                        <p:tgtEl>
                                          <p:spTgt spid="40"/>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1"/>
                                        </p:tgtEl>
                                        <p:attrNameLst>
                                          <p:attrName>style.visibility</p:attrName>
                                        </p:attrNameLst>
                                      </p:cBhvr>
                                      <p:to>
                                        <p:strVal val="visible"/>
                                      </p:to>
                                    </p:set>
                                    <p:anim calcmode="lin" valueType="num">
                                      <p:cBhvr additive="base">
                                        <p:cTn id="199" dur="3000" fill="hold"/>
                                        <p:tgtEl>
                                          <p:spTgt spid="41"/>
                                        </p:tgtEl>
                                        <p:attrNameLst>
                                          <p:attrName>ppt_x</p:attrName>
                                        </p:attrNameLst>
                                      </p:cBhvr>
                                      <p:tavLst>
                                        <p:tav tm="0">
                                          <p:val>
                                            <p:strVal val="1+#ppt_w/2"/>
                                          </p:val>
                                        </p:tav>
                                        <p:tav tm="100000">
                                          <p:val>
                                            <p:strVal val="#ppt_x"/>
                                          </p:val>
                                        </p:tav>
                                      </p:tavLst>
                                    </p:anim>
                                    <p:anim calcmode="lin" valueType="num">
                                      <p:cBhvr additive="base">
                                        <p:cTn id="200" dur="3000" fill="hold"/>
                                        <p:tgtEl>
                                          <p:spTgt spid="41"/>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 calcmode="lin" valueType="num">
                                      <p:cBhvr additive="base">
                                        <p:cTn id="203" dur="3000" fill="hold"/>
                                        <p:tgtEl>
                                          <p:spTgt spid="42"/>
                                        </p:tgtEl>
                                        <p:attrNameLst>
                                          <p:attrName>ppt_x</p:attrName>
                                        </p:attrNameLst>
                                      </p:cBhvr>
                                      <p:tavLst>
                                        <p:tav tm="0">
                                          <p:val>
                                            <p:strVal val="1+#ppt_w/2"/>
                                          </p:val>
                                        </p:tav>
                                        <p:tav tm="100000">
                                          <p:val>
                                            <p:strVal val="#ppt_x"/>
                                          </p:val>
                                        </p:tav>
                                      </p:tavLst>
                                    </p:anim>
                                    <p:anim calcmode="lin" valueType="num">
                                      <p:cBhvr additive="base">
                                        <p:cTn id="204" dur="3000" fill="hold"/>
                                        <p:tgtEl>
                                          <p:spTgt spid="42"/>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3"/>
                                        </p:tgtEl>
                                        <p:attrNameLst>
                                          <p:attrName>style.visibility</p:attrName>
                                        </p:attrNameLst>
                                      </p:cBhvr>
                                      <p:to>
                                        <p:strVal val="visible"/>
                                      </p:to>
                                    </p:set>
                                    <p:anim calcmode="lin" valueType="num">
                                      <p:cBhvr additive="base">
                                        <p:cTn id="207" dur="3000" fill="hold"/>
                                        <p:tgtEl>
                                          <p:spTgt spid="43"/>
                                        </p:tgtEl>
                                        <p:attrNameLst>
                                          <p:attrName>ppt_x</p:attrName>
                                        </p:attrNameLst>
                                      </p:cBhvr>
                                      <p:tavLst>
                                        <p:tav tm="0">
                                          <p:val>
                                            <p:strVal val="1+#ppt_w/2"/>
                                          </p:val>
                                        </p:tav>
                                        <p:tav tm="100000">
                                          <p:val>
                                            <p:strVal val="#ppt_x"/>
                                          </p:val>
                                        </p:tav>
                                      </p:tavLst>
                                    </p:anim>
                                    <p:anim calcmode="lin" valueType="num">
                                      <p:cBhvr additive="base">
                                        <p:cTn id="208" dur="3000" fill="hold"/>
                                        <p:tgtEl>
                                          <p:spTgt spid="43"/>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additive="base">
                                        <p:cTn id="211" dur="3000" fill="hold"/>
                                        <p:tgtEl>
                                          <p:spTgt spid="44"/>
                                        </p:tgtEl>
                                        <p:attrNameLst>
                                          <p:attrName>ppt_x</p:attrName>
                                        </p:attrNameLst>
                                      </p:cBhvr>
                                      <p:tavLst>
                                        <p:tav tm="0">
                                          <p:val>
                                            <p:strVal val="1+#ppt_w/2"/>
                                          </p:val>
                                        </p:tav>
                                        <p:tav tm="100000">
                                          <p:val>
                                            <p:strVal val="#ppt_x"/>
                                          </p:val>
                                        </p:tav>
                                      </p:tavLst>
                                    </p:anim>
                                    <p:anim calcmode="lin" valueType="num">
                                      <p:cBhvr additive="base">
                                        <p:cTn id="212" dur="3000" fill="hold"/>
                                        <p:tgtEl>
                                          <p:spTgt spid="44"/>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5"/>
                                        </p:tgtEl>
                                        <p:attrNameLst>
                                          <p:attrName>style.visibility</p:attrName>
                                        </p:attrNameLst>
                                      </p:cBhvr>
                                      <p:to>
                                        <p:strVal val="visible"/>
                                      </p:to>
                                    </p:set>
                                    <p:anim calcmode="lin" valueType="num">
                                      <p:cBhvr additive="base">
                                        <p:cTn id="215" dur="3000" fill="hold"/>
                                        <p:tgtEl>
                                          <p:spTgt spid="45"/>
                                        </p:tgtEl>
                                        <p:attrNameLst>
                                          <p:attrName>ppt_x</p:attrName>
                                        </p:attrNameLst>
                                      </p:cBhvr>
                                      <p:tavLst>
                                        <p:tav tm="0">
                                          <p:val>
                                            <p:strVal val="1+#ppt_w/2"/>
                                          </p:val>
                                        </p:tav>
                                        <p:tav tm="100000">
                                          <p:val>
                                            <p:strVal val="#ppt_x"/>
                                          </p:val>
                                        </p:tav>
                                      </p:tavLst>
                                    </p:anim>
                                    <p:anim calcmode="lin" valueType="num">
                                      <p:cBhvr additive="base">
                                        <p:cTn id="216" dur="3000" fill="hold"/>
                                        <p:tgtEl>
                                          <p:spTgt spid="45"/>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3000" fill="hold"/>
                                        <p:tgtEl>
                                          <p:spTgt spid="5"/>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7"/>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9"/>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17"/>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32"/>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33"/>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34"/>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35"/>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6"/>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38"/>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39"/>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40"/>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41"/>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42"/>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43"/>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44"/>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5"/>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3000"/>
                                        <p:tgtEl>
                                          <p:spTgt spid="4"/>
                                        </p:tgtEl>
                                        <p:attrNameLst>
                                          <p:attrName>ppt_x</p:attrName>
                                        </p:attrNameLst>
                                      </p:cBhvr>
                                      <p:tavLst>
                                        <p:tav tm="0">
                                          <p:val>
                                            <p:strVal val="ppt_x"/>
                                          </p:val>
                                        </p:tav>
                                        <p:tav tm="100000">
                                          <p:val>
                                            <p:strVal val="1+ppt_w/2"/>
                                          </p:val>
                                        </p:tav>
                                      </p:tavLst>
                                    </p:anim>
                                    <p:anim calcmode="lin" valueType="num">
                                      <p:cBhvr additive="base">
                                        <p:cTn id="261" dur="3000"/>
                                        <p:tgtEl>
                                          <p:spTgt spid="4"/>
                                        </p:tgtEl>
                                        <p:attrNameLst>
                                          <p:attrName>ppt_y</p:attrName>
                                        </p:attrNameLst>
                                      </p:cBhvr>
                                      <p:tavLst>
                                        <p:tav tm="0">
                                          <p:val>
                                            <p:strVal val="ppt_y"/>
                                          </p:val>
                                        </p:tav>
                                        <p:tav tm="100000">
                                          <p:val>
                                            <p:strVal val="ppt_y"/>
                                          </p:val>
                                        </p:tav>
                                      </p:tavLst>
                                    </p:anim>
                                    <p:set>
                                      <p:cBhvr>
                                        <p:cTn id="262" dur="1" fill="hold">
                                          <p:stCondLst>
                                            <p:cond delay="2999"/>
                                          </p:stCondLst>
                                        </p:cTn>
                                        <p:tgtEl>
                                          <p:spTgt spid="4"/>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3000"/>
                                        <p:tgtEl>
                                          <p:spTgt spid="6"/>
                                        </p:tgtEl>
                                        <p:attrNameLst>
                                          <p:attrName>ppt_x</p:attrName>
                                        </p:attrNameLst>
                                      </p:cBhvr>
                                      <p:tavLst>
                                        <p:tav tm="0">
                                          <p:val>
                                            <p:strVal val="ppt_x"/>
                                          </p:val>
                                        </p:tav>
                                        <p:tav tm="100000">
                                          <p:val>
                                            <p:strVal val="1+ppt_w/2"/>
                                          </p:val>
                                        </p:tav>
                                      </p:tavLst>
                                    </p:anim>
                                    <p:anim calcmode="lin" valueType="num">
                                      <p:cBhvr additive="base">
                                        <p:cTn id="265" dur="3000"/>
                                        <p:tgtEl>
                                          <p:spTgt spid="6"/>
                                        </p:tgtEl>
                                        <p:attrNameLst>
                                          <p:attrName>ppt_y</p:attrName>
                                        </p:attrNameLst>
                                      </p:cBhvr>
                                      <p:tavLst>
                                        <p:tav tm="0">
                                          <p:val>
                                            <p:strVal val="ppt_y"/>
                                          </p:val>
                                        </p:tav>
                                        <p:tav tm="100000">
                                          <p:val>
                                            <p:strVal val="ppt_y"/>
                                          </p:val>
                                        </p:tav>
                                      </p:tavLst>
                                    </p:anim>
                                    <p:set>
                                      <p:cBhvr>
                                        <p:cTn id="266" dur="1" fill="hold">
                                          <p:stCondLst>
                                            <p:cond delay="2999"/>
                                          </p:stCondLst>
                                        </p:cTn>
                                        <p:tgtEl>
                                          <p:spTgt spid="6"/>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8"/>
                                        </p:tgtEl>
                                        <p:attrNameLst>
                                          <p:attrName>ppt_x</p:attrName>
                                        </p:attrNameLst>
                                      </p:cBhvr>
                                      <p:tavLst>
                                        <p:tav tm="0">
                                          <p:val>
                                            <p:strVal val="ppt_x"/>
                                          </p:val>
                                        </p:tav>
                                        <p:tav tm="100000">
                                          <p:val>
                                            <p:strVal val="1+ppt_w/2"/>
                                          </p:val>
                                        </p:tav>
                                      </p:tavLst>
                                    </p:anim>
                                    <p:anim calcmode="lin" valueType="num">
                                      <p:cBhvr additive="base">
                                        <p:cTn id="269" dur="3000"/>
                                        <p:tgtEl>
                                          <p:spTgt spid="8"/>
                                        </p:tgtEl>
                                        <p:attrNameLst>
                                          <p:attrName>ppt_y</p:attrName>
                                        </p:attrNameLst>
                                      </p:cBhvr>
                                      <p:tavLst>
                                        <p:tav tm="0">
                                          <p:val>
                                            <p:strVal val="ppt_y"/>
                                          </p:val>
                                        </p:tav>
                                        <p:tav tm="100000">
                                          <p:val>
                                            <p:strVal val="ppt_y"/>
                                          </p:val>
                                        </p:tav>
                                      </p:tavLst>
                                    </p:anim>
                                    <p:set>
                                      <p:cBhvr>
                                        <p:cTn id="270" dur="1" fill="hold">
                                          <p:stCondLst>
                                            <p:cond delay="2999"/>
                                          </p:stCondLst>
                                        </p:cTn>
                                        <p:tgtEl>
                                          <p:spTgt spid="8"/>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3000"/>
                                        <p:tgtEl>
                                          <p:spTgt spid="10"/>
                                        </p:tgtEl>
                                        <p:attrNameLst>
                                          <p:attrName>ppt_x</p:attrName>
                                        </p:attrNameLst>
                                      </p:cBhvr>
                                      <p:tavLst>
                                        <p:tav tm="0">
                                          <p:val>
                                            <p:strVal val="ppt_x"/>
                                          </p:val>
                                        </p:tav>
                                        <p:tav tm="100000">
                                          <p:val>
                                            <p:strVal val="1+ppt_w/2"/>
                                          </p:val>
                                        </p:tav>
                                      </p:tavLst>
                                    </p:anim>
                                    <p:anim calcmode="lin" valueType="num">
                                      <p:cBhvr additive="base">
                                        <p:cTn id="273" dur="3000"/>
                                        <p:tgtEl>
                                          <p:spTgt spid="10"/>
                                        </p:tgtEl>
                                        <p:attrNameLst>
                                          <p:attrName>ppt_y</p:attrName>
                                        </p:attrNameLst>
                                      </p:cBhvr>
                                      <p:tavLst>
                                        <p:tav tm="0">
                                          <p:val>
                                            <p:strVal val="ppt_y"/>
                                          </p:val>
                                        </p:tav>
                                        <p:tav tm="100000">
                                          <p:val>
                                            <p:strVal val="ppt_y"/>
                                          </p:val>
                                        </p:tav>
                                      </p:tavLst>
                                    </p:anim>
                                    <p:set>
                                      <p:cBhvr>
                                        <p:cTn id="274" dur="1" fill="hold">
                                          <p:stCondLst>
                                            <p:cond delay="2999"/>
                                          </p:stCondLst>
                                        </p:cTn>
                                        <p:tgtEl>
                                          <p:spTgt spid="10"/>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12"/>
                                        </p:tgtEl>
                                        <p:attrNameLst>
                                          <p:attrName>ppt_x</p:attrName>
                                        </p:attrNameLst>
                                      </p:cBhvr>
                                      <p:tavLst>
                                        <p:tav tm="0">
                                          <p:val>
                                            <p:strVal val="ppt_x"/>
                                          </p:val>
                                        </p:tav>
                                        <p:tav tm="100000">
                                          <p:val>
                                            <p:strVal val="1+ppt_w/2"/>
                                          </p:val>
                                        </p:tav>
                                      </p:tavLst>
                                    </p:anim>
                                    <p:anim calcmode="lin" valueType="num">
                                      <p:cBhvr additive="base">
                                        <p:cTn id="277" dur="3000"/>
                                        <p:tgtEl>
                                          <p:spTgt spid="12"/>
                                        </p:tgtEl>
                                        <p:attrNameLst>
                                          <p:attrName>ppt_y</p:attrName>
                                        </p:attrNameLst>
                                      </p:cBhvr>
                                      <p:tavLst>
                                        <p:tav tm="0">
                                          <p:val>
                                            <p:strVal val="ppt_y"/>
                                          </p:val>
                                        </p:tav>
                                        <p:tav tm="100000">
                                          <p:val>
                                            <p:strVal val="ppt_y"/>
                                          </p:val>
                                        </p:tav>
                                      </p:tavLst>
                                    </p:anim>
                                    <p:set>
                                      <p:cBhvr>
                                        <p:cTn id="278" dur="1" fill="hold">
                                          <p:stCondLst>
                                            <p:cond delay="2999"/>
                                          </p:stCondLst>
                                        </p:cTn>
                                        <p:tgtEl>
                                          <p:spTgt spid="12"/>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14"/>
                                        </p:tgtEl>
                                        <p:attrNameLst>
                                          <p:attrName>ppt_x</p:attrName>
                                        </p:attrNameLst>
                                      </p:cBhvr>
                                      <p:tavLst>
                                        <p:tav tm="0">
                                          <p:val>
                                            <p:strVal val="ppt_x"/>
                                          </p:val>
                                        </p:tav>
                                        <p:tav tm="100000">
                                          <p:val>
                                            <p:strVal val="1+ppt_w/2"/>
                                          </p:val>
                                        </p:tav>
                                      </p:tavLst>
                                    </p:anim>
                                    <p:anim calcmode="lin" valueType="num">
                                      <p:cBhvr additive="base">
                                        <p:cTn id="281" dur="3000"/>
                                        <p:tgtEl>
                                          <p:spTgt spid="14"/>
                                        </p:tgtEl>
                                        <p:attrNameLst>
                                          <p:attrName>ppt_y</p:attrName>
                                        </p:attrNameLst>
                                      </p:cBhvr>
                                      <p:tavLst>
                                        <p:tav tm="0">
                                          <p:val>
                                            <p:strVal val="ppt_y"/>
                                          </p:val>
                                        </p:tav>
                                        <p:tav tm="100000">
                                          <p:val>
                                            <p:strVal val="ppt_y"/>
                                          </p:val>
                                        </p:tav>
                                      </p:tavLst>
                                    </p:anim>
                                    <p:set>
                                      <p:cBhvr>
                                        <p:cTn id="282" dur="1" fill="hold">
                                          <p:stCondLst>
                                            <p:cond delay="2999"/>
                                          </p:stCondLst>
                                        </p:cTn>
                                        <p:tgtEl>
                                          <p:spTgt spid="14"/>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16"/>
                                        </p:tgtEl>
                                        <p:attrNameLst>
                                          <p:attrName>ppt_x</p:attrName>
                                        </p:attrNameLst>
                                      </p:cBhvr>
                                      <p:tavLst>
                                        <p:tav tm="0">
                                          <p:val>
                                            <p:strVal val="ppt_x"/>
                                          </p:val>
                                        </p:tav>
                                        <p:tav tm="100000">
                                          <p:val>
                                            <p:strVal val="1+ppt_w/2"/>
                                          </p:val>
                                        </p:tav>
                                      </p:tavLst>
                                    </p:anim>
                                    <p:anim calcmode="lin" valueType="num">
                                      <p:cBhvr additive="base">
                                        <p:cTn id="285" dur="3000"/>
                                        <p:tgtEl>
                                          <p:spTgt spid="16"/>
                                        </p:tgtEl>
                                        <p:attrNameLst>
                                          <p:attrName>ppt_y</p:attrName>
                                        </p:attrNameLst>
                                      </p:cBhvr>
                                      <p:tavLst>
                                        <p:tav tm="0">
                                          <p:val>
                                            <p:strVal val="ppt_y"/>
                                          </p:val>
                                        </p:tav>
                                        <p:tav tm="100000">
                                          <p:val>
                                            <p:strVal val="ppt_y"/>
                                          </p:val>
                                        </p:tav>
                                      </p:tavLst>
                                    </p:anim>
                                    <p:set>
                                      <p:cBhvr>
                                        <p:cTn id="286" dur="1" fill="hold">
                                          <p:stCondLst>
                                            <p:cond delay="2999"/>
                                          </p:stCondLst>
                                        </p:cTn>
                                        <p:tgtEl>
                                          <p:spTgt spid="1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1+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1+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0"/>
                                        </p:tgtEl>
                                        <p:attrNameLst>
                                          <p:attrName>ppt_x</p:attrName>
                                        </p:attrNameLst>
                                      </p:cBhvr>
                                      <p:tavLst>
                                        <p:tav tm="0">
                                          <p:val>
                                            <p:strVal val="ppt_x"/>
                                          </p:val>
                                        </p:tav>
                                        <p:tav tm="100000">
                                          <p:val>
                                            <p:strVal val="1+ppt_w/2"/>
                                          </p:val>
                                        </p:tav>
                                      </p:tavLst>
                                    </p:anim>
                                    <p:anim calcmode="lin" valueType="num">
                                      <p:cBhvr additive="base">
                                        <p:cTn id="297" dur="3000"/>
                                        <p:tgtEl>
                                          <p:spTgt spid="20"/>
                                        </p:tgtEl>
                                        <p:attrNameLst>
                                          <p:attrName>ppt_y</p:attrName>
                                        </p:attrNameLst>
                                      </p:cBhvr>
                                      <p:tavLst>
                                        <p:tav tm="0">
                                          <p:val>
                                            <p:strVal val="ppt_y"/>
                                          </p:val>
                                        </p:tav>
                                        <p:tav tm="100000">
                                          <p:val>
                                            <p:strVal val="ppt_y"/>
                                          </p:val>
                                        </p:tav>
                                      </p:tavLst>
                                    </p:anim>
                                    <p:set>
                                      <p:cBhvr>
                                        <p:cTn id="298" dur="1" fill="hold">
                                          <p:stCondLst>
                                            <p:cond delay="2999"/>
                                          </p:stCondLst>
                                        </p:cTn>
                                        <p:tgtEl>
                                          <p:spTgt spid="20"/>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21"/>
                                        </p:tgtEl>
                                        <p:attrNameLst>
                                          <p:attrName>ppt_x</p:attrName>
                                        </p:attrNameLst>
                                      </p:cBhvr>
                                      <p:tavLst>
                                        <p:tav tm="0">
                                          <p:val>
                                            <p:strVal val="ppt_x"/>
                                          </p:val>
                                        </p:tav>
                                        <p:tav tm="100000">
                                          <p:val>
                                            <p:strVal val="1+ppt_w/2"/>
                                          </p:val>
                                        </p:tav>
                                      </p:tavLst>
                                    </p:anim>
                                    <p:anim calcmode="lin" valueType="num">
                                      <p:cBhvr additive="base">
                                        <p:cTn id="301" dur="3000"/>
                                        <p:tgtEl>
                                          <p:spTgt spid="21"/>
                                        </p:tgtEl>
                                        <p:attrNameLst>
                                          <p:attrName>ppt_y</p:attrName>
                                        </p:attrNameLst>
                                      </p:cBhvr>
                                      <p:tavLst>
                                        <p:tav tm="0">
                                          <p:val>
                                            <p:strVal val="ppt_y"/>
                                          </p:val>
                                        </p:tav>
                                        <p:tav tm="100000">
                                          <p:val>
                                            <p:strVal val="ppt_y"/>
                                          </p:val>
                                        </p:tav>
                                      </p:tavLst>
                                    </p:anim>
                                    <p:set>
                                      <p:cBhvr>
                                        <p:cTn id="302" dur="1" fill="hold">
                                          <p:stCondLst>
                                            <p:cond delay="2999"/>
                                          </p:stCondLst>
                                        </p:cTn>
                                        <p:tgtEl>
                                          <p:spTgt spid="21"/>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22"/>
                                        </p:tgtEl>
                                        <p:attrNameLst>
                                          <p:attrName>ppt_x</p:attrName>
                                        </p:attrNameLst>
                                      </p:cBhvr>
                                      <p:tavLst>
                                        <p:tav tm="0">
                                          <p:val>
                                            <p:strVal val="ppt_x"/>
                                          </p:val>
                                        </p:tav>
                                        <p:tav tm="100000">
                                          <p:val>
                                            <p:strVal val="1+ppt_w/2"/>
                                          </p:val>
                                        </p:tav>
                                      </p:tavLst>
                                    </p:anim>
                                    <p:anim calcmode="lin" valueType="num">
                                      <p:cBhvr additive="base">
                                        <p:cTn id="305" dur="3000"/>
                                        <p:tgtEl>
                                          <p:spTgt spid="22"/>
                                        </p:tgtEl>
                                        <p:attrNameLst>
                                          <p:attrName>ppt_y</p:attrName>
                                        </p:attrNameLst>
                                      </p:cBhvr>
                                      <p:tavLst>
                                        <p:tav tm="0">
                                          <p:val>
                                            <p:strVal val="ppt_y"/>
                                          </p:val>
                                        </p:tav>
                                        <p:tav tm="100000">
                                          <p:val>
                                            <p:strVal val="ppt_y"/>
                                          </p:val>
                                        </p:tav>
                                      </p:tavLst>
                                    </p:anim>
                                    <p:set>
                                      <p:cBhvr>
                                        <p:cTn id="306" dur="1" fill="hold">
                                          <p:stCondLst>
                                            <p:cond delay="2999"/>
                                          </p:stCondLst>
                                        </p:cTn>
                                        <p:tgtEl>
                                          <p:spTgt spid="22"/>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23"/>
                                        </p:tgtEl>
                                        <p:attrNameLst>
                                          <p:attrName>ppt_x</p:attrName>
                                        </p:attrNameLst>
                                      </p:cBhvr>
                                      <p:tavLst>
                                        <p:tav tm="0">
                                          <p:val>
                                            <p:strVal val="ppt_x"/>
                                          </p:val>
                                        </p:tav>
                                        <p:tav tm="100000">
                                          <p:val>
                                            <p:strVal val="1+ppt_w/2"/>
                                          </p:val>
                                        </p:tav>
                                      </p:tavLst>
                                    </p:anim>
                                    <p:anim calcmode="lin" valueType="num">
                                      <p:cBhvr additive="base">
                                        <p:cTn id="309" dur="3000"/>
                                        <p:tgtEl>
                                          <p:spTgt spid="23"/>
                                        </p:tgtEl>
                                        <p:attrNameLst>
                                          <p:attrName>ppt_y</p:attrName>
                                        </p:attrNameLst>
                                      </p:cBhvr>
                                      <p:tavLst>
                                        <p:tav tm="0">
                                          <p:val>
                                            <p:strVal val="ppt_y"/>
                                          </p:val>
                                        </p:tav>
                                        <p:tav tm="100000">
                                          <p:val>
                                            <p:strVal val="ppt_y"/>
                                          </p:val>
                                        </p:tav>
                                      </p:tavLst>
                                    </p:anim>
                                    <p:set>
                                      <p:cBhvr>
                                        <p:cTn id="310" dur="1" fill="hold">
                                          <p:stCondLst>
                                            <p:cond delay="2999"/>
                                          </p:stCondLst>
                                        </p:cTn>
                                        <p:tgtEl>
                                          <p:spTgt spid="23"/>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24"/>
                                        </p:tgtEl>
                                        <p:attrNameLst>
                                          <p:attrName>ppt_x</p:attrName>
                                        </p:attrNameLst>
                                      </p:cBhvr>
                                      <p:tavLst>
                                        <p:tav tm="0">
                                          <p:val>
                                            <p:strVal val="ppt_x"/>
                                          </p:val>
                                        </p:tav>
                                        <p:tav tm="100000">
                                          <p:val>
                                            <p:strVal val="1+ppt_w/2"/>
                                          </p:val>
                                        </p:tav>
                                      </p:tavLst>
                                    </p:anim>
                                    <p:anim calcmode="lin" valueType="num">
                                      <p:cBhvr additive="base">
                                        <p:cTn id="313" dur="3000"/>
                                        <p:tgtEl>
                                          <p:spTgt spid="24"/>
                                        </p:tgtEl>
                                        <p:attrNameLst>
                                          <p:attrName>ppt_y</p:attrName>
                                        </p:attrNameLst>
                                      </p:cBhvr>
                                      <p:tavLst>
                                        <p:tav tm="0">
                                          <p:val>
                                            <p:strVal val="ppt_y"/>
                                          </p:val>
                                        </p:tav>
                                        <p:tav tm="100000">
                                          <p:val>
                                            <p:strVal val="ppt_y"/>
                                          </p:val>
                                        </p:tav>
                                      </p:tavLst>
                                    </p:anim>
                                    <p:set>
                                      <p:cBhvr>
                                        <p:cTn id="314" dur="1" fill="hold">
                                          <p:stCondLst>
                                            <p:cond delay="2999"/>
                                          </p:stCondLst>
                                        </p:cTn>
                                        <p:tgtEl>
                                          <p:spTgt spid="24"/>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25"/>
                                        </p:tgtEl>
                                        <p:attrNameLst>
                                          <p:attrName>ppt_x</p:attrName>
                                        </p:attrNameLst>
                                      </p:cBhvr>
                                      <p:tavLst>
                                        <p:tav tm="0">
                                          <p:val>
                                            <p:strVal val="ppt_x"/>
                                          </p:val>
                                        </p:tav>
                                        <p:tav tm="100000">
                                          <p:val>
                                            <p:strVal val="1+ppt_w/2"/>
                                          </p:val>
                                        </p:tav>
                                      </p:tavLst>
                                    </p:anim>
                                    <p:anim calcmode="lin" valueType="num">
                                      <p:cBhvr additive="base">
                                        <p:cTn id="317" dur="3000"/>
                                        <p:tgtEl>
                                          <p:spTgt spid="25"/>
                                        </p:tgtEl>
                                        <p:attrNameLst>
                                          <p:attrName>ppt_y</p:attrName>
                                        </p:attrNameLst>
                                      </p:cBhvr>
                                      <p:tavLst>
                                        <p:tav tm="0">
                                          <p:val>
                                            <p:strVal val="ppt_y"/>
                                          </p:val>
                                        </p:tav>
                                        <p:tav tm="100000">
                                          <p:val>
                                            <p:strVal val="ppt_y"/>
                                          </p:val>
                                        </p:tav>
                                      </p:tavLst>
                                    </p:anim>
                                    <p:set>
                                      <p:cBhvr>
                                        <p:cTn id="318" dur="1" fill="hold">
                                          <p:stCondLst>
                                            <p:cond delay="2999"/>
                                          </p:stCondLst>
                                        </p:cTn>
                                        <p:tgtEl>
                                          <p:spTgt spid="25"/>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26"/>
                                        </p:tgtEl>
                                        <p:attrNameLst>
                                          <p:attrName>ppt_x</p:attrName>
                                        </p:attrNameLst>
                                      </p:cBhvr>
                                      <p:tavLst>
                                        <p:tav tm="0">
                                          <p:val>
                                            <p:strVal val="ppt_x"/>
                                          </p:val>
                                        </p:tav>
                                        <p:tav tm="100000">
                                          <p:val>
                                            <p:strVal val="1+ppt_w/2"/>
                                          </p:val>
                                        </p:tav>
                                      </p:tavLst>
                                    </p:anim>
                                    <p:anim calcmode="lin" valueType="num">
                                      <p:cBhvr additive="base">
                                        <p:cTn id="321" dur="3000"/>
                                        <p:tgtEl>
                                          <p:spTgt spid="26"/>
                                        </p:tgtEl>
                                        <p:attrNameLst>
                                          <p:attrName>ppt_y</p:attrName>
                                        </p:attrNameLst>
                                      </p:cBhvr>
                                      <p:tavLst>
                                        <p:tav tm="0">
                                          <p:val>
                                            <p:strVal val="ppt_y"/>
                                          </p:val>
                                        </p:tav>
                                        <p:tav tm="100000">
                                          <p:val>
                                            <p:strVal val="ppt_y"/>
                                          </p:val>
                                        </p:tav>
                                      </p:tavLst>
                                    </p:anim>
                                    <p:set>
                                      <p:cBhvr>
                                        <p:cTn id="322" dur="1" fill="hold">
                                          <p:stCondLst>
                                            <p:cond delay="2999"/>
                                          </p:stCondLst>
                                        </p:cTn>
                                        <p:tgtEl>
                                          <p:spTgt spid="26"/>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27"/>
                                        </p:tgtEl>
                                        <p:attrNameLst>
                                          <p:attrName>ppt_x</p:attrName>
                                        </p:attrNameLst>
                                      </p:cBhvr>
                                      <p:tavLst>
                                        <p:tav tm="0">
                                          <p:val>
                                            <p:strVal val="ppt_x"/>
                                          </p:val>
                                        </p:tav>
                                        <p:tav tm="100000">
                                          <p:val>
                                            <p:strVal val="1+ppt_w/2"/>
                                          </p:val>
                                        </p:tav>
                                      </p:tavLst>
                                    </p:anim>
                                    <p:anim calcmode="lin" valueType="num">
                                      <p:cBhvr additive="base">
                                        <p:cTn id="325" dur="3000"/>
                                        <p:tgtEl>
                                          <p:spTgt spid="27"/>
                                        </p:tgtEl>
                                        <p:attrNameLst>
                                          <p:attrName>ppt_y</p:attrName>
                                        </p:attrNameLst>
                                      </p:cBhvr>
                                      <p:tavLst>
                                        <p:tav tm="0">
                                          <p:val>
                                            <p:strVal val="ppt_y"/>
                                          </p:val>
                                        </p:tav>
                                        <p:tav tm="100000">
                                          <p:val>
                                            <p:strVal val="ppt_y"/>
                                          </p:val>
                                        </p:tav>
                                      </p:tavLst>
                                    </p:anim>
                                    <p:set>
                                      <p:cBhvr>
                                        <p:cTn id="326" dur="1" fill="hold">
                                          <p:stCondLst>
                                            <p:cond delay="2999"/>
                                          </p:stCondLst>
                                        </p:cTn>
                                        <p:tgtEl>
                                          <p:spTgt spid="27"/>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28"/>
                                        </p:tgtEl>
                                        <p:attrNameLst>
                                          <p:attrName>ppt_x</p:attrName>
                                        </p:attrNameLst>
                                      </p:cBhvr>
                                      <p:tavLst>
                                        <p:tav tm="0">
                                          <p:val>
                                            <p:strVal val="ppt_x"/>
                                          </p:val>
                                        </p:tav>
                                        <p:tav tm="100000">
                                          <p:val>
                                            <p:strVal val="1+ppt_w/2"/>
                                          </p:val>
                                        </p:tav>
                                      </p:tavLst>
                                    </p:anim>
                                    <p:anim calcmode="lin" valueType="num">
                                      <p:cBhvr additive="base">
                                        <p:cTn id="329" dur="3000"/>
                                        <p:tgtEl>
                                          <p:spTgt spid="28"/>
                                        </p:tgtEl>
                                        <p:attrNameLst>
                                          <p:attrName>ppt_y</p:attrName>
                                        </p:attrNameLst>
                                      </p:cBhvr>
                                      <p:tavLst>
                                        <p:tav tm="0">
                                          <p:val>
                                            <p:strVal val="ppt_y"/>
                                          </p:val>
                                        </p:tav>
                                        <p:tav tm="100000">
                                          <p:val>
                                            <p:strVal val="ppt_y"/>
                                          </p:val>
                                        </p:tav>
                                      </p:tavLst>
                                    </p:anim>
                                    <p:set>
                                      <p:cBhvr>
                                        <p:cTn id="330" dur="1" fill="hold">
                                          <p:stCondLst>
                                            <p:cond delay="2999"/>
                                          </p:stCondLst>
                                        </p:cTn>
                                        <p:tgtEl>
                                          <p:spTgt spid="28"/>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29"/>
                                        </p:tgtEl>
                                        <p:attrNameLst>
                                          <p:attrName>ppt_x</p:attrName>
                                        </p:attrNameLst>
                                      </p:cBhvr>
                                      <p:tavLst>
                                        <p:tav tm="0">
                                          <p:val>
                                            <p:strVal val="ppt_x"/>
                                          </p:val>
                                        </p:tav>
                                        <p:tav tm="100000">
                                          <p:val>
                                            <p:strVal val="1+ppt_w/2"/>
                                          </p:val>
                                        </p:tav>
                                      </p:tavLst>
                                    </p:anim>
                                    <p:anim calcmode="lin" valueType="num">
                                      <p:cBhvr additive="base">
                                        <p:cTn id="333" dur="3000"/>
                                        <p:tgtEl>
                                          <p:spTgt spid="29"/>
                                        </p:tgtEl>
                                        <p:attrNameLst>
                                          <p:attrName>ppt_y</p:attrName>
                                        </p:attrNameLst>
                                      </p:cBhvr>
                                      <p:tavLst>
                                        <p:tav tm="0">
                                          <p:val>
                                            <p:strVal val="ppt_y"/>
                                          </p:val>
                                        </p:tav>
                                        <p:tav tm="100000">
                                          <p:val>
                                            <p:strVal val="ppt_y"/>
                                          </p:val>
                                        </p:tav>
                                      </p:tavLst>
                                    </p:anim>
                                    <p:set>
                                      <p:cBhvr>
                                        <p:cTn id="334" dur="1" fill="hold">
                                          <p:stCondLst>
                                            <p:cond delay="2999"/>
                                          </p:stCondLst>
                                        </p:cTn>
                                        <p:tgtEl>
                                          <p:spTgt spid="29"/>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0"/>
                                        </p:tgtEl>
                                        <p:attrNameLst>
                                          <p:attrName>ppt_x</p:attrName>
                                        </p:attrNameLst>
                                      </p:cBhvr>
                                      <p:tavLst>
                                        <p:tav tm="0">
                                          <p:val>
                                            <p:strVal val="ppt_x"/>
                                          </p:val>
                                        </p:tav>
                                        <p:tav tm="100000">
                                          <p:val>
                                            <p:strVal val="1+ppt_w/2"/>
                                          </p:val>
                                        </p:tav>
                                      </p:tavLst>
                                    </p:anim>
                                    <p:anim calcmode="lin" valueType="num">
                                      <p:cBhvr additive="base">
                                        <p:cTn id="337" dur="3000"/>
                                        <p:tgtEl>
                                          <p:spTgt spid="30"/>
                                        </p:tgtEl>
                                        <p:attrNameLst>
                                          <p:attrName>ppt_y</p:attrName>
                                        </p:attrNameLst>
                                      </p:cBhvr>
                                      <p:tavLst>
                                        <p:tav tm="0">
                                          <p:val>
                                            <p:strVal val="ppt_y"/>
                                          </p:val>
                                        </p:tav>
                                        <p:tav tm="100000">
                                          <p:val>
                                            <p:strVal val="ppt_y"/>
                                          </p:val>
                                        </p:tav>
                                      </p:tavLst>
                                    </p:anim>
                                    <p:set>
                                      <p:cBhvr>
                                        <p:cTn id="338" dur="1" fill="hold">
                                          <p:stCondLst>
                                            <p:cond delay="2999"/>
                                          </p:stCondLst>
                                        </p:cTn>
                                        <p:tgtEl>
                                          <p:spTgt spid="30"/>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31"/>
                                        </p:tgtEl>
                                        <p:attrNameLst>
                                          <p:attrName>ppt_x</p:attrName>
                                        </p:attrNameLst>
                                      </p:cBhvr>
                                      <p:tavLst>
                                        <p:tav tm="0">
                                          <p:val>
                                            <p:strVal val="ppt_x"/>
                                          </p:val>
                                        </p:tav>
                                        <p:tav tm="100000">
                                          <p:val>
                                            <p:strVal val="1+ppt_w/2"/>
                                          </p:val>
                                        </p:tav>
                                      </p:tavLst>
                                    </p:anim>
                                    <p:anim calcmode="lin" valueType="num">
                                      <p:cBhvr additive="base">
                                        <p:cTn id="341" dur="3000"/>
                                        <p:tgtEl>
                                          <p:spTgt spid="31"/>
                                        </p:tgtEl>
                                        <p:attrNameLst>
                                          <p:attrName>ppt_y</p:attrName>
                                        </p:attrNameLst>
                                      </p:cBhvr>
                                      <p:tavLst>
                                        <p:tav tm="0">
                                          <p:val>
                                            <p:strVal val="ppt_y"/>
                                          </p:val>
                                        </p:tav>
                                        <p:tav tm="100000">
                                          <p:val>
                                            <p:strVal val="ppt_y"/>
                                          </p:val>
                                        </p:tav>
                                      </p:tavLst>
                                    </p:anim>
                                    <p:set>
                                      <p:cBhvr>
                                        <p:cTn id="342" dur="1" fill="hold">
                                          <p:stCondLst>
                                            <p:cond delay="2999"/>
                                          </p:stCondLst>
                                        </p:cTn>
                                        <p:tgtEl>
                                          <p:spTgt spid="31"/>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3000" fill="hold"/>
                                        <p:tgtEl>
                                          <p:spTgt spid="4"/>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8"/>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10"/>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4"/>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6"/>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0"/>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1"/>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2"/>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6"/>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7"/>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8"/>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9"/>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30"/>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31"/>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3000"/>
                                        <p:tgtEl>
                                          <p:spTgt spid="5"/>
                                        </p:tgtEl>
                                        <p:attrNameLst>
                                          <p:attrName>ppt_x</p:attrName>
                                        </p:attrNameLst>
                                      </p:cBhvr>
                                      <p:tavLst>
                                        <p:tav tm="0">
                                          <p:val>
                                            <p:strVal val="ppt_x"/>
                                          </p:val>
                                        </p:tav>
                                        <p:tav tm="100000">
                                          <p:val>
                                            <p:strVal val="0-ppt_w/2"/>
                                          </p:val>
                                        </p:tav>
                                      </p:tavLst>
                                    </p:anim>
                                    <p:anim calcmode="lin" valueType="num">
                                      <p:cBhvr additive="base">
                                        <p:cTn id="387" dur="3000"/>
                                        <p:tgtEl>
                                          <p:spTgt spid="5"/>
                                        </p:tgtEl>
                                        <p:attrNameLst>
                                          <p:attrName>ppt_y</p:attrName>
                                        </p:attrNameLst>
                                      </p:cBhvr>
                                      <p:tavLst>
                                        <p:tav tm="0">
                                          <p:val>
                                            <p:strVal val="ppt_y"/>
                                          </p:val>
                                        </p:tav>
                                        <p:tav tm="100000">
                                          <p:val>
                                            <p:strVal val="ppt_y"/>
                                          </p:val>
                                        </p:tav>
                                      </p:tavLst>
                                    </p:anim>
                                    <p:set>
                                      <p:cBhvr>
                                        <p:cTn id="388" dur="1" fill="hold">
                                          <p:stCondLst>
                                            <p:cond delay="2999"/>
                                          </p:stCondLst>
                                        </p:cTn>
                                        <p:tgtEl>
                                          <p:spTgt spid="5"/>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7"/>
                                        </p:tgtEl>
                                        <p:attrNameLst>
                                          <p:attrName>ppt_x</p:attrName>
                                        </p:attrNameLst>
                                      </p:cBhvr>
                                      <p:tavLst>
                                        <p:tav tm="0">
                                          <p:val>
                                            <p:strVal val="ppt_x"/>
                                          </p:val>
                                        </p:tav>
                                        <p:tav tm="100000">
                                          <p:val>
                                            <p:strVal val="0-ppt_w/2"/>
                                          </p:val>
                                        </p:tav>
                                      </p:tavLst>
                                    </p:anim>
                                    <p:anim calcmode="lin" valueType="num">
                                      <p:cBhvr additive="base">
                                        <p:cTn id="391" dur="3000"/>
                                        <p:tgtEl>
                                          <p:spTgt spid="7"/>
                                        </p:tgtEl>
                                        <p:attrNameLst>
                                          <p:attrName>ppt_y</p:attrName>
                                        </p:attrNameLst>
                                      </p:cBhvr>
                                      <p:tavLst>
                                        <p:tav tm="0">
                                          <p:val>
                                            <p:strVal val="ppt_y"/>
                                          </p:val>
                                        </p:tav>
                                        <p:tav tm="100000">
                                          <p:val>
                                            <p:strVal val="ppt_y"/>
                                          </p:val>
                                        </p:tav>
                                      </p:tavLst>
                                    </p:anim>
                                    <p:set>
                                      <p:cBhvr>
                                        <p:cTn id="392" dur="1" fill="hold">
                                          <p:stCondLst>
                                            <p:cond delay="2999"/>
                                          </p:stCondLst>
                                        </p:cTn>
                                        <p:tgtEl>
                                          <p:spTgt spid="7"/>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9"/>
                                        </p:tgtEl>
                                        <p:attrNameLst>
                                          <p:attrName>ppt_x</p:attrName>
                                        </p:attrNameLst>
                                      </p:cBhvr>
                                      <p:tavLst>
                                        <p:tav tm="0">
                                          <p:val>
                                            <p:strVal val="ppt_x"/>
                                          </p:val>
                                        </p:tav>
                                        <p:tav tm="100000">
                                          <p:val>
                                            <p:strVal val="0-ppt_w/2"/>
                                          </p:val>
                                        </p:tav>
                                      </p:tavLst>
                                    </p:anim>
                                    <p:anim calcmode="lin" valueType="num">
                                      <p:cBhvr additive="base">
                                        <p:cTn id="395" dur="3000"/>
                                        <p:tgtEl>
                                          <p:spTgt spid="9"/>
                                        </p:tgtEl>
                                        <p:attrNameLst>
                                          <p:attrName>ppt_y</p:attrName>
                                        </p:attrNameLst>
                                      </p:cBhvr>
                                      <p:tavLst>
                                        <p:tav tm="0">
                                          <p:val>
                                            <p:strVal val="ppt_y"/>
                                          </p:val>
                                        </p:tav>
                                        <p:tav tm="100000">
                                          <p:val>
                                            <p:strVal val="ppt_y"/>
                                          </p:val>
                                        </p:tav>
                                      </p:tavLst>
                                    </p:anim>
                                    <p:set>
                                      <p:cBhvr>
                                        <p:cTn id="396" dur="1" fill="hold">
                                          <p:stCondLst>
                                            <p:cond delay="2999"/>
                                          </p:stCondLst>
                                        </p:cTn>
                                        <p:tgtEl>
                                          <p:spTgt spid="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11"/>
                                        </p:tgtEl>
                                        <p:attrNameLst>
                                          <p:attrName>ppt_x</p:attrName>
                                        </p:attrNameLst>
                                      </p:cBhvr>
                                      <p:tavLst>
                                        <p:tav tm="0">
                                          <p:val>
                                            <p:strVal val="ppt_x"/>
                                          </p:val>
                                        </p:tav>
                                        <p:tav tm="100000">
                                          <p:val>
                                            <p:strVal val="0-ppt_w/2"/>
                                          </p:val>
                                        </p:tav>
                                      </p:tavLst>
                                    </p:anim>
                                    <p:anim calcmode="lin" valueType="num">
                                      <p:cBhvr additive="base">
                                        <p:cTn id="399" dur="3000"/>
                                        <p:tgtEl>
                                          <p:spTgt spid="11"/>
                                        </p:tgtEl>
                                        <p:attrNameLst>
                                          <p:attrName>ppt_y</p:attrName>
                                        </p:attrNameLst>
                                      </p:cBhvr>
                                      <p:tavLst>
                                        <p:tav tm="0">
                                          <p:val>
                                            <p:strVal val="ppt_y"/>
                                          </p:val>
                                        </p:tav>
                                        <p:tav tm="100000">
                                          <p:val>
                                            <p:strVal val="ppt_y"/>
                                          </p:val>
                                        </p:tav>
                                      </p:tavLst>
                                    </p:anim>
                                    <p:set>
                                      <p:cBhvr>
                                        <p:cTn id="400" dur="1" fill="hold">
                                          <p:stCondLst>
                                            <p:cond delay="2999"/>
                                          </p:stCondLst>
                                        </p:cTn>
                                        <p:tgtEl>
                                          <p:spTgt spid="11"/>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13"/>
                                        </p:tgtEl>
                                        <p:attrNameLst>
                                          <p:attrName>ppt_x</p:attrName>
                                        </p:attrNameLst>
                                      </p:cBhvr>
                                      <p:tavLst>
                                        <p:tav tm="0">
                                          <p:val>
                                            <p:strVal val="ppt_x"/>
                                          </p:val>
                                        </p:tav>
                                        <p:tav tm="100000">
                                          <p:val>
                                            <p:strVal val="0-ppt_w/2"/>
                                          </p:val>
                                        </p:tav>
                                      </p:tavLst>
                                    </p:anim>
                                    <p:anim calcmode="lin" valueType="num">
                                      <p:cBhvr additive="base">
                                        <p:cTn id="403" dur="3000"/>
                                        <p:tgtEl>
                                          <p:spTgt spid="13"/>
                                        </p:tgtEl>
                                        <p:attrNameLst>
                                          <p:attrName>ppt_y</p:attrName>
                                        </p:attrNameLst>
                                      </p:cBhvr>
                                      <p:tavLst>
                                        <p:tav tm="0">
                                          <p:val>
                                            <p:strVal val="ppt_y"/>
                                          </p:val>
                                        </p:tav>
                                        <p:tav tm="100000">
                                          <p:val>
                                            <p:strVal val="ppt_y"/>
                                          </p:val>
                                        </p:tav>
                                      </p:tavLst>
                                    </p:anim>
                                    <p:set>
                                      <p:cBhvr>
                                        <p:cTn id="404" dur="1" fill="hold">
                                          <p:stCondLst>
                                            <p:cond delay="2999"/>
                                          </p:stCondLst>
                                        </p:cTn>
                                        <p:tgtEl>
                                          <p:spTgt spid="13"/>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15"/>
                                        </p:tgtEl>
                                        <p:attrNameLst>
                                          <p:attrName>ppt_x</p:attrName>
                                        </p:attrNameLst>
                                      </p:cBhvr>
                                      <p:tavLst>
                                        <p:tav tm="0">
                                          <p:val>
                                            <p:strVal val="ppt_x"/>
                                          </p:val>
                                        </p:tav>
                                        <p:tav tm="100000">
                                          <p:val>
                                            <p:strVal val="0-ppt_w/2"/>
                                          </p:val>
                                        </p:tav>
                                      </p:tavLst>
                                    </p:anim>
                                    <p:anim calcmode="lin" valueType="num">
                                      <p:cBhvr additive="base">
                                        <p:cTn id="407" dur="3000"/>
                                        <p:tgtEl>
                                          <p:spTgt spid="15"/>
                                        </p:tgtEl>
                                        <p:attrNameLst>
                                          <p:attrName>ppt_y</p:attrName>
                                        </p:attrNameLst>
                                      </p:cBhvr>
                                      <p:tavLst>
                                        <p:tav tm="0">
                                          <p:val>
                                            <p:strVal val="ppt_y"/>
                                          </p:val>
                                        </p:tav>
                                        <p:tav tm="100000">
                                          <p:val>
                                            <p:strVal val="ppt_y"/>
                                          </p:val>
                                        </p:tav>
                                      </p:tavLst>
                                    </p:anim>
                                    <p:set>
                                      <p:cBhvr>
                                        <p:cTn id="408" dur="1" fill="hold">
                                          <p:stCondLst>
                                            <p:cond delay="2999"/>
                                          </p:stCondLst>
                                        </p:cTn>
                                        <p:tgtEl>
                                          <p:spTgt spid="15"/>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17"/>
                                        </p:tgtEl>
                                        <p:attrNameLst>
                                          <p:attrName>ppt_x</p:attrName>
                                        </p:attrNameLst>
                                      </p:cBhvr>
                                      <p:tavLst>
                                        <p:tav tm="0">
                                          <p:val>
                                            <p:strVal val="ppt_x"/>
                                          </p:val>
                                        </p:tav>
                                        <p:tav tm="100000">
                                          <p:val>
                                            <p:strVal val="0-ppt_w/2"/>
                                          </p:val>
                                        </p:tav>
                                      </p:tavLst>
                                    </p:anim>
                                    <p:anim calcmode="lin" valueType="num">
                                      <p:cBhvr additive="base">
                                        <p:cTn id="411" dur="3000"/>
                                        <p:tgtEl>
                                          <p:spTgt spid="17"/>
                                        </p:tgtEl>
                                        <p:attrNameLst>
                                          <p:attrName>ppt_y</p:attrName>
                                        </p:attrNameLst>
                                      </p:cBhvr>
                                      <p:tavLst>
                                        <p:tav tm="0">
                                          <p:val>
                                            <p:strVal val="ppt_y"/>
                                          </p:val>
                                        </p:tav>
                                        <p:tav tm="100000">
                                          <p:val>
                                            <p:strVal val="ppt_y"/>
                                          </p:val>
                                        </p:tav>
                                      </p:tavLst>
                                    </p:anim>
                                    <p:set>
                                      <p:cBhvr>
                                        <p:cTn id="412" dur="1" fill="hold">
                                          <p:stCondLst>
                                            <p:cond delay="2999"/>
                                          </p:stCondLst>
                                        </p:cTn>
                                        <p:tgtEl>
                                          <p:spTgt spid="17"/>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32"/>
                                        </p:tgtEl>
                                        <p:attrNameLst>
                                          <p:attrName>ppt_x</p:attrName>
                                        </p:attrNameLst>
                                      </p:cBhvr>
                                      <p:tavLst>
                                        <p:tav tm="0">
                                          <p:val>
                                            <p:strVal val="ppt_x"/>
                                          </p:val>
                                        </p:tav>
                                        <p:tav tm="100000">
                                          <p:val>
                                            <p:strVal val="0-ppt_w/2"/>
                                          </p:val>
                                        </p:tav>
                                      </p:tavLst>
                                    </p:anim>
                                    <p:anim calcmode="lin" valueType="num">
                                      <p:cBhvr additive="base">
                                        <p:cTn id="415" dur="3000"/>
                                        <p:tgtEl>
                                          <p:spTgt spid="32"/>
                                        </p:tgtEl>
                                        <p:attrNameLst>
                                          <p:attrName>ppt_y</p:attrName>
                                        </p:attrNameLst>
                                      </p:cBhvr>
                                      <p:tavLst>
                                        <p:tav tm="0">
                                          <p:val>
                                            <p:strVal val="ppt_y"/>
                                          </p:val>
                                        </p:tav>
                                        <p:tav tm="100000">
                                          <p:val>
                                            <p:strVal val="ppt_y"/>
                                          </p:val>
                                        </p:tav>
                                      </p:tavLst>
                                    </p:anim>
                                    <p:set>
                                      <p:cBhvr>
                                        <p:cTn id="416" dur="1" fill="hold">
                                          <p:stCondLst>
                                            <p:cond delay="2999"/>
                                          </p:stCondLst>
                                        </p:cTn>
                                        <p:tgtEl>
                                          <p:spTgt spid="3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33"/>
                                        </p:tgtEl>
                                        <p:attrNameLst>
                                          <p:attrName>ppt_x</p:attrName>
                                        </p:attrNameLst>
                                      </p:cBhvr>
                                      <p:tavLst>
                                        <p:tav tm="0">
                                          <p:val>
                                            <p:strVal val="ppt_x"/>
                                          </p:val>
                                        </p:tav>
                                        <p:tav tm="100000">
                                          <p:val>
                                            <p:strVal val="0-ppt_w/2"/>
                                          </p:val>
                                        </p:tav>
                                      </p:tavLst>
                                    </p:anim>
                                    <p:anim calcmode="lin" valueType="num">
                                      <p:cBhvr additive="base">
                                        <p:cTn id="419" dur="3000"/>
                                        <p:tgtEl>
                                          <p:spTgt spid="33"/>
                                        </p:tgtEl>
                                        <p:attrNameLst>
                                          <p:attrName>ppt_y</p:attrName>
                                        </p:attrNameLst>
                                      </p:cBhvr>
                                      <p:tavLst>
                                        <p:tav tm="0">
                                          <p:val>
                                            <p:strVal val="ppt_y"/>
                                          </p:val>
                                        </p:tav>
                                        <p:tav tm="100000">
                                          <p:val>
                                            <p:strVal val="ppt_y"/>
                                          </p:val>
                                        </p:tav>
                                      </p:tavLst>
                                    </p:anim>
                                    <p:set>
                                      <p:cBhvr>
                                        <p:cTn id="420" dur="1" fill="hold">
                                          <p:stCondLst>
                                            <p:cond delay="2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34"/>
                                        </p:tgtEl>
                                        <p:attrNameLst>
                                          <p:attrName>ppt_x</p:attrName>
                                        </p:attrNameLst>
                                      </p:cBhvr>
                                      <p:tavLst>
                                        <p:tav tm="0">
                                          <p:val>
                                            <p:strVal val="ppt_x"/>
                                          </p:val>
                                        </p:tav>
                                        <p:tav tm="100000">
                                          <p:val>
                                            <p:strVal val="0-ppt_w/2"/>
                                          </p:val>
                                        </p:tav>
                                      </p:tavLst>
                                    </p:anim>
                                    <p:anim calcmode="lin" valueType="num">
                                      <p:cBhvr additive="base">
                                        <p:cTn id="423" dur="3000"/>
                                        <p:tgtEl>
                                          <p:spTgt spid="34"/>
                                        </p:tgtEl>
                                        <p:attrNameLst>
                                          <p:attrName>ppt_y</p:attrName>
                                        </p:attrNameLst>
                                      </p:cBhvr>
                                      <p:tavLst>
                                        <p:tav tm="0">
                                          <p:val>
                                            <p:strVal val="ppt_y"/>
                                          </p:val>
                                        </p:tav>
                                        <p:tav tm="100000">
                                          <p:val>
                                            <p:strVal val="ppt_y"/>
                                          </p:val>
                                        </p:tav>
                                      </p:tavLst>
                                    </p:anim>
                                    <p:set>
                                      <p:cBhvr>
                                        <p:cTn id="424" dur="1" fill="hold">
                                          <p:stCondLst>
                                            <p:cond delay="2999"/>
                                          </p:stCondLst>
                                        </p:cTn>
                                        <p:tgtEl>
                                          <p:spTgt spid="3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35"/>
                                        </p:tgtEl>
                                        <p:attrNameLst>
                                          <p:attrName>ppt_x</p:attrName>
                                        </p:attrNameLst>
                                      </p:cBhvr>
                                      <p:tavLst>
                                        <p:tav tm="0">
                                          <p:val>
                                            <p:strVal val="ppt_x"/>
                                          </p:val>
                                        </p:tav>
                                        <p:tav tm="100000">
                                          <p:val>
                                            <p:strVal val="0-ppt_w/2"/>
                                          </p:val>
                                        </p:tav>
                                      </p:tavLst>
                                    </p:anim>
                                    <p:anim calcmode="lin" valueType="num">
                                      <p:cBhvr additive="base">
                                        <p:cTn id="427" dur="3000"/>
                                        <p:tgtEl>
                                          <p:spTgt spid="35"/>
                                        </p:tgtEl>
                                        <p:attrNameLst>
                                          <p:attrName>ppt_y</p:attrName>
                                        </p:attrNameLst>
                                      </p:cBhvr>
                                      <p:tavLst>
                                        <p:tav tm="0">
                                          <p:val>
                                            <p:strVal val="ppt_y"/>
                                          </p:val>
                                        </p:tav>
                                        <p:tav tm="100000">
                                          <p:val>
                                            <p:strVal val="ppt_y"/>
                                          </p:val>
                                        </p:tav>
                                      </p:tavLst>
                                    </p:anim>
                                    <p:set>
                                      <p:cBhvr>
                                        <p:cTn id="428" dur="1" fill="hold">
                                          <p:stCondLst>
                                            <p:cond delay="2999"/>
                                          </p:stCondLst>
                                        </p:cTn>
                                        <p:tgtEl>
                                          <p:spTgt spid="3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36"/>
                                        </p:tgtEl>
                                        <p:attrNameLst>
                                          <p:attrName>ppt_x</p:attrName>
                                        </p:attrNameLst>
                                      </p:cBhvr>
                                      <p:tavLst>
                                        <p:tav tm="0">
                                          <p:val>
                                            <p:strVal val="ppt_x"/>
                                          </p:val>
                                        </p:tav>
                                        <p:tav tm="100000">
                                          <p:val>
                                            <p:strVal val="0-ppt_w/2"/>
                                          </p:val>
                                        </p:tav>
                                      </p:tavLst>
                                    </p:anim>
                                    <p:anim calcmode="lin" valueType="num">
                                      <p:cBhvr additive="base">
                                        <p:cTn id="431" dur="3000"/>
                                        <p:tgtEl>
                                          <p:spTgt spid="36"/>
                                        </p:tgtEl>
                                        <p:attrNameLst>
                                          <p:attrName>ppt_y</p:attrName>
                                        </p:attrNameLst>
                                      </p:cBhvr>
                                      <p:tavLst>
                                        <p:tav tm="0">
                                          <p:val>
                                            <p:strVal val="ppt_y"/>
                                          </p:val>
                                        </p:tav>
                                        <p:tav tm="100000">
                                          <p:val>
                                            <p:strVal val="ppt_y"/>
                                          </p:val>
                                        </p:tav>
                                      </p:tavLst>
                                    </p:anim>
                                    <p:set>
                                      <p:cBhvr>
                                        <p:cTn id="432" dur="1" fill="hold">
                                          <p:stCondLst>
                                            <p:cond delay="2999"/>
                                          </p:stCondLst>
                                        </p:cTn>
                                        <p:tgtEl>
                                          <p:spTgt spid="3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37"/>
                                        </p:tgtEl>
                                        <p:attrNameLst>
                                          <p:attrName>ppt_x</p:attrName>
                                        </p:attrNameLst>
                                      </p:cBhvr>
                                      <p:tavLst>
                                        <p:tav tm="0">
                                          <p:val>
                                            <p:strVal val="ppt_x"/>
                                          </p:val>
                                        </p:tav>
                                        <p:tav tm="100000">
                                          <p:val>
                                            <p:strVal val="0-ppt_w/2"/>
                                          </p:val>
                                        </p:tav>
                                      </p:tavLst>
                                    </p:anim>
                                    <p:anim calcmode="lin" valueType="num">
                                      <p:cBhvr additive="base">
                                        <p:cTn id="435" dur="3000"/>
                                        <p:tgtEl>
                                          <p:spTgt spid="37"/>
                                        </p:tgtEl>
                                        <p:attrNameLst>
                                          <p:attrName>ppt_y</p:attrName>
                                        </p:attrNameLst>
                                      </p:cBhvr>
                                      <p:tavLst>
                                        <p:tav tm="0">
                                          <p:val>
                                            <p:strVal val="ppt_y"/>
                                          </p:val>
                                        </p:tav>
                                        <p:tav tm="100000">
                                          <p:val>
                                            <p:strVal val="ppt_y"/>
                                          </p:val>
                                        </p:tav>
                                      </p:tavLst>
                                    </p:anim>
                                    <p:set>
                                      <p:cBhvr>
                                        <p:cTn id="436" dur="1" fill="hold">
                                          <p:stCondLst>
                                            <p:cond delay="2999"/>
                                          </p:stCondLst>
                                        </p:cTn>
                                        <p:tgtEl>
                                          <p:spTgt spid="3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38"/>
                                        </p:tgtEl>
                                        <p:attrNameLst>
                                          <p:attrName>ppt_x</p:attrName>
                                        </p:attrNameLst>
                                      </p:cBhvr>
                                      <p:tavLst>
                                        <p:tav tm="0">
                                          <p:val>
                                            <p:strVal val="ppt_x"/>
                                          </p:val>
                                        </p:tav>
                                        <p:tav tm="100000">
                                          <p:val>
                                            <p:strVal val="0-ppt_w/2"/>
                                          </p:val>
                                        </p:tav>
                                      </p:tavLst>
                                    </p:anim>
                                    <p:anim calcmode="lin" valueType="num">
                                      <p:cBhvr additive="base">
                                        <p:cTn id="439" dur="3000"/>
                                        <p:tgtEl>
                                          <p:spTgt spid="38"/>
                                        </p:tgtEl>
                                        <p:attrNameLst>
                                          <p:attrName>ppt_y</p:attrName>
                                        </p:attrNameLst>
                                      </p:cBhvr>
                                      <p:tavLst>
                                        <p:tav tm="0">
                                          <p:val>
                                            <p:strVal val="ppt_y"/>
                                          </p:val>
                                        </p:tav>
                                        <p:tav tm="100000">
                                          <p:val>
                                            <p:strVal val="ppt_y"/>
                                          </p:val>
                                        </p:tav>
                                      </p:tavLst>
                                    </p:anim>
                                    <p:set>
                                      <p:cBhvr>
                                        <p:cTn id="440" dur="1" fill="hold">
                                          <p:stCondLst>
                                            <p:cond delay="2999"/>
                                          </p:stCondLst>
                                        </p:cTn>
                                        <p:tgtEl>
                                          <p:spTgt spid="3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39"/>
                                        </p:tgtEl>
                                        <p:attrNameLst>
                                          <p:attrName>ppt_x</p:attrName>
                                        </p:attrNameLst>
                                      </p:cBhvr>
                                      <p:tavLst>
                                        <p:tav tm="0">
                                          <p:val>
                                            <p:strVal val="ppt_x"/>
                                          </p:val>
                                        </p:tav>
                                        <p:tav tm="100000">
                                          <p:val>
                                            <p:strVal val="0-ppt_w/2"/>
                                          </p:val>
                                        </p:tav>
                                      </p:tavLst>
                                    </p:anim>
                                    <p:anim calcmode="lin" valueType="num">
                                      <p:cBhvr additive="base">
                                        <p:cTn id="443" dur="3000"/>
                                        <p:tgtEl>
                                          <p:spTgt spid="39"/>
                                        </p:tgtEl>
                                        <p:attrNameLst>
                                          <p:attrName>ppt_y</p:attrName>
                                        </p:attrNameLst>
                                      </p:cBhvr>
                                      <p:tavLst>
                                        <p:tav tm="0">
                                          <p:val>
                                            <p:strVal val="ppt_y"/>
                                          </p:val>
                                        </p:tav>
                                        <p:tav tm="100000">
                                          <p:val>
                                            <p:strVal val="ppt_y"/>
                                          </p:val>
                                        </p:tav>
                                      </p:tavLst>
                                    </p:anim>
                                    <p:set>
                                      <p:cBhvr>
                                        <p:cTn id="444" dur="1" fill="hold">
                                          <p:stCondLst>
                                            <p:cond delay="2999"/>
                                          </p:stCondLst>
                                        </p:cTn>
                                        <p:tgtEl>
                                          <p:spTgt spid="3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40"/>
                                        </p:tgtEl>
                                        <p:attrNameLst>
                                          <p:attrName>ppt_x</p:attrName>
                                        </p:attrNameLst>
                                      </p:cBhvr>
                                      <p:tavLst>
                                        <p:tav tm="0">
                                          <p:val>
                                            <p:strVal val="ppt_x"/>
                                          </p:val>
                                        </p:tav>
                                        <p:tav tm="100000">
                                          <p:val>
                                            <p:strVal val="0-ppt_w/2"/>
                                          </p:val>
                                        </p:tav>
                                      </p:tavLst>
                                    </p:anim>
                                    <p:anim calcmode="lin" valueType="num">
                                      <p:cBhvr additive="base">
                                        <p:cTn id="447" dur="3000"/>
                                        <p:tgtEl>
                                          <p:spTgt spid="40"/>
                                        </p:tgtEl>
                                        <p:attrNameLst>
                                          <p:attrName>ppt_y</p:attrName>
                                        </p:attrNameLst>
                                      </p:cBhvr>
                                      <p:tavLst>
                                        <p:tav tm="0">
                                          <p:val>
                                            <p:strVal val="ppt_y"/>
                                          </p:val>
                                        </p:tav>
                                        <p:tav tm="100000">
                                          <p:val>
                                            <p:strVal val="ppt_y"/>
                                          </p:val>
                                        </p:tav>
                                      </p:tavLst>
                                    </p:anim>
                                    <p:set>
                                      <p:cBhvr>
                                        <p:cTn id="448" dur="1" fill="hold">
                                          <p:stCondLst>
                                            <p:cond delay="2999"/>
                                          </p:stCondLst>
                                        </p:cTn>
                                        <p:tgtEl>
                                          <p:spTgt spid="4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41"/>
                                        </p:tgtEl>
                                        <p:attrNameLst>
                                          <p:attrName>ppt_x</p:attrName>
                                        </p:attrNameLst>
                                      </p:cBhvr>
                                      <p:tavLst>
                                        <p:tav tm="0">
                                          <p:val>
                                            <p:strVal val="ppt_x"/>
                                          </p:val>
                                        </p:tav>
                                        <p:tav tm="100000">
                                          <p:val>
                                            <p:strVal val="0-ppt_w/2"/>
                                          </p:val>
                                        </p:tav>
                                      </p:tavLst>
                                    </p:anim>
                                    <p:anim calcmode="lin" valueType="num">
                                      <p:cBhvr additive="base">
                                        <p:cTn id="451" dur="3000"/>
                                        <p:tgtEl>
                                          <p:spTgt spid="41"/>
                                        </p:tgtEl>
                                        <p:attrNameLst>
                                          <p:attrName>ppt_y</p:attrName>
                                        </p:attrNameLst>
                                      </p:cBhvr>
                                      <p:tavLst>
                                        <p:tav tm="0">
                                          <p:val>
                                            <p:strVal val="ppt_y"/>
                                          </p:val>
                                        </p:tav>
                                        <p:tav tm="100000">
                                          <p:val>
                                            <p:strVal val="ppt_y"/>
                                          </p:val>
                                        </p:tav>
                                      </p:tavLst>
                                    </p:anim>
                                    <p:set>
                                      <p:cBhvr>
                                        <p:cTn id="452" dur="1" fill="hold">
                                          <p:stCondLst>
                                            <p:cond delay="2999"/>
                                          </p:stCondLst>
                                        </p:cTn>
                                        <p:tgtEl>
                                          <p:spTgt spid="4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42"/>
                                        </p:tgtEl>
                                        <p:attrNameLst>
                                          <p:attrName>ppt_x</p:attrName>
                                        </p:attrNameLst>
                                      </p:cBhvr>
                                      <p:tavLst>
                                        <p:tav tm="0">
                                          <p:val>
                                            <p:strVal val="ppt_x"/>
                                          </p:val>
                                        </p:tav>
                                        <p:tav tm="100000">
                                          <p:val>
                                            <p:strVal val="0-ppt_w/2"/>
                                          </p:val>
                                        </p:tav>
                                      </p:tavLst>
                                    </p:anim>
                                    <p:anim calcmode="lin" valueType="num">
                                      <p:cBhvr additive="base">
                                        <p:cTn id="455" dur="3000"/>
                                        <p:tgtEl>
                                          <p:spTgt spid="42"/>
                                        </p:tgtEl>
                                        <p:attrNameLst>
                                          <p:attrName>ppt_y</p:attrName>
                                        </p:attrNameLst>
                                      </p:cBhvr>
                                      <p:tavLst>
                                        <p:tav tm="0">
                                          <p:val>
                                            <p:strVal val="ppt_y"/>
                                          </p:val>
                                        </p:tav>
                                        <p:tav tm="100000">
                                          <p:val>
                                            <p:strVal val="ppt_y"/>
                                          </p:val>
                                        </p:tav>
                                      </p:tavLst>
                                    </p:anim>
                                    <p:set>
                                      <p:cBhvr>
                                        <p:cTn id="456" dur="1" fill="hold">
                                          <p:stCondLst>
                                            <p:cond delay="2999"/>
                                          </p:stCondLst>
                                        </p:cTn>
                                        <p:tgtEl>
                                          <p:spTgt spid="4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43"/>
                                        </p:tgtEl>
                                        <p:attrNameLst>
                                          <p:attrName>ppt_x</p:attrName>
                                        </p:attrNameLst>
                                      </p:cBhvr>
                                      <p:tavLst>
                                        <p:tav tm="0">
                                          <p:val>
                                            <p:strVal val="ppt_x"/>
                                          </p:val>
                                        </p:tav>
                                        <p:tav tm="100000">
                                          <p:val>
                                            <p:strVal val="0-ppt_w/2"/>
                                          </p:val>
                                        </p:tav>
                                      </p:tavLst>
                                    </p:anim>
                                    <p:anim calcmode="lin" valueType="num">
                                      <p:cBhvr additive="base">
                                        <p:cTn id="459" dur="3000"/>
                                        <p:tgtEl>
                                          <p:spTgt spid="43"/>
                                        </p:tgtEl>
                                        <p:attrNameLst>
                                          <p:attrName>ppt_y</p:attrName>
                                        </p:attrNameLst>
                                      </p:cBhvr>
                                      <p:tavLst>
                                        <p:tav tm="0">
                                          <p:val>
                                            <p:strVal val="ppt_y"/>
                                          </p:val>
                                        </p:tav>
                                        <p:tav tm="100000">
                                          <p:val>
                                            <p:strVal val="ppt_y"/>
                                          </p:val>
                                        </p:tav>
                                      </p:tavLst>
                                    </p:anim>
                                    <p:set>
                                      <p:cBhvr>
                                        <p:cTn id="460" dur="1" fill="hold">
                                          <p:stCondLst>
                                            <p:cond delay="2999"/>
                                          </p:stCondLst>
                                        </p:cTn>
                                        <p:tgtEl>
                                          <p:spTgt spid="4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44"/>
                                        </p:tgtEl>
                                        <p:attrNameLst>
                                          <p:attrName>ppt_x</p:attrName>
                                        </p:attrNameLst>
                                      </p:cBhvr>
                                      <p:tavLst>
                                        <p:tav tm="0">
                                          <p:val>
                                            <p:strVal val="ppt_x"/>
                                          </p:val>
                                        </p:tav>
                                        <p:tav tm="100000">
                                          <p:val>
                                            <p:strVal val="0-ppt_w/2"/>
                                          </p:val>
                                        </p:tav>
                                      </p:tavLst>
                                    </p:anim>
                                    <p:anim calcmode="lin" valueType="num">
                                      <p:cBhvr additive="base">
                                        <p:cTn id="463" dur="3000"/>
                                        <p:tgtEl>
                                          <p:spTgt spid="44"/>
                                        </p:tgtEl>
                                        <p:attrNameLst>
                                          <p:attrName>ppt_y</p:attrName>
                                        </p:attrNameLst>
                                      </p:cBhvr>
                                      <p:tavLst>
                                        <p:tav tm="0">
                                          <p:val>
                                            <p:strVal val="ppt_y"/>
                                          </p:val>
                                        </p:tav>
                                        <p:tav tm="100000">
                                          <p:val>
                                            <p:strVal val="ppt_y"/>
                                          </p:val>
                                        </p:tav>
                                      </p:tavLst>
                                    </p:anim>
                                    <p:set>
                                      <p:cBhvr>
                                        <p:cTn id="464" dur="1" fill="hold">
                                          <p:stCondLst>
                                            <p:cond delay="2999"/>
                                          </p:stCondLst>
                                        </p:cTn>
                                        <p:tgtEl>
                                          <p:spTgt spid="4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45"/>
                                        </p:tgtEl>
                                        <p:attrNameLst>
                                          <p:attrName>ppt_x</p:attrName>
                                        </p:attrNameLst>
                                      </p:cBhvr>
                                      <p:tavLst>
                                        <p:tav tm="0">
                                          <p:val>
                                            <p:strVal val="ppt_x"/>
                                          </p:val>
                                        </p:tav>
                                        <p:tav tm="100000">
                                          <p:val>
                                            <p:strVal val="0-ppt_w/2"/>
                                          </p:val>
                                        </p:tav>
                                      </p:tavLst>
                                    </p:anim>
                                    <p:anim calcmode="lin" valueType="num">
                                      <p:cBhvr additive="base">
                                        <p:cTn id="467" dur="3000"/>
                                        <p:tgtEl>
                                          <p:spTgt spid="45"/>
                                        </p:tgtEl>
                                        <p:attrNameLst>
                                          <p:attrName>ppt_y</p:attrName>
                                        </p:attrNameLst>
                                      </p:cBhvr>
                                      <p:tavLst>
                                        <p:tav tm="0">
                                          <p:val>
                                            <p:strVal val="ppt_y"/>
                                          </p:val>
                                        </p:tav>
                                        <p:tav tm="100000">
                                          <p:val>
                                            <p:strVal val="ppt_y"/>
                                          </p:val>
                                        </p:tav>
                                      </p:tavLst>
                                    </p:anim>
                                    <p:set>
                                      <p:cBhvr>
                                        <p:cTn id="468" dur="1" fill="hold">
                                          <p:stCondLst>
                                            <p:cond delay="2999"/>
                                          </p:stCondLst>
                                        </p:cTn>
                                        <p:tgtEl>
                                          <p:spTgt spid="45"/>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3000" fill="hold"/>
                                        <p:tgtEl>
                                          <p:spTgt spid="5"/>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7"/>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9"/>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11"/>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7"/>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32"/>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3"/>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4"/>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5"/>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6"/>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7"/>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8"/>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9"/>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40"/>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41"/>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2"/>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3"/>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4"/>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5"/>
                                        </p:tgtEl>
                                        <p:attrNameLst>
                                          <p:attrName>r</p:attrName>
                                        </p:attrNameLst>
                                      </p:cBhvr>
                                    </p:animRot>
                                  </p:childTnLst>
                                </p:cTn>
                              </p:par>
                              <p:par>
                                <p:cTn id="511" presetID="23" presetClass="entr" presetSubtype="16"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3000" fill="hold"/>
                                        <p:tgtEl>
                                          <p:spTgt spid="2"/>
                                        </p:tgtEl>
                                        <p:attrNameLst>
                                          <p:attrName>ppt_w</p:attrName>
                                        </p:attrNameLst>
                                      </p:cBhvr>
                                      <p:tavLst>
                                        <p:tav tm="0">
                                          <p:val>
                                            <p:fltVal val="0"/>
                                          </p:val>
                                        </p:tav>
                                        <p:tav tm="100000">
                                          <p:val>
                                            <p:strVal val="#ppt_w"/>
                                          </p:val>
                                        </p:tav>
                                      </p:tavLst>
                                    </p:anim>
                                    <p:anim calcmode="lin" valueType="num">
                                      <p:cBhvr>
                                        <p:cTn id="514" dur="3000" fill="hold"/>
                                        <p:tgtEl>
                                          <p:spTgt spid="2"/>
                                        </p:tgtEl>
                                        <p:attrNameLst>
                                          <p:attrName>ppt_h</p:attrName>
                                        </p:attrNameLst>
                                      </p:cBhvr>
                                      <p:tavLst>
                                        <p:tav tm="0">
                                          <p:val>
                                            <p:fltVal val="0"/>
                                          </p:val>
                                        </p:tav>
                                        <p:tav tm="100000">
                                          <p:val>
                                            <p:strVal val="#ppt_h"/>
                                          </p:val>
                                        </p:tav>
                                      </p:tavLst>
                                    </p:anim>
                                  </p:childTnLst>
                                </p:cTn>
                              </p:par>
                              <p:par>
                                <p:cTn id="515" presetID="16" presetClass="entr" presetSubtype="37" fill="hold" nodeType="withEffect">
                                  <p:stCondLst>
                                    <p:cond delay="0"/>
                                  </p:stCondLst>
                                  <p:childTnLst>
                                    <p:set>
                                      <p:cBhvr>
                                        <p:cTn id="516" dur="1" fill="hold">
                                          <p:stCondLst>
                                            <p:cond delay="0"/>
                                          </p:stCondLst>
                                        </p:cTn>
                                        <p:tgtEl>
                                          <p:spTgt spid="2"/>
                                        </p:tgtEl>
                                        <p:attrNameLst>
                                          <p:attrName>style.visibility</p:attrName>
                                        </p:attrNameLst>
                                      </p:cBhvr>
                                      <p:to>
                                        <p:strVal val="visible"/>
                                      </p:to>
                                    </p:set>
                                    <p:animEffect transition="in" filter="barn(outVertical)">
                                      <p:cBhvr>
                                        <p:cTn id="5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7e507fd786eba314691e01636ea7c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35729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35729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42886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42886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3571868"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3571868"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4500562"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4500562"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564357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564357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929454"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6929454"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285770"/>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0-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0-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0-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0-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2000"/>
                                        <p:tgtEl>
                                          <p:spTgt spid="3"/>
                                        </p:tgtEl>
                                        <p:attrNameLst>
                                          <p:attrName>ppt_h</p:attrName>
                                        </p:attrNameLst>
                                      </p:cBhvr>
                                      <p:tavLst>
                                        <p:tav tm="0">
                                          <p:val>
                                            <p:strVal val="ppt_h"/>
                                          </p:val>
                                        </p:tav>
                                        <p:tav tm="100000">
                                          <p:val>
                                            <p:strVal val="ppt_h"/>
                                          </p:val>
                                        </p:tav>
                                      </p:tavLst>
                                    </p:anim>
                                    <p:anim calcmode="lin" valueType="num">
                                      <p:cBhvr>
                                        <p:cTn id="1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2000"/>
                                        <p:tgtEl>
                                          <p:spTgt spid="5"/>
                                        </p:tgtEl>
                                        <p:attrNameLst>
                                          <p:attrName>ppt_h</p:attrName>
                                        </p:attrNameLst>
                                      </p:cBhvr>
                                      <p:tavLst>
                                        <p:tav tm="0">
                                          <p:val>
                                            <p:strVal val="ppt_h"/>
                                          </p:val>
                                        </p:tav>
                                        <p:tav tm="100000">
                                          <p:val>
                                            <p:strVal val="ppt_h"/>
                                          </p:val>
                                        </p:tav>
                                      </p:tavLst>
                                    </p:anim>
                                    <p:anim calcmode="lin" valueType="num">
                                      <p:cBhvr>
                                        <p:cTn id="1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2000"/>
                                        <p:tgtEl>
                                          <p:spTgt spid="7"/>
                                        </p:tgtEl>
                                        <p:attrNameLst>
                                          <p:attrName>ppt_h</p:attrName>
                                        </p:attrNameLst>
                                      </p:cBhvr>
                                      <p:tavLst>
                                        <p:tav tm="0">
                                          <p:val>
                                            <p:strVal val="ppt_h"/>
                                          </p:val>
                                        </p:tav>
                                        <p:tav tm="100000">
                                          <p:val>
                                            <p:strVal val="ppt_h"/>
                                          </p:val>
                                        </p:tav>
                                      </p:tavLst>
                                    </p:anim>
                                    <p:anim calcmode="lin" valueType="num">
                                      <p:cBhvr>
                                        <p:cTn id="1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1"/>
                                        </p:tgtEl>
                                        <p:attrNameLst>
                                          <p:attrName>ppt_h</p:attrName>
                                        </p:attrNameLst>
                                      </p:cBhvr>
                                      <p:tavLst>
                                        <p:tav tm="0">
                                          <p:val>
                                            <p:strVal val="ppt_h"/>
                                          </p:val>
                                        </p:tav>
                                        <p:tav tm="100000">
                                          <p:val>
                                            <p:strVal val="ppt_h"/>
                                          </p:val>
                                        </p:tav>
                                      </p:tavLst>
                                    </p:anim>
                                    <p:anim calcmode="lin" valueType="num">
                                      <p:cBhvr>
                                        <p:cTn id="18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3"/>
                                        </p:tgtEl>
                                        <p:attrNameLst>
                                          <p:attrName>ppt_h</p:attrName>
                                        </p:attrNameLst>
                                      </p:cBhvr>
                                      <p:tavLst>
                                        <p:tav tm="0">
                                          <p:val>
                                            <p:strVal val="ppt_h"/>
                                          </p:val>
                                        </p:tav>
                                        <p:tav tm="100000">
                                          <p:val>
                                            <p:strVal val="ppt_h"/>
                                          </p:val>
                                        </p:tav>
                                      </p:tavLst>
                                    </p:anim>
                                    <p:anim calcmode="lin" valueType="num">
                                      <p:cBhvr>
                                        <p:cTn id="19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5"/>
                                        </p:tgtEl>
                                        <p:attrNameLst>
                                          <p:attrName>ppt_h</p:attrName>
                                        </p:attrNameLst>
                                      </p:cBhvr>
                                      <p:tavLst>
                                        <p:tav tm="0">
                                          <p:val>
                                            <p:strVal val="ppt_h"/>
                                          </p:val>
                                        </p:tav>
                                        <p:tav tm="100000">
                                          <p:val>
                                            <p:strVal val="ppt_h"/>
                                          </p:val>
                                        </p:tav>
                                      </p:tavLst>
                                    </p:anim>
                                    <p:anim calcmode="lin" valueType="num">
                                      <p:cBhvr>
                                        <p:cTn id="19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6"/>
                                        </p:tgtEl>
                                        <p:attrNameLst>
                                          <p:attrName>ppt_h</p:attrName>
                                        </p:attrNameLst>
                                      </p:cBhvr>
                                      <p:tavLst>
                                        <p:tav tm="0">
                                          <p:val>
                                            <p:strVal val="ppt_h"/>
                                          </p:val>
                                        </p:tav>
                                        <p:tav tm="100000">
                                          <p:val>
                                            <p:strVal val="ppt_h"/>
                                          </p:val>
                                        </p:tav>
                                      </p:tavLst>
                                    </p:anim>
                                    <p:anim calcmode="lin" valueType="num">
                                      <p:cBhvr>
                                        <p:cTn id="20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6"/>
                                        </p:tgtEl>
                                        <p:attrNameLst>
                                          <p:attrName>style.visibility</p:attrName>
                                        </p:attrNameLst>
                                      </p:cBhvr>
                                      <p:to>
                                        <p:strVal val="hidden"/>
                                      </p:to>
                                    </p:set>
                                  </p:childTnLst>
                                </p:cTn>
                              </p:par>
                              <p:par>
                                <p:cTn id="204" presetID="23" presetClass="entr" presetSubtype="288"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strVal val="4/3*#ppt_w"/>
                                          </p:val>
                                        </p:tav>
                                        <p:tav tm="100000">
                                          <p:val>
                                            <p:strVal val="#ppt_w"/>
                                          </p:val>
                                        </p:tav>
                                      </p:tavLst>
                                    </p:anim>
                                    <p:anim calcmode="lin" valueType="num">
                                      <p:cBhvr>
                                        <p:cTn id="207" dur="2000" fill="hold"/>
                                        <p:tgtEl>
                                          <p:spTgt spid="2"/>
                                        </p:tgtEl>
                                        <p:attrNameLst>
                                          <p:attrName>ppt_h</p:attrName>
                                        </p:attrNameLst>
                                      </p:cBhvr>
                                      <p:tavLst>
                                        <p:tav tm="0">
                                          <p:val>
                                            <p:strVal val="4/3*#ppt_h"/>
                                          </p:val>
                                        </p:tav>
                                        <p:tav tm="100000">
                                          <p:val>
                                            <p:strVal val="#ppt_h"/>
                                          </p:val>
                                        </p:tav>
                                      </p:tavLst>
                                    </p:anim>
                                  </p:childTnLst>
                                </p:cTn>
                              </p:par>
                              <p:par>
                                <p:cTn id="208" presetID="16" presetClass="entr" presetSubtype="4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Effect transition="in" filter="barn(outHorizontal)">
                                      <p:cBhvr>
                                        <p:cTn id="2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Lúcuma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19084608">
            <a:off x="177133" y="-224561"/>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rot="19084608">
            <a:off x="605762" y="275505"/>
            <a:ext cx="490268" cy="1359684"/>
          </a:xfrm>
          <a:prstGeom prst="flowChartDecision">
            <a:avLst/>
          </a:prstGeom>
          <a:gradFill flip="none" rotWithShape="1">
            <a:gsLst>
              <a:gs pos="0">
                <a:schemeClr val="accent6">
                  <a:lumMod val="50000"/>
                </a:schemeClr>
              </a:gs>
              <a:gs pos="64999">
                <a:srgbClr val="F0EBD5"/>
              </a:gs>
              <a:gs pos="100000">
                <a:srgbClr val="D1C39F"/>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rot="19084608">
            <a:off x="1034390" y="775572"/>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rot="19084608">
            <a:off x="1463019" y="1275638"/>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rot="19084608">
            <a:off x="1891645" y="1775705"/>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rot="19084608">
            <a:off x="2248836" y="220433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rot="19084608">
            <a:off x="2606027" y="2632960"/>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rot="19084608">
            <a:off x="3034656" y="3133026"/>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rot="19084608">
            <a:off x="3463281" y="3561654"/>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rot="19084608">
            <a:off x="3820473" y="399028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rot="2521990">
            <a:off x="8464597" y="-225083"/>
            <a:ext cx="490268" cy="1359684"/>
          </a:xfrm>
          <a:prstGeom prst="flowChartDecision">
            <a:avLst/>
          </a:prstGeom>
          <a:blipFill>
            <a:blip r:embed="rId3">
              <a:duotone>
                <a:prstClr val="black"/>
                <a:schemeClr val="accent3">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rot="2521990">
            <a:off x="8035969" y="203544"/>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rot="2521990">
            <a:off x="7678780" y="632173"/>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rot="2521990">
            <a:off x="7250151" y="113223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rot="2521990">
            <a:off x="6821523" y="1632305"/>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rot="2521990">
            <a:off x="6392895" y="2060932"/>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rot="2521990">
            <a:off x="6035706" y="2489561"/>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rot="2521990">
            <a:off x="5607077" y="298962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rot="2521990">
            <a:off x="5178449" y="3489692"/>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rot="2300402">
            <a:off x="4802781" y="3992159"/>
            <a:ext cx="445771"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286247" y="1"/>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286247" y="50004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286247" y="1071571"/>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286247" y="157161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4286247" y="2143141"/>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4286247" y="264318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4286247" y="3283769"/>
            <a:ext cx="490268" cy="1359684"/>
          </a:xfrm>
          <a:prstGeom prst="flowChartDecision">
            <a:avLst/>
          </a:prstGeom>
          <a:blipFill dpi="0" rotWithShape="1">
            <a:blip r:embed="rId3">
              <a:duotone>
                <a:prstClr val="black"/>
                <a:schemeClr val="accent3">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4286247" y="378381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71536" y="-357208"/>
            <a:ext cx="9929882" cy="6643734"/>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ppt_x"/>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ppt_x"/>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ppt_x"/>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ppt_x"/>
                                          </p:val>
                                        </p:tav>
                                        <p:tav tm="100000">
                                          <p:val>
                                            <p:strVal val="#ppt_x"/>
                                          </p:val>
                                        </p:tav>
                                      </p:tavLst>
                                    </p:anim>
                                    <p:anim calcmode="lin" valueType="num">
                                      <p:cBhvr additive="base">
                                        <p:cTn id="70" dur="2000" fill="hold"/>
                                        <p:tgtEl>
                                          <p:spTgt spid="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ppt_x"/>
                                          </p:val>
                                        </p:tav>
                                        <p:tav tm="100000">
                                          <p:val>
                                            <p:strVal val="#ppt_x"/>
                                          </p:val>
                                        </p:tav>
                                      </p:tavLst>
                                    </p:anim>
                                    <p:anim calcmode="lin" valueType="num">
                                      <p:cBhvr additive="base">
                                        <p:cTn id="74" dur="20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ppt_x"/>
                                          </p:val>
                                        </p:tav>
                                        <p:tav tm="100000">
                                          <p:val>
                                            <p:strVal val="#ppt_x"/>
                                          </p:val>
                                        </p:tav>
                                      </p:tavLst>
                                    </p:anim>
                                    <p:anim calcmode="lin" valueType="num">
                                      <p:cBhvr additive="base">
                                        <p:cTn id="78" dur="20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0-#ppt_w/2"/>
                                          </p:val>
                                        </p:tav>
                                        <p:tav tm="100000">
                                          <p:val>
                                            <p:strVal val="#ppt_x"/>
                                          </p:val>
                                        </p:tav>
                                      </p:tavLst>
                                    </p:anim>
                                    <p:anim calcmode="lin" valueType="num">
                                      <p:cBhvr additive="base">
                                        <p:cTn id="114" dur="2000" fill="hold"/>
                                        <p:tgtEl>
                                          <p:spTgt spid="2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0-#ppt_w/2"/>
                                          </p:val>
                                        </p:tav>
                                        <p:tav tm="100000">
                                          <p:val>
                                            <p:strVal val="#ppt_x"/>
                                          </p:val>
                                        </p:tav>
                                      </p:tavLst>
                                    </p:anim>
                                    <p:anim calcmode="lin" valueType="num">
                                      <p:cBhvr additive="base">
                                        <p:cTn id="118" dur="2000" fill="hold"/>
                                        <p:tgtEl>
                                          <p:spTgt spid="23"/>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3"/>
                                        </p:tgtEl>
                                        <p:attrNameLst>
                                          <p:attrName>r</p:attrName>
                                        </p:attrNameLst>
                                      </p:cBhvr>
                                    </p:animRot>
                                  </p:childTnLst>
                                </p:cTn>
                              </p:par>
                              <p:par>
                                <p:cTn id="139" presetID="35" presetClass="entr" presetSubtype="0" fill="hold" grpId="1"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fade">
                                      <p:cBhvr>
                                        <p:cTn id="141" dur="2000"/>
                                        <p:tgtEl>
                                          <p:spTgt spid="24"/>
                                        </p:tgtEl>
                                      </p:cBhvr>
                                    </p:animEffect>
                                    <p:anim calcmode="lin" valueType="num">
                                      <p:cBhvr>
                                        <p:cTn id="142" dur="2000" fill="hold"/>
                                        <p:tgtEl>
                                          <p:spTgt spid="24"/>
                                        </p:tgtEl>
                                        <p:attrNameLst>
                                          <p:attrName>style.rotation</p:attrName>
                                        </p:attrNameLst>
                                      </p:cBhvr>
                                      <p:tavLst>
                                        <p:tav tm="0">
                                          <p:val>
                                            <p:fltVal val="720"/>
                                          </p:val>
                                        </p:tav>
                                        <p:tav tm="100000">
                                          <p:val>
                                            <p:fltVal val="0"/>
                                          </p:val>
                                        </p:tav>
                                      </p:tavLst>
                                    </p:anim>
                                    <p:anim calcmode="lin" valueType="num">
                                      <p:cBhvr>
                                        <p:cTn id="143" dur="2000" fill="hold"/>
                                        <p:tgtEl>
                                          <p:spTgt spid="24"/>
                                        </p:tgtEl>
                                        <p:attrNameLst>
                                          <p:attrName>ppt_h</p:attrName>
                                        </p:attrNameLst>
                                      </p:cBhvr>
                                      <p:tavLst>
                                        <p:tav tm="0">
                                          <p:val>
                                            <p:fltVal val="0"/>
                                          </p:val>
                                        </p:tav>
                                        <p:tav tm="100000">
                                          <p:val>
                                            <p:strVal val="#ppt_h"/>
                                          </p:val>
                                        </p:tav>
                                      </p:tavLst>
                                    </p:anim>
                                    <p:anim calcmode="lin" valueType="num">
                                      <p:cBhvr>
                                        <p:cTn id="144" dur="2000" fill="hold"/>
                                        <p:tgtEl>
                                          <p:spTgt spid="24"/>
                                        </p:tgtEl>
                                        <p:attrNameLst>
                                          <p:attrName>ppt_w</p:attrName>
                                        </p:attrNameLst>
                                      </p:cBhvr>
                                      <p:tavLst>
                                        <p:tav tm="0">
                                          <p:val>
                                            <p:fltVal val="0"/>
                                          </p:val>
                                        </p:tav>
                                        <p:tav tm="100000">
                                          <p:val>
                                            <p:strVal val="#ppt_w"/>
                                          </p:val>
                                        </p:tav>
                                      </p:tavLst>
                                    </p:anim>
                                  </p:childTnLst>
                                </p:cTn>
                              </p:par>
                              <p:par>
                                <p:cTn id="145" presetID="35" presetClass="entr" presetSubtype="0" fill="hold" grpId="1"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fade">
                                      <p:cBhvr>
                                        <p:cTn id="147" dur="2000"/>
                                        <p:tgtEl>
                                          <p:spTgt spid="25"/>
                                        </p:tgtEl>
                                      </p:cBhvr>
                                    </p:animEffect>
                                    <p:anim calcmode="lin" valueType="num">
                                      <p:cBhvr>
                                        <p:cTn id="148" dur="2000" fill="hold"/>
                                        <p:tgtEl>
                                          <p:spTgt spid="25"/>
                                        </p:tgtEl>
                                        <p:attrNameLst>
                                          <p:attrName>style.rotation</p:attrName>
                                        </p:attrNameLst>
                                      </p:cBhvr>
                                      <p:tavLst>
                                        <p:tav tm="0">
                                          <p:val>
                                            <p:fltVal val="720"/>
                                          </p:val>
                                        </p:tav>
                                        <p:tav tm="100000">
                                          <p:val>
                                            <p:fltVal val="0"/>
                                          </p:val>
                                        </p:tav>
                                      </p:tavLst>
                                    </p:anim>
                                    <p:anim calcmode="lin" valueType="num">
                                      <p:cBhvr>
                                        <p:cTn id="149" dur="2000" fill="hold"/>
                                        <p:tgtEl>
                                          <p:spTgt spid="25"/>
                                        </p:tgtEl>
                                        <p:attrNameLst>
                                          <p:attrName>ppt_h</p:attrName>
                                        </p:attrNameLst>
                                      </p:cBhvr>
                                      <p:tavLst>
                                        <p:tav tm="0">
                                          <p:val>
                                            <p:fltVal val="0"/>
                                          </p:val>
                                        </p:tav>
                                        <p:tav tm="100000">
                                          <p:val>
                                            <p:strVal val="#ppt_h"/>
                                          </p:val>
                                        </p:tav>
                                      </p:tavLst>
                                    </p:anim>
                                    <p:anim calcmode="lin" valueType="num">
                                      <p:cBhvr>
                                        <p:cTn id="150" dur="2000" fill="hold"/>
                                        <p:tgtEl>
                                          <p:spTgt spid="25"/>
                                        </p:tgtEl>
                                        <p:attrNameLst>
                                          <p:attrName>ppt_w</p:attrName>
                                        </p:attrNameLst>
                                      </p:cBhvr>
                                      <p:tavLst>
                                        <p:tav tm="0">
                                          <p:val>
                                            <p:fltVal val="0"/>
                                          </p:val>
                                        </p:tav>
                                        <p:tav tm="100000">
                                          <p:val>
                                            <p:strVal val="#ppt_w"/>
                                          </p:val>
                                        </p:tav>
                                      </p:tavLst>
                                    </p:anim>
                                  </p:childTnLst>
                                </p:cTn>
                              </p:par>
                              <p:par>
                                <p:cTn id="151" presetID="35" presetClass="entr" presetSubtype="0"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fade">
                                      <p:cBhvr>
                                        <p:cTn id="153" dur="2000"/>
                                        <p:tgtEl>
                                          <p:spTgt spid="26"/>
                                        </p:tgtEl>
                                      </p:cBhvr>
                                    </p:animEffect>
                                    <p:anim calcmode="lin" valueType="num">
                                      <p:cBhvr>
                                        <p:cTn id="154" dur="2000" fill="hold"/>
                                        <p:tgtEl>
                                          <p:spTgt spid="26"/>
                                        </p:tgtEl>
                                        <p:attrNameLst>
                                          <p:attrName>style.rotation</p:attrName>
                                        </p:attrNameLst>
                                      </p:cBhvr>
                                      <p:tavLst>
                                        <p:tav tm="0">
                                          <p:val>
                                            <p:fltVal val="720"/>
                                          </p:val>
                                        </p:tav>
                                        <p:tav tm="100000">
                                          <p:val>
                                            <p:fltVal val="0"/>
                                          </p:val>
                                        </p:tav>
                                      </p:tavLst>
                                    </p:anim>
                                    <p:anim calcmode="lin" valueType="num">
                                      <p:cBhvr>
                                        <p:cTn id="155" dur="2000" fill="hold"/>
                                        <p:tgtEl>
                                          <p:spTgt spid="26"/>
                                        </p:tgtEl>
                                        <p:attrNameLst>
                                          <p:attrName>ppt_h</p:attrName>
                                        </p:attrNameLst>
                                      </p:cBhvr>
                                      <p:tavLst>
                                        <p:tav tm="0">
                                          <p:val>
                                            <p:fltVal val="0"/>
                                          </p:val>
                                        </p:tav>
                                        <p:tav tm="100000">
                                          <p:val>
                                            <p:strVal val="#ppt_h"/>
                                          </p:val>
                                        </p:tav>
                                      </p:tavLst>
                                    </p:anim>
                                    <p:anim calcmode="lin" valueType="num">
                                      <p:cBhvr>
                                        <p:cTn id="156" dur="2000" fill="hold"/>
                                        <p:tgtEl>
                                          <p:spTgt spid="26"/>
                                        </p:tgtEl>
                                        <p:attrNameLst>
                                          <p:attrName>ppt_w</p:attrName>
                                        </p:attrNameLst>
                                      </p:cBhvr>
                                      <p:tavLst>
                                        <p:tav tm="0">
                                          <p:val>
                                            <p:fltVal val="0"/>
                                          </p:val>
                                        </p:tav>
                                        <p:tav tm="100000">
                                          <p:val>
                                            <p:strVal val="#ppt_w"/>
                                          </p:val>
                                        </p:tav>
                                      </p:tavLst>
                                    </p:anim>
                                  </p:childTnLst>
                                </p:cTn>
                              </p:par>
                              <p:par>
                                <p:cTn id="157" presetID="35" presetClass="entr" presetSubtype="0" fill="hold" grpId="1" nodeType="withEffect">
                                  <p:stCondLst>
                                    <p:cond delay="0"/>
                                  </p:stCondLst>
                                  <p:childTnLst>
                                    <p:set>
                                      <p:cBhvr>
                                        <p:cTn id="158" dur="1" fill="hold">
                                          <p:stCondLst>
                                            <p:cond delay="0"/>
                                          </p:stCondLst>
                                        </p:cTn>
                                        <p:tgtEl>
                                          <p:spTgt spid="27"/>
                                        </p:tgtEl>
                                        <p:attrNameLst>
                                          <p:attrName>style.visibility</p:attrName>
                                        </p:attrNameLst>
                                      </p:cBhvr>
                                      <p:to>
                                        <p:strVal val="visible"/>
                                      </p:to>
                                    </p:set>
                                    <p:animEffect transition="in" filter="fade">
                                      <p:cBhvr>
                                        <p:cTn id="159" dur="2000"/>
                                        <p:tgtEl>
                                          <p:spTgt spid="27"/>
                                        </p:tgtEl>
                                      </p:cBhvr>
                                    </p:animEffect>
                                    <p:anim calcmode="lin" valueType="num">
                                      <p:cBhvr>
                                        <p:cTn id="160" dur="2000" fill="hold"/>
                                        <p:tgtEl>
                                          <p:spTgt spid="27"/>
                                        </p:tgtEl>
                                        <p:attrNameLst>
                                          <p:attrName>style.rotation</p:attrName>
                                        </p:attrNameLst>
                                      </p:cBhvr>
                                      <p:tavLst>
                                        <p:tav tm="0">
                                          <p:val>
                                            <p:fltVal val="720"/>
                                          </p:val>
                                        </p:tav>
                                        <p:tav tm="100000">
                                          <p:val>
                                            <p:fltVal val="0"/>
                                          </p:val>
                                        </p:tav>
                                      </p:tavLst>
                                    </p:anim>
                                    <p:anim calcmode="lin" valueType="num">
                                      <p:cBhvr>
                                        <p:cTn id="161" dur="2000" fill="hold"/>
                                        <p:tgtEl>
                                          <p:spTgt spid="27"/>
                                        </p:tgtEl>
                                        <p:attrNameLst>
                                          <p:attrName>ppt_h</p:attrName>
                                        </p:attrNameLst>
                                      </p:cBhvr>
                                      <p:tavLst>
                                        <p:tav tm="0">
                                          <p:val>
                                            <p:fltVal val="0"/>
                                          </p:val>
                                        </p:tav>
                                        <p:tav tm="100000">
                                          <p:val>
                                            <p:strVal val="#ppt_h"/>
                                          </p:val>
                                        </p:tav>
                                      </p:tavLst>
                                    </p:anim>
                                    <p:anim calcmode="lin" valueType="num">
                                      <p:cBhvr>
                                        <p:cTn id="162" dur="2000" fill="hold"/>
                                        <p:tgtEl>
                                          <p:spTgt spid="27"/>
                                        </p:tgtEl>
                                        <p:attrNameLst>
                                          <p:attrName>ppt_w</p:attrName>
                                        </p:attrNameLst>
                                      </p:cBhvr>
                                      <p:tavLst>
                                        <p:tav tm="0">
                                          <p:val>
                                            <p:fltVal val="0"/>
                                          </p:val>
                                        </p:tav>
                                        <p:tav tm="100000">
                                          <p:val>
                                            <p:strVal val="#ppt_w"/>
                                          </p:val>
                                        </p:tav>
                                      </p:tavLst>
                                    </p:anim>
                                  </p:childTnLst>
                                </p:cTn>
                              </p:par>
                              <p:par>
                                <p:cTn id="163" presetID="35" presetClass="entr" presetSubtype="0" fill="hold" grpId="1" nodeType="withEffect">
                                  <p:stCondLst>
                                    <p:cond delay="0"/>
                                  </p:stCondLst>
                                  <p:childTnLst>
                                    <p:set>
                                      <p:cBhvr>
                                        <p:cTn id="164" dur="1" fill="hold">
                                          <p:stCondLst>
                                            <p:cond delay="0"/>
                                          </p:stCondLst>
                                        </p:cTn>
                                        <p:tgtEl>
                                          <p:spTgt spid="28"/>
                                        </p:tgtEl>
                                        <p:attrNameLst>
                                          <p:attrName>style.visibility</p:attrName>
                                        </p:attrNameLst>
                                      </p:cBhvr>
                                      <p:to>
                                        <p:strVal val="visible"/>
                                      </p:to>
                                    </p:set>
                                    <p:animEffect transition="in" filter="fade">
                                      <p:cBhvr>
                                        <p:cTn id="165" dur="2000"/>
                                        <p:tgtEl>
                                          <p:spTgt spid="28"/>
                                        </p:tgtEl>
                                      </p:cBhvr>
                                    </p:animEffect>
                                    <p:anim calcmode="lin" valueType="num">
                                      <p:cBhvr>
                                        <p:cTn id="166" dur="2000" fill="hold"/>
                                        <p:tgtEl>
                                          <p:spTgt spid="28"/>
                                        </p:tgtEl>
                                        <p:attrNameLst>
                                          <p:attrName>style.rotation</p:attrName>
                                        </p:attrNameLst>
                                      </p:cBhvr>
                                      <p:tavLst>
                                        <p:tav tm="0">
                                          <p:val>
                                            <p:fltVal val="720"/>
                                          </p:val>
                                        </p:tav>
                                        <p:tav tm="100000">
                                          <p:val>
                                            <p:fltVal val="0"/>
                                          </p:val>
                                        </p:tav>
                                      </p:tavLst>
                                    </p:anim>
                                    <p:anim calcmode="lin" valueType="num">
                                      <p:cBhvr>
                                        <p:cTn id="167" dur="2000" fill="hold"/>
                                        <p:tgtEl>
                                          <p:spTgt spid="28"/>
                                        </p:tgtEl>
                                        <p:attrNameLst>
                                          <p:attrName>ppt_h</p:attrName>
                                        </p:attrNameLst>
                                      </p:cBhvr>
                                      <p:tavLst>
                                        <p:tav tm="0">
                                          <p:val>
                                            <p:fltVal val="0"/>
                                          </p:val>
                                        </p:tav>
                                        <p:tav tm="100000">
                                          <p:val>
                                            <p:strVal val="#ppt_h"/>
                                          </p:val>
                                        </p:tav>
                                      </p:tavLst>
                                    </p:anim>
                                    <p:anim calcmode="lin" valueType="num">
                                      <p:cBhvr>
                                        <p:cTn id="168" dur="2000" fill="hold"/>
                                        <p:tgtEl>
                                          <p:spTgt spid="28"/>
                                        </p:tgtEl>
                                        <p:attrNameLst>
                                          <p:attrName>ppt_w</p:attrName>
                                        </p:attrNameLst>
                                      </p:cBhvr>
                                      <p:tavLst>
                                        <p:tav tm="0">
                                          <p:val>
                                            <p:fltVal val="0"/>
                                          </p:val>
                                        </p:tav>
                                        <p:tav tm="100000">
                                          <p:val>
                                            <p:strVal val="#ppt_w"/>
                                          </p:val>
                                        </p:tav>
                                      </p:tavLst>
                                    </p:anim>
                                  </p:childTnLst>
                                </p:cTn>
                              </p:par>
                              <p:par>
                                <p:cTn id="169" presetID="35" presetClass="entr" presetSubtype="0" fill="hold" grpId="1" nodeType="withEffect">
                                  <p:stCondLst>
                                    <p:cond delay="0"/>
                                  </p:stCondLst>
                                  <p:childTnLst>
                                    <p:set>
                                      <p:cBhvr>
                                        <p:cTn id="170" dur="1" fill="hold">
                                          <p:stCondLst>
                                            <p:cond delay="0"/>
                                          </p:stCondLst>
                                        </p:cTn>
                                        <p:tgtEl>
                                          <p:spTgt spid="29"/>
                                        </p:tgtEl>
                                        <p:attrNameLst>
                                          <p:attrName>style.visibility</p:attrName>
                                        </p:attrNameLst>
                                      </p:cBhvr>
                                      <p:to>
                                        <p:strVal val="visible"/>
                                      </p:to>
                                    </p:set>
                                    <p:animEffect transition="in" filter="fade">
                                      <p:cBhvr>
                                        <p:cTn id="171" dur="2000"/>
                                        <p:tgtEl>
                                          <p:spTgt spid="29"/>
                                        </p:tgtEl>
                                      </p:cBhvr>
                                    </p:animEffect>
                                    <p:anim calcmode="lin" valueType="num">
                                      <p:cBhvr>
                                        <p:cTn id="172" dur="2000" fill="hold"/>
                                        <p:tgtEl>
                                          <p:spTgt spid="29"/>
                                        </p:tgtEl>
                                        <p:attrNameLst>
                                          <p:attrName>style.rotation</p:attrName>
                                        </p:attrNameLst>
                                      </p:cBhvr>
                                      <p:tavLst>
                                        <p:tav tm="0">
                                          <p:val>
                                            <p:fltVal val="720"/>
                                          </p:val>
                                        </p:tav>
                                        <p:tav tm="100000">
                                          <p:val>
                                            <p:fltVal val="0"/>
                                          </p:val>
                                        </p:tav>
                                      </p:tavLst>
                                    </p:anim>
                                    <p:anim calcmode="lin" valueType="num">
                                      <p:cBhvr>
                                        <p:cTn id="173" dur="2000" fill="hold"/>
                                        <p:tgtEl>
                                          <p:spTgt spid="29"/>
                                        </p:tgtEl>
                                        <p:attrNameLst>
                                          <p:attrName>ppt_h</p:attrName>
                                        </p:attrNameLst>
                                      </p:cBhvr>
                                      <p:tavLst>
                                        <p:tav tm="0">
                                          <p:val>
                                            <p:fltVal val="0"/>
                                          </p:val>
                                        </p:tav>
                                        <p:tav tm="100000">
                                          <p:val>
                                            <p:strVal val="#ppt_h"/>
                                          </p:val>
                                        </p:tav>
                                      </p:tavLst>
                                    </p:anim>
                                    <p:anim calcmode="lin" valueType="num">
                                      <p:cBhvr>
                                        <p:cTn id="174" dur="2000" fill="hold"/>
                                        <p:tgtEl>
                                          <p:spTgt spid="29"/>
                                        </p:tgtEl>
                                        <p:attrNameLst>
                                          <p:attrName>ppt_w</p:attrName>
                                        </p:attrNameLst>
                                      </p:cBhvr>
                                      <p:tavLst>
                                        <p:tav tm="0">
                                          <p:val>
                                            <p:fltVal val="0"/>
                                          </p:val>
                                        </p:tav>
                                        <p:tav tm="100000">
                                          <p:val>
                                            <p:strVal val="#ppt_w"/>
                                          </p:val>
                                        </p:tav>
                                      </p:tavLst>
                                    </p:anim>
                                  </p:childTnLst>
                                </p:cTn>
                              </p:par>
                              <p:par>
                                <p:cTn id="175" presetID="35" presetClass="entr" presetSubtype="0" fill="hold" grpId="1" nodeType="withEffect">
                                  <p:stCondLst>
                                    <p:cond delay="0"/>
                                  </p:stCondLst>
                                  <p:childTnLst>
                                    <p:set>
                                      <p:cBhvr>
                                        <p:cTn id="176" dur="1" fill="hold">
                                          <p:stCondLst>
                                            <p:cond delay="0"/>
                                          </p:stCondLst>
                                        </p:cTn>
                                        <p:tgtEl>
                                          <p:spTgt spid="30"/>
                                        </p:tgtEl>
                                        <p:attrNameLst>
                                          <p:attrName>style.visibility</p:attrName>
                                        </p:attrNameLst>
                                      </p:cBhvr>
                                      <p:to>
                                        <p:strVal val="visible"/>
                                      </p:to>
                                    </p:set>
                                    <p:animEffect transition="in" filter="fade">
                                      <p:cBhvr>
                                        <p:cTn id="177" dur="2000"/>
                                        <p:tgtEl>
                                          <p:spTgt spid="30"/>
                                        </p:tgtEl>
                                      </p:cBhvr>
                                    </p:animEffect>
                                    <p:anim calcmode="lin" valueType="num">
                                      <p:cBhvr>
                                        <p:cTn id="178" dur="2000" fill="hold"/>
                                        <p:tgtEl>
                                          <p:spTgt spid="30"/>
                                        </p:tgtEl>
                                        <p:attrNameLst>
                                          <p:attrName>style.rotation</p:attrName>
                                        </p:attrNameLst>
                                      </p:cBhvr>
                                      <p:tavLst>
                                        <p:tav tm="0">
                                          <p:val>
                                            <p:fltVal val="720"/>
                                          </p:val>
                                        </p:tav>
                                        <p:tav tm="100000">
                                          <p:val>
                                            <p:fltVal val="0"/>
                                          </p:val>
                                        </p:tav>
                                      </p:tavLst>
                                    </p:anim>
                                    <p:anim calcmode="lin" valueType="num">
                                      <p:cBhvr>
                                        <p:cTn id="179" dur="2000" fill="hold"/>
                                        <p:tgtEl>
                                          <p:spTgt spid="30"/>
                                        </p:tgtEl>
                                        <p:attrNameLst>
                                          <p:attrName>ppt_h</p:attrName>
                                        </p:attrNameLst>
                                      </p:cBhvr>
                                      <p:tavLst>
                                        <p:tav tm="0">
                                          <p:val>
                                            <p:fltVal val="0"/>
                                          </p:val>
                                        </p:tav>
                                        <p:tav tm="100000">
                                          <p:val>
                                            <p:strVal val="#ppt_h"/>
                                          </p:val>
                                        </p:tav>
                                      </p:tavLst>
                                    </p:anim>
                                    <p:anim calcmode="lin" valueType="num">
                                      <p:cBhvr>
                                        <p:cTn id="180" dur="2000" fill="hold"/>
                                        <p:tgtEl>
                                          <p:spTgt spid="30"/>
                                        </p:tgtEl>
                                        <p:attrNameLst>
                                          <p:attrName>ppt_w</p:attrName>
                                        </p:attrNameLst>
                                      </p:cBhvr>
                                      <p:tavLst>
                                        <p:tav tm="0">
                                          <p:val>
                                            <p:fltVal val="0"/>
                                          </p:val>
                                        </p:tav>
                                        <p:tav tm="100000">
                                          <p:val>
                                            <p:strVal val="#ppt_w"/>
                                          </p:val>
                                        </p:tav>
                                      </p:tavLst>
                                    </p:anim>
                                  </p:childTnLst>
                                </p:cTn>
                              </p:par>
                              <p:par>
                                <p:cTn id="181" presetID="35" presetClass="entr" presetSubtype="0" fill="hold" grpId="1" nodeType="withEffect">
                                  <p:stCondLst>
                                    <p:cond delay="0"/>
                                  </p:stCondLst>
                                  <p:childTnLst>
                                    <p:set>
                                      <p:cBhvr>
                                        <p:cTn id="182" dur="1" fill="hold">
                                          <p:stCondLst>
                                            <p:cond delay="0"/>
                                          </p:stCondLst>
                                        </p:cTn>
                                        <p:tgtEl>
                                          <p:spTgt spid="31"/>
                                        </p:tgtEl>
                                        <p:attrNameLst>
                                          <p:attrName>style.visibility</p:attrName>
                                        </p:attrNameLst>
                                      </p:cBhvr>
                                      <p:to>
                                        <p:strVal val="visible"/>
                                      </p:to>
                                    </p:set>
                                    <p:animEffect transition="in" filter="fade">
                                      <p:cBhvr>
                                        <p:cTn id="183" dur="2000"/>
                                        <p:tgtEl>
                                          <p:spTgt spid="31"/>
                                        </p:tgtEl>
                                      </p:cBhvr>
                                    </p:animEffect>
                                    <p:anim calcmode="lin" valueType="num">
                                      <p:cBhvr>
                                        <p:cTn id="184" dur="2000" fill="hold"/>
                                        <p:tgtEl>
                                          <p:spTgt spid="31"/>
                                        </p:tgtEl>
                                        <p:attrNameLst>
                                          <p:attrName>style.rotation</p:attrName>
                                        </p:attrNameLst>
                                      </p:cBhvr>
                                      <p:tavLst>
                                        <p:tav tm="0">
                                          <p:val>
                                            <p:fltVal val="720"/>
                                          </p:val>
                                        </p:tav>
                                        <p:tav tm="100000">
                                          <p:val>
                                            <p:fltVal val="0"/>
                                          </p:val>
                                        </p:tav>
                                      </p:tavLst>
                                    </p:anim>
                                    <p:anim calcmode="lin" valueType="num">
                                      <p:cBhvr>
                                        <p:cTn id="185" dur="2000" fill="hold"/>
                                        <p:tgtEl>
                                          <p:spTgt spid="31"/>
                                        </p:tgtEl>
                                        <p:attrNameLst>
                                          <p:attrName>ppt_h</p:attrName>
                                        </p:attrNameLst>
                                      </p:cBhvr>
                                      <p:tavLst>
                                        <p:tav tm="0">
                                          <p:val>
                                            <p:fltVal val="0"/>
                                          </p:val>
                                        </p:tav>
                                        <p:tav tm="100000">
                                          <p:val>
                                            <p:strVal val="#ppt_h"/>
                                          </p:val>
                                        </p:tav>
                                      </p:tavLst>
                                    </p:anim>
                                    <p:anim calcmode="lin" valueType="num">
                                      <p:cBhvr>
                                        <p:cTn id="186" dur="2000" fill="hold"/>
                                        <p:tgtEl>
                                          <p:spTgt spid="31"/>
                                        </p:tgtEl>
                                        <p:attrNameLst>
                                          <p:attrName>ppt_w</p:attrName>
                                        </p:attrNameLst>
                                      </p:cBhvr>
                                      <p:tavLst>
                                        <p:tav tm="0">
                                          <p:val>
                                            <p:fltVal val="0"/>
                                          </p:val>
                                        </p:tav>
                                        <p:tav tm="100000">
                                          <p:val>
                                            <p:strVal val="#ppt_w"/>
                                          </p:val>
                                        </p:tav>
                                      </p:tavLst>
                                    </p:anim>
                                  </p:childTnLst>
                                </p:cTn>
                              </p:par>
                              <p:par>
                                <p:cTn id="187" presetID="8" presetClass="emph" presetSubtype="0" fill="hold" grpId="1"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3"/>
                                        </p:tgtEl>
                                        <p:attrNameLst>
                                          <p:attrName>r</p:attrName>
                                        </p:attrNameLst>
                                      </p:cBhvr>
                                    </p:animRot>
                                  </p:childTnLst>
                                </p:cTn>
                              </p:par>
                            </p:childTnLst>
                          </p:cTn>
                        </p:par>
                        <p:par>
                          <p:cTn id="207" fill="hold">
                            <p:stCondLst>
                              <p:cond delay="2000"/>
                            </p:stCondLst>
                            <p:childTnLst>
                              <p:par>
                                <p:cTn id="208" presetID="2" presetClass="exit" presetSubtype="6" fill="hold" grpId="2" nodeType="after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1+ppt_w/2"/>
                                          </p:val>
                                        </p:tav>
                                      </p:tavLst>
                                    </p:anim>
                                    <p:anim calcmode="lin" valueType="num">
                                      <p:cBhvr additive="base">
                                        <p:cTn id="210" dur="2000"/>
                                        <p:tgtEl>
                                          <p:spTgt spid="4"/>
                                        </p:tgtEl>
                                        <p:attrNameLst>
                                          <p:attrName>ppt_y</p:attrName>
                                        </p:attrNameLst>
                                      </p:cBhvr>
                                      <p:tavLst>
                                        <p:tav tm="0">
                                          <p:val>
                                            <p:strVal val="ppt_y"/>
                                          </p:val>
                                        </p:tav>
                                        <p:tav tm="100000">
                                          <p:val>
                                            <p:strVal val="1+ppt_h/2"/>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6"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1+ppt_w/2"/>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6"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1+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6" fill="hold" grpId="2"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1+ppt_w/2"/>
                                          </p:val>
                                        </p:tav>
                                      </p:tavLst>
                                    </p:anim>
                                    <p:anim calcmode="lin" valueType="num">
                                      <p:cBhvr additive="base">
                                        <p:cTn id="230" dur="2000"/>
                                        <p:tgtEl>
                                          <p:spTgt spid="9"/>
                                        </p:tgtEl>
                                        <p:attrNameLst>
                                          <p:attrName>ppt_y</p:attrName>
                                        </p:attrNameLst>
                                      </p:cBhvr>
                                      <p:tavLst>
                                        <p:tav tm="0">
                                          <p:val>
                                            <p:strVal val="ppt_y"/>
                                          </p:val>
                                        </p:tav>
                                        <p:tav tm="100000">
                                          <p:val>
                                            <p:strVal val="1+ppt_h/2"/>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6" fill="hold" grpId="2"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1+ppt_w/2"/>
                                          </p:val>
                                        </p:tav>
                                      </p:tavLst>
                                    </p:anim>
                                    <p:anim calcmode="lin" valueType="num">
                                      <p:cBhvr additive="base">
                                        <p:cTn id="234" dur="2000"/>
                                        <p:tgtEl>
                                          <p:spTgt spid="10"/>
                                        </p:tgtEl>
                                        <p:attrNameLst>
                                          <p:attrName>ppt_y</p:attrName>
                                        </p:attrNameLst>
                                      </p:cBhvr>
                                      <p:tavLst>
                                        <p:tav tm="0">
                                          <p:val>
                                            <p:strVal val="ppt_y"/>
                                          </p:val>
                                        </p:tav>
                                        <p:tav tm="100000">
                                          <p:val>
                                            <p:strVal val="1+ppt_h/2"/>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6"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6"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12" fill="hold" grpId="2"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0-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2" fill="hold" grpId="2"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2" fill="hold" grpId="2"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grpId="2"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0-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12" fill="hold" grpId="2"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0-ppt_w/2"/>
                                          </p:val>
                                        </p:tav>
                                      </p:tavLst>
                                    </p:anim>
                                    <p:anim calcmode="lin" valueType="num">
                                      <p:cBhvr additive="base">
                                        <p:cTn id="266" dur="2000"/>
                                        <p:tgtEl>
                                          <p:spTgt spid="18"/>
                                        </p:tgtEl>
                                        <p:attrNameLst>
                                          <p:attrName>ppt_y</p:attrName>
                                        </p:attrNameLst>
                                      </p:cBhvr>
                                      <p:tavLst>
                                        <p:tav tm="0">
                                          <p:val>
                                            <p:strVal val="ppt_y"/>
                                          </p:val>
                                        </p:tav>
                                        <p:tav tm="100000">
                                          <p:val>
                                            <p:strVal val="1+ppt_h/2"/>
                                          </p:val>
                                        </p:tav>
                                      </p:tavLst>
                                    </p:anim>
                                    <p:set>
                                      <p:cBhvr>
                                        <p:cTn id="267" dur="1" fill="hold">
                                          <p:stCondLst>
                                            <p:cond delay="1999"/>
                                          </p:stCondLst>
                                        </p:cTn>
                                        <p:tgtEl>
                                          <p:spTgt spid="18"/>
                                        </p:tgtEl>
                                        <p:attrNameLst>
                                          <p:attrName>style.visibility</p:attrName>
                                        </p:attrNameLst>
                                      </p:cBhvr>
                                      <p:to>
                                        <p:strVal val="hidden"/>
                                      </p:to>
                                    </p:set>
                                  </p:childTnLst>
                                </p:cTn>
                              </p:par>
                              <p:par>
                                <p:cTn id="268" presetID="2" presetClass="exit" presetSubtype="12" fill="hold" grpId="2" nodeType="withEffect">
                                  <p:stCondLst>
                                    <p:cond delay="0"/>
                                  </p:stCondLst>
                                  <p:childTnLst>
                                    <p:anim calcmode="lin" valueType="num">
                                      <p:cBhvr additive="base">
                                        <p:cTn id="269" dur="2000"/>
                                        <p:tgtEl>
                                          <p:spTgt spid="19"/>
                                        </p:tgtEl>
                                        <p:attrNameLst>
                                          <p:attrName>ppt_x</p:attrName>
                                        </p:attrNameLst>
                                      </p:cBhvr>
                                      <p:tavLst>
                                        <p:tav tm="0">
                                          <p:val>
                                            <p:strVal val="ppt_x"/>
                                          </p:val>
                                        </p:tav>
                                        <p:tav tm="100000">
                                          <p:val>
                                            <p:strVal val="0-ppt_w/2"/>
                                          </p:val>
                                        </p:tav>
                                      </p:tavLst>
                                    </p:anim>
                                    <p:anim calcmode="lin" valueType="num">
                                      <p:cBhvr additive="base">
                                        <p:cTn id="270" dur="2000"/>
                                        <p:tgtEl>
                                          <p:spTgt spid="19"/>
                                        </p:tgtEl>
                                        <p:attrNameLst>
                                          <p:attrName>ppt_y</p:attrName>
                                        </p:attrNameLst>
                                      </p:cBhvr>
                                      <p:tavLst>
                                        <p:tav tm="0">
                                          <p:val>
                                            <p:strVal val="ppt_y"/>
                                          </p:val>
                                        </p:tav>
                                        <p:tav tm="100000">
                                          <p:val>
                                            <p:strVal val="1+ppt_h/2"/>
                                          </p:val>
                                        </p:tav>
                                      </p:tavLst>
                                    </p:anim>
                                    <p:set>
                                      <p:cBhvr>
                                        <p:cTn id="271" dur="1" fill="hold">
                                          <p:stCondLst>
                                            <p:cond delay="1999"/>
                                          </p:stCondLst>
                                        </p:cTn>
                                        <p:tgtEl>
                                          <p:spTgt spid="19"/>
                                        </p:tgtEl>
                                        <p:attrNameLst>
                                          <p:attrName>style.visibility</p:attrName>
                                        </p:attrNameLst>
                                      </p:cBhvr>
                                      <p:to>
                                        <p:strVal val="hidden"/>
                                      </p:to>
                                    </p:set>
                                  </p:childTnLst>
                                </p:cTn>
                              </p:par>
                              <p:par>
                                <p:cTn id="272" presetID="2" presetClass="exit" presetSubtype="12" fill="hold" grpId="2"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0-ppt_w/2"/>
                                          </p:val>
                                        </p:tav>
                                      </p:tavLst>
                                    </p:anim>
                                    <p:anim calcmode="lin" valueType="num">
                                      <p:cBhvr additive="base">
                                        <p:cTn id="274" dur="2000"/>
                                        <p:tgtEl>
                                          <p:spTgt spid="20"/>
                                        </p:tgtEl>
                                        <p:attrNameLst>
                                          <p:attrName>ppt_y</p:attrName>
                                        </p:attrNameLst>
                                      </p:cBhvr>
                                      <p:tavLst>
                                        <p:tav tm="0">
                                          <p:val>
                                            <p:strVal val="ppt_y"/>
                                          </p:val>
                                        </p:tav>
                                        <p:tav tm="100000">
                                          <p:val>
                                            <p:strVal val="1+ppt_h/2"/>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12" fill="hold" grpId="2"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0-ppt_w/2"/>
                                          </p:val>
                                        </p:tav>
                                      </p:tavLst>
                                    </p:anim>
                                    <p:anim calcmode="lin" valueType="num">
                                      <p:cBhvr additive="base">
                                        <p:cTn id="278" dur="2000"/>
                                        <p:tgtEl>
                                          <p:spTgt spid="21"/>
                                        </p:tgtEl>
                                        <p:attrNameLst>
                                          <p:attrName>ppt_y</p:attrName>
                                        </p:attrNameLst>
                                      </p:cBhvr>
                                      <p:tavLst>
                                        <p:tav tm="0">
                                          <p:val>
                                            <p:strVal val="ppt_y"/>
                                          </p:val>
                                        </p:tav>
                                        <p:tav tm="100000">
                                          <p:val>
                                            <p:strVal val="1+ppt_h/2"/>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12" fill="hold" grpId="2"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1+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12" fill="hold" grpId="2"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4"/>
                                        </p:tgtEl>
                                        <p:attrNameLst>
                                          <p:attrName>ppt_x</p:attrName>
                                        </p:attrNameLst>
                                      </p:cBhvr>
                                      <p:tavLst>
                                        <p:tav tm="0">
                                          <p:val>
                                            <p:strVal val="ppt_x"/>
                                          </p:val>
                                        </p:tav>
                                        <p:tav tm="100000">
                                          <p:val>
                                            <p:strVal val="ppt_x"/>
                                          </p:val>
                                        </p:tav>
                                      </p:tavLst>
                                    </p:anim>
                                    <p:anim calcmode="lin" valueType="num">
                                      <p:cBhvr additive="base">
                                        <p:cTn id="290" dur="2000"/>
                                        <p:tgtEl>
                                          <p:spTgt spid="24"/>
                                        </p:tgtEl>
                                        <p:attrNameLst>
                                          <p:attrName>ppt_y</p:attrName>
                                        </p:attrNameLst>
                                      </p:cBhvr>
                                      <p:tavLst>
                                        <p:tav tm="0">
                                          <p:val>
                                            <p:strVal val="ppt_y"/>
                                          </p:val>
                                        </p:tav>
                                        <p:tav tm="100000">
                                          <p:val>
                                            <p:strVal val="1+ppt_h/2"/>
                                          </p:val>
                                        </p:tav>
                                      </p:tavLst>
                                    </p:anim>
                                    <p:set>
                                      <p:cBhvr>
                                        <p:cTn id="291" dur="1" fill="hold">
                                          <p:stCondLst>
                                            <p:cond delay="1999"/>
                                          </p:stCondLst>
                                        </p:cTn>
                                        <p:tgtEl>
                                          <p:spTgt spid="24"/>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ppt_x"/>
                                          </p:val>
                                        </p:tav>
                                      </p:tavLst>
                                    </p:anim>
                                    <p:anim calcmode="lin" valueType="num">
                                      <p:cBhvr additive="base">
                                        <p:cTn id="294" dur="2000"/>
                                        <p:tgtEl>
                                          <p:spTgt spid="25"/>
                                        </p:tgtEl>
                                        <p:attrNameLst>
                                          <p:attrName>ppt_y</p:attrName>
                                        </p:attrNameLst>
                                      </p:cBhvr>
                                      <p:tavLst>
                                        <p:tav tm="0">
                                          <p:val>
                                            <p:strVal val="ppt_y"/>
                                          </p:val>
                                        </p:tav>
                                        <p:tav tm="100000">
                                          <p:val>
                                            <p:strVal val="1+ppt_h/2"/>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ppt_x"/>
                                          </p:val>
                                        </p:tav>
                                      </p:tavLst>
                                    </p:anim>
                                    <p:anim calcmode="lin" valueType="num">
                                      <p:cBhvr additive="base">
                                        <p:cTn id="298" dur="2000"/>
                                        <p:tgtEl>
                                          <p:spTgt spid="26"/>
                                        </p:tgtEl>
                                        <p:attrNameLst>
                                          <p:attrName>ppt_y</p:attrName>
                                        </p:attrNameLst>
                                      </p:cBhvr>
                                      <p:tavLst>
                                        <p:tav tm="0">
                                          <p:val>
                                            <p:strVal val="ppt_y"/>
                                          </p:val>
                                        </p:tav>
                                        <p:tav tm="100000">
                                          <p:val>
                                            <p:strVal val="1+ppt_h/2"/>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ppt_x"/>
                                          </p:val>
                                        </p:tav>
                                      </p:tavLst>
                                    </p:anim>
                                    <p:anim calcmode="lin" valueType="num">
                                      <p:cBhvr additive="base">
                                        <p:cTn id="302" dur="2000"/>
                                        <p:tgtEl>
                                          <p:spTgt spid="27"/>
                                        </p:tgtEl>
                                        <p:attrNameLst>
                                          <p:attrName>ppt_y</p:attrName>
                                        </p:attrNameLst>
                                      </p:cBhvr>
                                      <p:tavLst>
                                        <p:tav tm="0">
                                          <p:val>
                                            <p:strVal val="ppt_y"/>
                                          </p:val>
                                        </p:tav>
                                        <p:tav tm="100000">
                                          <p:val>
                                            <p:strVal val="1+ppt_h/2"/>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ppt_x"/>
                                          </p:val>
                                        </p:tav>
                                      </p:tavLst>
                                    </p:anim>
                                    <p:anim calcmode="lin" valueType="num">
                                      <p:cBhvr additive="base">
                                        <p:cTn id="306" dur="2000"/>
                                        <p:tgtEl>
                                          <p:spTgt spid="28"/>
                                        </p:tgtEl>
                                        <p:attrNameLst>
                                          <p:attrName>ppt_y</p:attrName>
                                        </p:attrNameLst>
                                      </p:cBhvr>
                                      <p:tavLst>
                                        <p:tav tm="0">
                                          <p:val>
                                            <p:strVal val="ppt_y"/>
                                          </p:val>
                                        </p:tav>
                                        <p:tav tm="100000">
                                          <p:val>
                                            <p:strVal val="1+ppt_h/2"/>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9"/>
                                        </p:tgtEl>
                                        <p:attrNameLst>
                                          <p:attrName>ppt_x</p:attrName>
                                        </p:attrNameLst>
                                      </p:cBhvr>
                                      <p:tavLst>
                                        <p:tav tm="0">
                                          <p:val>
                                            <p:strVal val="ppt_x"/>
                                          </p:val>
                                        </p:tav>
                                        <p:tav tm="100000">
                                          <p:val>
                                            <p:strVal val="ppt_x"/>
                                          </p:val>
                                        </p:tav>
                                      </p:tavLst>
                                    </p:anim>
                                    <p:anim calcmode="lin" valueType="num">
                                      <p:cBhvr additive="base">
                                        <p:cTn id="310" dur="2000"/>
                                        <p:tgtEl>
                                          <p:spTgt spid="29"/>
                                        </p:tgtEl>
                                        <p:attrNameLst>
                                          <p:attrName>ppt_y</p:attrName>
                                        </p:attrNameLst>
                                      </p:cBhvr>
                                      <p:tavLst>
                                        <p:tav tm="0">
                                          <p:val>
                                            <p:strVal val="ppt_y"/>
                                          </p:val>
                                        </p:tav>
                                        <p:tav tm="100000">
                                          <p:val>
                                            <p:strVal val="1+ppt_h/2"/>
                                          </p:val>
                                        </p:tav>
                                      </p:tavLst>
                                    </p:anim>
                                    <p:set>
                                      <p:cBhvr>
                                        <p:cTn id="311" dur="1" fill="hold">
                                          <p:stCondLst>
                                            <p:cond delay="1999"/>
                                          </p:stCondLst>
                                        </p:cTn>
                                        <p:tgtEl>
                                          <p:spTgt spid="29"/>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30"/>
                                        </p:tgtEl>
                                        <p:attrNameLst>
                                          <p:attrName>ppt_x</p:attrName>
                                        </p:attrNameLst>
                                      </p:cBhvr>
                                      <p:tavLst>
                                        <p:tav tm="0">
                                          <p:val>
                                            <p:strVal val="ppt_x"/>
                                          </p:val>
                                        </p:tav>
                                        <p:tav tm="100000">
                                          <p:val>
                                            <p:strVal val="ppt_x"/>
                                          </p:val>
                                        </p:tav>
                                      </p:tavLst>
                                    </p:anim>
                                    <p:anim calcmode="lin" valueType="num">
                                      <p:cBhvr additive="base">
                                        <p:cTn id="314" dur="2000"/>
                                        <p:tgtEl>
                                          <p:spTgt spid="30"/>
                                        </p:tgtEl>
                                        <p:attrNameLst>
                                          <p:attrName>ppt_y</p:attrName>
                                        </p:attrNameLst>
                                      </p:cBhvr>
                                      <p:tavLst>
                                        <p:tav tm="0">
                                          <p:val>
                                            <p:strVal val="ppt_y"/>
                                          </p:val>
                                        </p:tav>
                                        <p:tav tm="100000">
                                          <p:val>
                                            <p:strVal val="1+ppt_h/2"/>
                                          </p:val>
                                        </p:tav>
                                      </p:tavLst>
                                    </p:anim>
                                    <p:set>
                                      <p:cBhvr>
                                        <p:cTn id="315" dur="1" fill="hold">
                                          <p:stCondLst>
                                            <p:cond delay="1999"/>
                                          </p:stCondLst>
                                        </p:cTn>
                                        <p:tgtEl>
                                          <p:spTgt spid="30"/>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31"/>
                                        </p:tgtEl>
                                        <p:attrNameLst>
                                          <p:attrName>ppt_x</p:attrName>
                                        </p:attrNameLst>
                                      </p:cBhvr>
                                      <p:tavLst>
                                        <p:tav tm="0">
                                          <p:val>
                                            <p:strVal val="ppt_x"/>
                                          </p:val>
                                        </p:tav>
                                        <p:tav tm="100000">
                                          <p:val>
                                            <p:strVal val="ppt_x"/>
                                          </p:val>
                                        </p:tav>
                                      </p:tavLst>
                                    </p:anim>
                                    <p:anim calcmode="lin" valueType="num">
                                      <p:cBhvr additive="base">
                                        <p:cTn id="318" dur="2000"/>
                                        <p:tgtEl>
                                          <p:spTgt spid="31"/>
                                        </p:tgtEl>
                                        <p:attrNameLst>
                                          <p:attrName>ppt_y</p:attrName>
                                        </p:attrNameLst>
                                      </p:cBhvr>
                                      <p:tavLst>
                                        <p:tav tm="0">
                                          <p:val>
                                            <p:strVal val="ppt_y"/>
                                          </p:val>
                                        </p:tav>
                                        <p:tav tm="100000">
                                          <p:val>
                                            <p:strVal val="1+ppt_h/2"/>
                                          </p:val>
                                        </p:tav>
                                      </p:tavLst>
                                    </p:anim>
                                    <p:set>
                                      <p:cBhvr>
                                        <p:cTn id="319" dur="1" fill="hold">
                                          <p:stCondLst>
                                            <p:cond delay="1999"/>
                                          </p:stCondLst>
                                        </p:cTn>
                                        <p:tgtEl>
                                          <p:spTgt spid="3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24"/>
                                        </p:tgtEl>
                                        <p:attrNameLst>
                                          <p:attrName>ppt_w</p:attrName>
                                        </p:attrNameLst>
                                      </p:cBhvr>
                                      <p:tavLst>
                                        <p:tav tm="0">
                                          <p:val>
                                            <p:strVal val="ppt_w"/>
                                          </p:val>
                                        </p:tav>
                                        <p:tav tm="100000">
                                          <p:val>
                                            <p:strVal val="ppt_w"/>
                                          </p:val>
                                        </p:tav>
                                      </p:tavLst>
                                    </p:anim>
                                    <p:anim calcmode="lin" valueType="num">
                                      <p:cBhvr>
                                        <p:cTn id="32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24"/>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25"/>
                                        </p:tgtEl>
                                        <p:attrNameLst>
                                          <p:attrName>ppt_w</p:attrName>
                                        </p:attrNameLst>
                                      </p:cBhvr>
                                      <p:tavLst>
                                        <p:tav tm="0">
                                          <p:val>
                                            <p:strVal val="ppt_w"/>
                                          </p:val>
                                        </p:tav>
                                        <p:tav tm="100000">
                                          <p:val>
                                            <p:strVal val="ppt_w"/>
                                          </p:val>
                                        </p:tav>
                                      </p:tavLst>
                                    </p:anim>
                                    <p:anim calcmode="lin" valueType="num">
                                      <p:cBhvr>
                                        <p:cTn id="32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25"/>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26"/>
                                        </p:tgtEl>
                                        <p:attrNameLst>
                                          <p:attrName>ppt_w</p:attrName>
                                        </p:attrNameLst>
                                      </p:cBhvr>
                                      <p:tavLst>
                                        <p:tav tm="0">
                                          <p:val>
                                            <p:strVal val="ppt_w"/>
                                          </p:val>
                                        </p:tav>
                                        <p:tav tm="100000">
                                          <p:val>
                                            <p:strVal val="ppt_w"/>
                                          </p:val>
                                        </p:tav>
                                      </p:tavLst>
                                    </p:anim>
                                    <p:anim calcmode="lin" valueType="num">
                                      <p:cBhvr>
                                        <p:cTn id="33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6"/>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27"/>
                                        </p:tgtEl>
                                        <p:attrNameLst>
                                          <p:attrName>ppt_w</p:attrName>
                                        </p:attrNameLst>
                                      </p:cBhvr>
                                      <p:tavLst>
                                        <p:tav tm="0">
                                          <p:val>
                                            <p:strVal val="ppt_w"/>
                                          </p:val>
                                        </p:tav>
                                        <p:tav tm="100000">
                                          <p:val>
                                            <p:strVal val="ppt_w"/>
                                          </p:val>
                                        </p:tav>
                                      </p:tavLst>
                                    </p:anim>
                                    <p:anim calcmode="lin" valueType="num">
                                      <p:cBhvr>
                                        <p:cTn id="334"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7"/>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28"/>
                                        </p:tgtEl>
                                        <p:attrNameLst>
                                          <p:attrName>ppt_w</p:attrName>
                                        </p:attrNameLst>
                                      </p:cBhvr>
                                      <p:tavLst>
                                        <p:tav tm="0">
                                          <p:val>
                                            <p:strVal val="ppt_w"/>
                                          </p:val>
                                        </p:tav>
                                        <p:tav tm="100000">
                                          <p:val>
                                            <p:strVal val="ppt_w"/>
                                          </p:val>
                                        </p:tav>
                                      </p:tavLst>
                                    </p:anim>
                                    <p:anim calcmode="lin" valueType="num">
                                      <p:cBhvr>
                                        <p:cTn id="338"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8"/>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29"/>
                                        </p:tgtEl>
                                        <p:attrNameLst>
                                          <p:attrName>ppt_w</p:attrName>
                                        </p:attrNameLst>
                                      </p:cBhvr>
                                      <p:tavLst>
                                        <p:tav tm="0">
                                          <p:val>
                                            <p:strVal val="ppt_w"/>
                                          </p:val>
                                        </p:tav>
                                        <p:tav tm="100000">
                                          <p:val>
                                            <p:strVal val="ppt_w"/>
                                          </p:val>
                                        </p:tav>
                                      </p:tavLst>
                                    </p:anim>
                                    <p:anim calcmode="lin" valueType="num">
                                      <p:cBhvr>
                                        <p:cTn id="342"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9"/>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30"/>
                                        </p:tgtEl>
                                        <p:attrNameLst>
                                          <p:attrName>ppt_w</p:attrName>
                                        </p:attrNameLst>
                                      </p:cBhvr>
                                      <p:tavLst>
                                        <p:tav tm="0">
                                          <p:val>
                                            <p:strVal val="ppt_w"/>
                                          </p:val>
                                        </p:tav>
                                        <p:tav tm="100000">
                                          <p:val>
                                            <p:strVal val="ppt_w"/>
                                          </p:val>
                                        </p:tav>
                                      </p:tavLst>
                                    </p:anim>
                                    <p:anim calcmode="lin" valueType="num">
                                      <p:cBhvr>
                                        <p:cTn id="34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30"/>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31"/>
                                        </p:tgtEl>
                                        <p:attrNameLst>
                                          <p:attrName>ppt_w</p:attrName>
                                        </p:attrNameLst>
                                      </p:cBhvr>
                                      <p:tavLst>
                                        <p:tav tm="0">
                                          <p:val>
                                            <p:strVal val="ppt_w"/>
                                          </p:val>
                                        </p:tav>
                                        <p:tav tm="100000">
                                          <p:val>
                                            <p:strVal val="ppt_w"/>
                                          </p:val>
                                        </p:tav>
                                      </p:tavLst>
                                    </p:anim>
                                    <p:anim calcmode="lin" valueType="num">
                                      <p:cBhvr>
                                        <p:cTn id="350"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31"/>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4"/>
                                        </p:tgtEl>
                                        <p:attrNameLst>
                                          <p:attrName>ppt_w</p:attrName>
                                        </p:attrNameLst>
                                      </p:cBhvr>
                                      <p:tavLst>
                                        <p:tav tm="0">
                                          <p:val>
                                            <p:strVal val="ppt_w"/>
                                          </p:val>
                                        </p:tav>
                                        <p:tav tm="100000">
                                          <p:val>
                                            <p:strVal val="ppt_w"/>
                                          </p:val>
                                        </p:tav>
                                      </p:tavLst>
                                    </p:anim>
                                    <p:anim calcmode="lin" valueType="num">
                                      <p:cBhvr>
                                        <p:cTn id="3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4"/>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5"/>
                                        </p:tgtEl>
                                        <p:attrNameLst>
                                          <p:attrName>ppt_w</p:attrName>
                                        </p:attrNameLst>
                                      </p:cBhvr>
                                      <p:tavLst>
                                        <p:tav tm="0">
                                          <p:val>
                                            <p:strVal val="ppt_w"/>
                                          </p:val>
                                        </p:tav>
                                        <p:tav tm="100000">
                                          <p:val>
                                            <p:strVal val="ppt_w"/>
                                          </p:val>
                                        </p:tav>
                                      </p:tavLst>
                                    </p:anim>
                                    <p:anim calcmode="lin" valueType="num">
                                      <p:cBhvr>
                                        <p:cTn id="3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5"/>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6"/>
                                        </p:tgtEl>
                                        <p:attrNameLst>
                                          <p:attrName>ppt_w</p:attrName>
                                        </p:attrNameLst>
                                      </p:cBhvr>
                                      <p:tavLst>
                                        <p:tav tm="0">
                                          <p:val>
                                            <p:strVal val="ppt_w"/>
                                          </p:val>
                                        </p:tav>
                                        <p:tav tm="100000">
                                          <p:val>
                                            <p:strVal val="ppt_w"/>
                                          </p:val>
                                        </p:tav>
                                      </p:tavLst>
                                    </p:anim>
                                    <p:anim calcmode="lin" valueType="num">
                                      <p:cBhvr>
                                        <p:cTn id="36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6"/>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7"/>
                                        </p:tgtEl>
                                        <p:attrNameLst>
                                          <p:attrName>ppt_w</p:attrName>
                                        </p:attrNameLst>
                                      </p:cBhvr>
                                      <p:tavLst>
                                        <p:tav tm="0">
                                          <p:val>
                                            <p:strVal val="ppt_w"/>
                                          </p:val>
                                        </p:tav>
                                        <p:tav tm="100000">
                                          <p:val>
                                            <p:strVal val="ppt_w"/>
                                          </p:val>
                                        </p:tav>
                                      </p:tavLst>
                                    </p:anim>
                                    <p:anim calcmode="lin" valueType="num">
                                      <p:cBhvr>
                                        <p:cTn id="3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7"/>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8"/>
                                        </p:tgtEl>
                                        <p:attrNameLst>
                                          <p:attrName>ppt_w</p:attrName>
                                        </p:attrNameLst>
                                      </p:cBhvr>
                                      <p:tavLst>
                                        <p:tav tm="0">
                                          <p:val>
                                            <p:strVal val="ppt_w"/>
                                          </p:val>
                                        </p:tav>
                                        <p:tav tm="100000">
                                          <p:val>
                                            <p:strVal val="ppt_w"/>
                                          </p:val>
                                        </p:tav>
                                      </p:tavLst>
                                    </p:anim>
                                    <p:anim calcmode="lin" valueType="num">
                                      <p:cBhvr>
                                        <p:cTn id="37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9"/>
                                        </p:tgtEl>
                                        <p:attrNameLst>
                                          <p:attrName>ppt_w</p:attrName>
                                        </p:attrNameLst>
                                      </p:cBhvr>
                                      <p:tavLst>
                                        <p:tav tm="0">
                                          <p:val>
                                            <p:strVal val="ppt_w"/>
                                          </p:val>
                                        </p:tav>
                                        <p:tav tm="100000">
                                          <p:val>
                                            <p:strVal val="ppt_w"/>
                                          </p:val>
                                        </p:tav>
                                      </p:tavLst>
                                    </p:anim>
                                    <p:anim calcmode="lin" valueType="num">
                                      <p:cBhvr>
                                        <p:cTn id="3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9"/>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10"/>
                                        </p:tgtEl>
                                        <p:attrNameLst>
                                          <p:attrName>ppt_w</p:attrName>
                                        </p:attrNameLst>
                                      </p:cBhvr>
                                      <p:tavLst>
                                        <p:tav tm="0">
                                          <p:val>
                                            <p:strVal val="ppt_w"/>
                                          </p:val>
                                        </p:tav>
                                        <p:tav tm="100000">
                                          <p:val>
                                            <p:strVal val="ppt_w"/>
                                          </p:val>
                                        </p:tav>
                                      </p:tavLst>
                                    </p:anim>
                                    <p:anim calcmode="lin" valueType="num">
                                      <p:cBhvr>
                                        <p:cTn id="3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10"/>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11"/>
                                        </p:tgtEl>
                                        <p:attrNameLst>
                                          <p:attrName>ppt_w</p:attrName>
                                        </p:attrNameLst>
                                      </p:cBhvr>
                                      <p:tavLst>
                                        <p:tav tm="0">
                                          <p:val>
                                            <p:strVal val="ppt_w"/>
                                          </p:val>
                                        </p:tav>
                                        <p:tav tm="100000">
                                          <p:val>
                                            <p:strVal val="ppt_w"/>
                                          </p:val>
                                        </p:tav>
                                      </p:tavLst>
                                    </p:anim>
                                    <p:anim calcmode="lin" valueType="num">
                                      <p:cBhvr>
                                        <p:cTn id="3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11"/>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12"/>
                                        </p:tgtEl>
                                        <p:attrNameLst>
                                          <p:attrName>ppt_w</p:attrName>
                                        </p:attrNameLst>
                                      </p:cBhvr>
                                      <p:tavLst>
                                        <p:tav tm="0">
                                          <p:val>
                                            <p:strVal val="ppt_w"/>
                                          </p:val>
                                        </p:tav>
                                        <p:tav tm="100000">
                                          <p:val>
                                            <p:strVal val="ppt_w"/>
                                          </p:val>
                                        </p:tav>
                                      </p:tavLst>
                                    </p:anim>
                                    <p:anim calcmode="lin" valueType="num">
                                      <p:cBhvr>
                                        <p:cTn id="3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12"/>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13"/>
                                        </p:tgtEl>
                                        <p:attrNameLst>
                                          <p:attrName>ppt_w</p:attrName>
                                        </p:attrNameLst>
                                      </p:cBhvr>
                                      <p:tavLst>
                                        <p:tav tm="0">
                                          <p:val>
                                            <p:strVal val="ppt_w"/>
                                          </p:val>
                                        </p:tav>
                                        <p:tav tm="100000">
                                          <p:val>
                                            <p:strVal val="ppt_w"/>
                                          </p:val>
                                        </p:tav>
                                      </p:tavLst>
                                    </p:anim>
                                    <p:anim calcmode="lin" valueType="num">
                                      <p:cBhvr>
                                        <p:cTn id="39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13"/>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14"/>
                                        </p:tgtEl>
                                        <p:attrNameLst>
                                          <p:attrName>ppt_w</p:attrName>
                                        </p:attrNameLst>
                                      </p:cBhvr>
                                      <p:tavLst>
                                        <p:tav tm="0">
                                          <p:val>
                                            <p:strVal val="ppt_w"/>
                                          </p:val>
                                        </p:tav>
                                        <p:tav tm="100000">
                                          <p:val>
                                            <p:strVal val="ppt_w"/>
                                          </p:val>
                                        </p:tav>
                                      </p:tavLst>
                                    </p:anim>
                                    <p:anim calcmode="lin" valueType="num">
                                      <p:cBhvr>
                                        <p:cTn id="39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4"/>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2000"/>
                                        <p:tgtEl>
                                          <p:spTgt spid="15"/>
                                        </p:tgtEl>
                                        <p:attrNameLst>
                                          <p:attrName>ppt_w</p:attrName>
                                        </p:attrNameLst>
                                      </p:cBhvr>
                                      <p:tavLst>
                                        <p:tav tm="0">
                                          <p:val>
                                            <p:strVal val="ppt_w"/>
                                          </p:val>
                                        </p:tav>
                                        <p:tav tm="100000">
                                          <p:val>
                                            <p:strVal val="ppt_w"/>
                                          </p:val>
                                        </p:tav>
                                      </p:tavLst>
                                    </p:anim>
                                    <p:anim calcmode="lin" valueType="num">
                                      <p:cBhvr>
                                        <p:cTn id="39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5"/>
                                        </p:tgtEl>
                                        <p:attrNameLst>
                                          <p:attrName>style.visibility</p:attrName>
                                        </p:attrNameLst>
                                      </p:cBhvr>
                                      <p:to>
                                        <p:strVal val="hidden"/>
                                      </p:to>
                                    </p:set>
                                  </p:childTnLst>
                                </p:cTn>
                              </p:par>
                              <p:par>
                                <p:cTn id="400" presetID="19" presetClass="exit" presetSubtype="5" fill="hold" grpId="3" nodeType="withEffect">
                                  <p:stCondLst>
                                    <p:cond delay="0"/>
                                  </p:stCondLst>
                                  <p:childTnLst>
                                    <p:anim calcmode="lin" valueType="num">
                                      <p:cBhvr>
                                        <p:cTn id="401" dur="2000"/>
                                        <p:tgtEl>
                                          <p:spTgt spid="16"/>
                                        </p:tgtEl>
                                        <p:attrNameLst>
                                          <p:attrName>ppt_w</p:attrName>
                                        </p:attrNameLst>
                                      </p:cBhvr>
                                      <p:tavLst>
                                        <p:tav tm="0">
                                          <p:val>
                                            <p:strVal val="ppt_w"/>
                                          </p:val>
                                        </p:tav>
                                        <p:tav tm="100000">
                                          <p:val>
                                            <p:strVal val="ppt_w"/>
                                          </p:val>
                                        </p:tav>
                                      </p:tavLst>
                                    </p:anim>
                                    <p:anim calcmode="lin" valueType="num">
                                      <p:cBhvr>
                                        <p:cTn id="40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6"/>
                                        </p:tgtEl>
                                        <p:attrNameLst>
                                          <p:attrName>style.visibility</p:attrName>
                                        </p:attrNameLst>
                                      </p:cBhvr>
                                      <p:to>
                                        <p:strVal val="hidden"/>
                                      </p:to>
                                    </p:set>
                                  </p:childTnLst>
                                </p:cTn>
                              </p:par>
                              <p:par>
                                <p:cTn id="404" presetID="19" presetClass="exit" presetSubtype="5" fill="hold" grpId="3" nodeType="withEffect">
                                  <p:stCondLst>
                                    <p:cond delay="0"/>
                                  </p:stCondLst>
                                  <p:childTnLst>
                                    <p:anim calcmode="lin" valueType="num">
                                      <p:cBhvr>
                                        <p:cTn id="405" dur="2000"/>
                                        <p:tgtEl>
                                          <p:spTgt spid="17"/>
                                        </p:tgtEl>
                                        <p:attrNameLst>
                                          <p:attrName>ppt_w</p:attrName>
                                        </p:attrNameLst>
                                      </p:cBhvr>
                                      <p:tavLst>
                                        <p:tav tm="0">
                                          <p:val>
                                            <p:strVal val="ppt_w"/>
                                          </p:val>
                                        </p:tav>
                                        <p:tav tm="100000">
                                          <p:val>
                                            <p:strVal val="ppt_w"/>
                                          </p:val>
                                        </p:tav>
                                      </p:tavLst>
                                    </p:anim>
                                    <p:anim calcmode="lin" valueType="num">
                                      <p:cBhvr>
                                        <p:cTn id="406"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7"/>
                                        </p:tgtEl>
                                        <p:attrNameLst>
                                          <p:attrName>style.visibility</p:attrName>
                                        </p:attrNameLst>
                                      </p:cBhvr>
                                      <p:to>
                                        <p:strVal val="hidden"/>
                                      </p:to>
                                    </p:set>
                                  </p:childTnLst>
                                </p:cTn>
                              </p:par>
                              <p:par>
                                <p:cTn id="408" presetID="19" presetClass="exit" presetSubtype="5" fill="hold" grpId="3" nodeType="withEffect">
                                  <p:stCondLst>
                                    <p:cond delay="0"/>
                                  </p:stCondLst>
                                  <p:childTnLst>
                                    <p:anim calcmode="lin" valueType="num">
                                      <p:cBhvr>
                                        <p:cTn id="409" dur="2000"/>
                                        <p:tgtEl>
                                          <p:spTgt spid="18"/>
                                        </p:tgtEl>
                                        <p:attrNameLst>
                                          <p:attrName>ppt_w</p:attrName>
                                        </p:attrNameLst>
                                      </p:cBhvr>
                                      <p:tavLst>
                                        <p:tav tm="0">
                                          <p:val>
                                            <p:strVal val="ppt_w"/>
                                          </p:val>
                                        </p:tav>
                                        <p:tav tm="100000">
                                          <p:val>
                                            <p:strVal val="ppt_w"/>
                                          </p:val>
                                        </p:tav>
                                      </p:tavLst>
                                    </p:anim>
                                    <p:anim calcmode="lin" valueType="num">
                                      <p:cBhvr>
                                        <p:cTn id="4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18"/>
                                        </p:tgtEl>
                                        <p:attrNameLst>
                                          <p:attrName>style.visibility</p:attrName>
                                        </p:attrNameLst>
                                      </p:cBhvr>
                                      <p:to>
                                        <p:strVal val="hidden"/>
                                      </p:to>
                                    </p:set>
                                  </p:childTnLst>
                                </p:cTn>
                              </p:par>
                              <p:par>
                                <p:cTn id="412" presetID="19" presetClass="exit" presetSubtype="5" fill="hold" grpId="3" nodeType="withEffect">
                                  <p:stCondLst>
                                    <p:cond delay="0"/>
                                  </p:stCondLst>
                                  <p:childTnLst>
                                    <p:anim calcmode="lin" valueType="num">
                                      <p:cBhvr>
                                        <p:cTn id="413" dur="2000"/>
                                        <p:tgtEl>
                                          <p:spTgt spid="19"/>
                                        </p:tgtEl>
                                        <p:attrNameLst>
                                          <p:attrName>ppt_w</p:attrName>
                                        </p:attrNameLst>
                                      </p:cBhvr>
                                      <p:tavLst>
                                        <p:tav tm="0">
                                          <p:val>
                                            <p:strVal val="ppt_w"/>
                                          </p:val>
                                        </p:tav>
                                        <p:tav tm="100000">
                                          <p:val>
                                            <p:strVal val="ppt_w"/>
                                          </p:val>
                                        </p:tav>
                                      </p:tavLst>
                                    </p:anim>
                                    <p:anim calcmode="lin" valueType="num">
                                      <p:cBhvr>
                                        <p:cTn id="414"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19"/>
                                        </p:tgtEl>
                                        <p:attrNameLst>
                                          <p:attrName>style.visibility</p:attrName>
                                        </p:attrNameLst>
                                      </p:cBhvr>
                                      <p:to>
                                        <p:strVal val="hidden"/>
                                      </p:to>
                                    </p:set>
                                  </p:childTnLst>
                                </p:cTn>
                              </p:par>
                              <p:par>
                                <p:cTn id="416" presetID="19" presetClass="exit" presetSubtype="5" fill="hold" grpId="3" nodeType="withEffect">
                                  <p:stCondLst>
                                    <p:cond delay="0"/>
                                  </p:stCondLst>
                                  <p:childTnLst>
                                    <p:anim calcmode="lin" valueType="num">
                                      <p:cBhvr>
                                        <p:cTn id="417" dur="2000"/>
                                        <p:tgtEl>
                                          <p:spTgt spid="20"/>
                                        </p:tgtEl>
                                        <p:attrNameLst>
                                          <p:attrName>ppt_w</p:attrName>
                                        </p:attrNameLst>
                                      </p:cBhvr>
                                      <p:tavLst>
                                        <p:tav tm="0">
                                          <p:val>
                                            <p:strVal val="ppt_w"/>
                                          </p:val>
                                        </p:tav>
                                        <p:tav tm="100000">
                                          <p:val>
                                            <p:strVal val="ppt_w"/>
                                          </p:val>
                                        </p:tav>
                                      </p:tavLst>
                                    </p:anim>
                                    <p:anim calcmode="lin" valueType="num">
                                      <p:cBhvr>
                                        <p:cTn id="4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20"/>
                                        </p:tgtEl>
                                        <p:attrNameLst>
                                          <p:attrName>style.visibility</p:attrName>
                                        </p:attrNameLst>
                                      </p:cBhvr>
                                      <p:to>
                                        <p:strVal val="hidden"/>
                                      </p:to>
                                    </p:set>
                                  </p:childTnLst>
                                </p:cTn>
                              </p:par>
                              <p:par>
                                <p:cTn id="420" presetID="19" presetClass="exit" presetSubtype="5" fill="hold" grpId="3" nodeType="withEffect">
                                  <p:stCondLst>
                                    <p:cond delay="0"/>
                                  </p:stCondLst>
                                  <p:childTnLst>
                                    <p:anim calcmode="lin" valueType="num">
                                      <p:cBhvr>
                                        <p:cTn id="421" dur="2000"/>
                                        <p:tgtEl>
                                          <p:spTgt spid="21"/>
                                        </p:tgtEl>
                                        <p:attrNameLst>
                                          <p:attrName>ppt_w</p:attrName>
                                        </p:attrNameLst>
                                      </p:cBhvr>
                                      <p:tavLst>
                                        <p:tav tm="0">
                                          <p:val>
                                            <p:strVal val="ppt_w"/>
                                          </p:val>
                                        </p:tav>
                                        <p:tav tm="100000">
                                          <p:val>
                                            <p:strVal val="ppt_w"/>
                                          </p:val>
                                        </p:tav>
                                      </p:tavLst>
                                    </p:anim>
                                    <p:anim calcmode="lin" valueType="num">
                                      <p:cBhvr>
                                        <p:cTn id="422"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21"/>
                                        </p:tgtEl>
                                        <p:attrNameLst>
                                          <p:attrName>style.visibility</p:attrName>
                                        </p:attrNameLst>
                                      </p:cBhvr>
                                      <p:to>
                                        <p:strVal val="hidden"/>
                                      </p:to>
                                    </p:set>
                                  </p:childTnLst>
                                </p:cTn>
                              </p:par>
                              <p:par>
                                <p:cTn id="424" presetID="19" presetClass="exit" presetSubtype="5" fill="hold" grpId="3" nodeType="withEffect">
                                  <p:stCondLst>
                                    <p:cond delay="0"/>
                                  </p:stCondLst>
                                  <p:childTnLst>
                                    <p:anim calcmode="lin" valueType="num">
                                      <p:cBhvr>
                                        <p:cTn id="425" dur="2000"/>
                                        <p:tgtEl>
                                          <p:spTgt spid="22"/>
                                        </p:tgtEl>
                                        <p:attrNameLst>
                                          <p:attrName>ppt_w</p:attrName>
                                        </p:attrNameLst>
                                      </p:cBhvr>
                                      <p:tavLst>
                                        <p:tav tm="0">
                                          <p:val>
                                            <p:strVal val="ppt_w"/>
                                          </p:val>
                                        </p:tav>
                                        <p:tav tm="100000">
                                          <p:val>
                                            <p:strVal val="ppt_w"/>
                                          </p:val>
                                        </p:tav>
                                      </p:tavLst>
                                    </p:anim>
                                    <p:anim calcmode="lin" valueType="num">
                                      <p:cBhvr>
                                        <p:cTn id="426"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22"/>
                                        </p:tgtEl>
                                        <p:attrNameLst>
                                          <p:attrName>style.visibility</p:attrName>
                                        </p:attrNameLst>
                                      </p:cBhvr>
                                      <p:to>
                                        <p:strVal val="hidden"/>
                                      </p:to>
                                    </p:set>
                                  </p:childTnLst>
                                </p:cTn>
                              </p:par>
                              <p:par>
                                <p:cTn id="428" presetID="19" presetClass="exit" presetSubtype="5" fill="hold" grpId="3" nodeType="withEffect">
                                  <p:stCondLst>
                                    <p:cond delay="0"/>
                                  </p:stCondLst>
                                  <p:childTnLst>
                                    <p:anim calcmode="lin" valueType="num">
                                      <p:cBhvr>
                                        <p:cTn id="429" dur="2000"/>
                                        <p:tgtEl>
                                          <p:spTgt spid="23"/>
                                        </p:tgtEl>
                                        <p:attrNameLst>
                                          <p:attrName>ppt_w</p:attrName>
                                        </p:attrNameLst>
                                      </p:cBhvr>
                                      <p:tavLst>
                                        <p:tav tm="0">
                                          <p:val>
                                            <p:strVal val="ppt_w"/>
                                          </p:val>
                                        </p:tav>
                                        <p:tav tm="100000">
                                          <p:val>
                                            <p:strVal val="ppt_w"/>
                                          </p:val>
                                        </p:tav>
                                      </p:tavLst>
                                    </p:anim>
                                    <p:anim calcmode="lin" valueType="num">
                                      <p:cBhvr>
                                        <p:cTn id="430"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23"/>
                                        </p:tgtEl>
                                        <p:attrNameLst>
                                          <p:attrName>style.visibility</p:attrName>
                                        </p:attrNameLst>
                                      </p:cBhvr>
                                      <p:to>
                                        <p:strVal val="hidden"/>
                                      </p:to>
                                    </p:set>
                                  </p:childTnLst>
                                </p:cTn>
                              </p:par>
                              <p:par>
                                <p:cTn id="432" presetID="17" presetClass="entr" presetSubtype="1"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 calcmode="lin" valueType="num">
                                      <p:cBhvr>
                                        <p:cTn id="434" dur="2000" fill="hold"/>
                                        <p:tgtEl>
                                          <p:spTgt spid="2"/>
                                        </p:tgtEl>
                                        <p:attrNameLst>
                                          <p:attrName>ppt_x</p:attrName>
                                        </p:attrNameLst>
                                      </p:cBhvr>
                                      <p:tavLst>
                                        <p:tav tm="0">
                                          <p:val>
                                            <p:strVal val="#ppt_x"/>
                                          </p:val>
                                        </p:tav>
                                        <p:tav tm="100000">
                                          <p:val>
                                            <p:strVal val="#ppt_x"/>
                                          </p:val>
                                        </p:tav>
                                      </p:tavLst>
                                    </p:anim>
                                    <p:anim calcmode="lin" valueType="num">
                                      <p:cBhvr>
                                        <p:cTn id="435" dur="2000" fill="hold"/>
                                        <p:tgtEl>
                                          <p:spTgt spid="2"/>
                                        </p:tgtEl>
                                        <p:attrNameLst>
                                          <p:attrName>ppt_y</p:attrName>
                                        </p:attrNameLst>
                                      </p:cBhvr>
                                      <p:tavLst>
                                        <p:tav tm="0">
                                          <p:val>
                                            <p:strVal val="#ppt_y-#ppt_h/2"/>
                                          </p:val>
                                        </p:tav>
                                        <p:tav tm="100000">
                                          <p:val>
                                            <p:strVal val="#ppt_y"/>
                                          </p:val>
                                        </p:tav>
                                      </p:tavLst>
                                    </p:anim>
                                    <p:anim calcmode="lin" valueType="num">
                                      <p:cBhvr>
                                        <p:cTn id="436" dur="2000" fill="hold"/>
                                        <p:tgtEl>
                                          <p:spTgt spid="2"/>
                                        </p:tgtEl>
                                        <p:attrNameLst>
                                          <p:attrName>ppt_w</p:attrName>
                                        </p:attrNameLst>
                                      </p:cBhvr>
                                      <p:tavLst>
                                        <p:tav tm="0">
                                          <p:val>
                                            <p:strVal val="#ppt_w"/>
                                          </p:val>
                                        </p:tav>
                                        <p:tav tm="100000">
                                          <p:val>
                                            <p:strVal val="#ppt_w"/>
                                          </p:val>
                                        </p:tav>
                                      </p:tavLst>
                                    </p:anim>
                                    <p:anim calcmode="lin" valueType="num">
                                      <p:cBhvr>
                                        <p:cTn id="4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ucuma_1200x.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2285984"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428992" y="357172"/>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028423">
            <a:off x="3484325" y="1995101"/>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14332"/>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anim calcmode="lin" valueType="num">
                                      <p:cBhvr>
                                        <p:cTn id="27" dur="2000" fill="hold"/>
                                        <p:tgtEl>
                                          <p:spTgt spid="5"/>
                                        </p:tgtEl>
                                        <p:attrNameLst>
                                          <p:attrName>ppt_x</p:attrName>
                                        </p:attrNameLst>
                                      </p:cBhvr>
                                      <p:tavLst>
                                        <p:tav tm="0">
                                          <p:val>
                                            <p:fltVal val="0.5"/>
                                          </p:val>
                                        </p:tav>
                                        <p:tav tm="100000">
                                          <p:val>
                                            <p:strVal val="#ppt_x"/>
                                          </p:val>
                                        </p:tav>
                                      </p:tavLst>
                                    </p:anim>
                                    <p:anim calcmode="lin" valueType="num">
                                      <p:cBhvr>
                                        <p:cTn id="28" dur="2000" fill="hold"/>
                                        <p:tgtEl>
                                          <p:spTgt spid="5"/>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5"/>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anim calcmode="lin" valueType="num">
                                      <p:cBhvr>
                                        <p:cTn id="35" dur="2000" fill="hold"/>
                                        <p:tgtEl>
                                          <p:spTgt spid="6"/>
                                        </p:tgtEl>
                                        <p:attrNameLst>
                                          <p:attrName>ppt_x</p:attrName>
                                        </p:attrNameLst>
                                      </p:cBhvr>
                                      <p:tavLst>
                                        <p:tav tm="0">
                                          <p:val>
                                            <p:fltVal val="0.5"/>
                                          </p:val>
                                        </p:tav>
                                        <p:tav tm="100000">
                                          <p:val>
                                            <p:strVal val="#ppt_x"/>
                                          </p:val>
                                        </p:tav>
                                      </p:tavLst>
                                    </p:anim>
                                    <p:anim calcmode="lin" valueType="num">
                                      <p:cBhvr>
                                        <p:cTn id="36" dur="2000" fill="hold"/>
                                        <p:tgtEl>
                                          <p:spTgt spid="6"/>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23" presetClass="exit" presetSubtype="544" fill="hold" grpId="2" nodeType="withEffect">
                                  <p:stCondLst>
                                    <p:cond delay="0"/>
                                  </p:stCondLst>
                                  <p:childTnLst>
                                    <p:anim calcmode="lin" valueType="num">
                                      <p:cBhvr>
                                        <p:cTn id="40" dur="2000"/>
                                        <p:tgtEl>
                                          <p:spTgt spid="3"/>
                                        </p:tgtEl>
                                        <p:attrNameLst>
                                          <p:attrName>ppt_w</p:attrName>
                                        </p:attrNameLst>
                                      </p:cBhvr>
                                      <p:tavLst>
                                        <p:tav tm="0">
                                          <p:val>
                                            <p:strVal val="ppt_w"/>
                                          </p:val>
                                        </p:tav>
                                        <p:tav tm="100000">
                                          <p:val>
                                            <p:fltVal val="0"/>
                                          </p:val>
                                        </p:tav>
                                      </p:tavLst>
                                    </p:anim>
                                    <p:anim calcmode="lin" valueType="num">
                                      <p:cBhvr>
                                        <p:cTn id="41" dur="2000"/>
                                        <p:tgtEl>
                                          <p:spTgt spid="3"/>
                                        </p:tgtEl>
                                        <p:attrNameLst>
                                          <p:attrName>ppt_h</p:attrName>
                                        </p:attrNameLst>
                                      </p:cBhvr>
                                      <p:tavLst>
                                        <p:tav tm="0">
                                          <p:val>
                                            <p:strVal val="ppt_h"/>
                                          </p:val>
                                        </p:tav>
                                        <p:tav tm="100000">
                                          <p:val>
                                            <p:fltVal val="0"/>
                                          </p:val>
                                        </p:tav>
                                      </p:tavLst>
                                    </p:anim>
                                    <p:anim calcmode="lin" valueType="num">
                                      <p:cBhvr>
                                        <p:cTn id="42" dur="2000"/>
                                        <p:tgtEl>
                                          <p:spTgt spid="3"/>
                                        </p:tgtEl>
                                        <p:attrNameLst>
                                          <p:attrName>ppt_x</p:attrName>
                                        </p:attrNameLst>
                                      </p:cBhvr>
                                      <p:tavLst>
                                        <p:tav tm="0">
                                          <p:val>
                                            <p:strVal val="ppt_x"/>
                                          </p:val>
                                        </p:tav>
                                        <p:tav tm="100000">
                                          <p:val>
                                            <p:fltVal val="0.5"/>
                                          </p:val>
                                        </p:tav>
                                      </p:tavLst>
                                    </p:anim>
                                    <p:anim calcmode="lin" valueType="num">
                                      <p:cBhvr>
                                        <p:cTn id="43" dur="2000"/>
                                        <p:tgtEl>
                                          <p:spTgt spid="3"/>
                                        </p:tgtEl>
                                        <p:attrNameLst>
                                          <p:attrName>ppt_y</p:attrName>
                                        </p:attrNameLst>
                                      </p:cBhvr>
                                      <p:tavLst>
                                        <p:tav tm="0">
                                          <p:val>
                                            <p:strVal val="ppt_y"/>
                                          </p:val>
                                        </p:tav>
                                        <p:tav tm="100000">
                                          <p:val>
                                            <p:fltVal val="0.5"/>
                                          </p:val>
                                        </p:tav>
                                      </p:tavLst>
                                    </p:anim>
                                    <p:set>
                                      <p:cBhvr>
                                        <p:cTn id="44" dur="1" fill="hold">
                                          <p:stCondLst>
                                            <p:cond delay="1999"/>
                                          </p:stCondLst>
                                        </p:cTn>
                                        <p:tgtEl>
                                          <p:spTgt spid="3"/>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4"/>
                                        </p:tgtEl>
                                        <p:attrNameLst>
                                          <p:attrName>ppt_w</p:attrName>
                                        </p:attrNameLst>
                                      </p:cBhvr>
                                      <p:tavLst>
                                        <p:tav tm="0">
                                          <p:val>
                                            <p:strVal val="ppt_w"/>
                                          </p:val>
                                        </p:tav>
                                        <p:tav tm="100000">
                                          <p:val>
                                            <p:fltVal val="0"/>
                                          </p:val>
                                        </p:tav>
                                      </p:tavLst>
                                    </p:anim>
                                    <p:anim calcmode="lin" valueType="num">
                                      <p:cBhvr>
                                        <p:cTn id="47" dur="2000"/>
                                        <p:tgtEl>
                                          <p:spTgt spid="4"/>
                                        </p:tgtEl>
                                        <p:attrNameLst>
                                          <p:attrName>ppt_h</p:attrName>
                                        </p:attrNameLst>
                                      </p:cBhvr>
                                      <p:tavLst>
                                        <p:tav tm="0">
                                          <p:val>
                                            <p:strVal val="ppt_h"/>
                                          </p:val>
                                        </p:tav>
                                        <p:tav tm="100000">
                                          <p:val>
                                            <p:fltVal val="0"/>
                                          </p:val>
                                        </p:tav>
                                      </p:tavLst>
                                    </p:anim>
                                    <p:anim calcmode="lin" valueType="num">
                                      <p:cBhvr>
                                        <p:cTn id="48" dur="2000"/>
                                        <p:tgtEl>
                                          <p:spTgt spid="4"/>
                                        </p:tgtEl>
                                        <p:attrNameLst>
                                          <p:attrName>ppt_x</p:attrName>
                                        </p:attrNameLst>
                                      </p:cBhvr>
                                      <p:tavLst>
                                        <p:tav tm="0">
                                          <p:val>
                                            <p:strVal val="ppt_x"/>
                                          </p:val>
                                        </p:tav>
                                        <p:tav tm="100000">
                                          <p:val>
                                            <p:fltVal val="0.5"/>
                                          </p:val>
                                        </p:tav>
                                      </p:tavLst>
                                    </p:anim>
                                    <p:anim calcmode="lin" valueType="num">
                                      <p:cBhvr>
                                        <p:cTn id="49" dur="2000"/>
                                        <p:tgtEl>
                                          <p:spTgt spid="4"/>
                                        </p:tgtEl>
                                        <p:attrNameLst>
                                          <p:attrName>ppt_y</p:attrName>
                                        </p:attrNameLst>
                                      </p:cBhvr>
                                      <p:tavLst>
                                        <p:tav tm="0">
                                          <p:val>
                                            <p:strVal val="ppt_y"/>
                                          </p:val>
                                        </p:tav>
                                        <p:tav tm="100000">
                                          <p:val>
                                            <p:fltVal val="0.5"/>
                                          </p:val>
                                        </p:tav>
                                      </p:tavLst>
                                    </p:anim>
                                    <p:set>
                                      <p:cBhvr>
                                        <p:cTn id="50" dur="1" fill="hold">
                                          <p:stCondLst>
                                            <p:cond delay="1999"/>
                                          </p:stCondLst>
                                        </p:cTn>
                                        <p:tgtEl>
                                          <p:spTgt spid="4"/>
                                        </p:tgtEl>
                                        <p:attrNameLst>
                                          <p:attrName>style.visibility</p:attrName>
                                        </p:attrNameLst>
                                      </p:cBhvr>
                                      <p:to>
                                        <p:strVal val="hidden"/>
                                      </p:to>
                                    </p:set>
                                  </p:childTnLst>
                                </p:cTn>
                              </p:par>
                              <p:par>
                                <p:cTn id="51" presetID="23" presetClass="exit" presetSubtype="544" fill="hold" grpId="2" nodeType="withEffect">
                                  <p:stCondLst>
                                    <p:cond delay="0"/>
                                  </p:stCondLst>
                                  <p:childTnLst>
                                    <p:anim calcmode="lin" valueType="num">
                                      <p:cBhvr>
                                        <p:cTn id="52" dur="2000"/>
                                        <p:tgtEl>
                                          <p:spTgt spid="5"/>
                                        </p:tgtEl>
                                        <p:attrNameLst>
                                          <p:attrName>ppt_w</p:attrName>
                                        </p:attrNameLst>
                                      </p:cBhvr>
                                      <p:tavLst>
                                        <p:tav tm="0">
                                          <p:val>
                                            <p:strVal val="ppt_w"/>
                                          </p:val>
                                        </p:tav>
                                        <p:tav tm="100000">
                                          <p:val>
                                            <p:fltVal val="0"/>
                                          </p:val>
                                        </p:tav>
                                      </p:tavLst>
                                    </p:anim>
                                    <p:anim calcmode="lin" valueType="num">
                                      <p:cBhvr>
                                        <p:cTn id="53" dur="2000"/>
                                        <p:tgtEl>
                                          <p:spTgt spid="5"/>
                                        </p:tgtEl>
                                        <p:attrNameLst>
                                          <p:attrName>ppt_h</p:attrName>
                                        </p:attrNameLst>
                                      </p:cBhvr>
                                      <p:tavLst>
                                        <p:tav tm="0">
                                          <p:val>
                                            <p:strVal val="ppt_h"/>
                                          </p:val>
                                        </p:tav>
                                        <p:tav tm="100000">
                                          <p:val>
                                            <p:fltVal val="0"/>
                                          </p:val>
                                        </p:tav>
                                      </p:tavLst>
                                    </p:anim>
                                    <p:anim calcmode="lin" valueType="num">
                                      <p:cBhvr>
                                        <p:cTn id="54" dur="2000"/>
                                        <p:tgtEl>
                                          <p:spTgt spid="5"/>
                                        </p:tgtEl>
                                        <p:attrNameLst>
                                          <p:attrName>ppt_x</p:attrName>
                                        </p:attrNameLst>
                                      </p:cBhvr>
                                      <p:tavLst>
                                        <p:tav tm="0">
                                          <p:val>
                                            <p:strVal val="ppt_x"/>
                                          </p:val>
                                        </p:tav>
                                        <p:tav tm="100000">
                                          <p:val>
                                            <p:fltVal val="0.5"/>
                                          </p:val>
                                        </p:tav>
                                      </p:tavLst>
                                    </p:anim>
                                    <p:anim calcmode="lin" valueType="num">
                                      <p:cBhvr>
                                        <p:cTn id="55" dur="2000"/>
                                        <p:tgtEl>
                                          <p:spTgt spid="5"/>
                                        </p:tgtEl>
                                        <p:attrNameLst>
                                          <p:attrName>ppt_y</p:attrName>
                                        </p:attrNameLst>
                                      </p:cBhvr>
                                      <p:tavLst>
                                        <p:tav tm="0">
                                          <p:val>
                                            <p:strVal val="ppt_y"/>
                                          </p:val>
                                        </p:tav>
                                        <p:tav tm="100000">
                                          <p:val>
                                            <p:fltVal val="0.5"/>
                                          </p:val>
                                        </p:tav>
                                      </p:tavLst>
                                    </p:anim>
                                    <p:set>
                                      <p:cBhvr>
                                        <p:cTn id="56" dur="1" fill="hold">
                                          <p:stCondLst>
                                            <p:cond delay="1999"/>
                                          </p:stCondLst>
                                        </p:cTn>
                                        <p:tgtEl>
                                          <p:spTgt spid="5"/>
                                        </p:tgtEl>
                                        <p:attrNameLst>
                                          <p:attrName>style.visibility</p:attrName>
                                        </p:attrNameLst>
                                      </p:cBhvr>
                                      <p:to>
                                        <p:strVal val="hidden"/>
                                      </p:to>
                                    </p:set>
                                  </p:childTnLst>
                                </p:cTn>
                              </p:par>
                              <p:par>
                                <p:cTn id="57" presetID="23" presetClass="exit" presetSubtype="544" fill="hold" grpId="2" nodeType="withEffect">
                                  <p:stCondLst>
                                    <p:cond delay="0"/>
                                  </p:stCondLst>
                                  <p:childTnLst>
                                    <p:anim calcmode="lin" valueType="num">
                                      <p:cBhvr>
                                        <p:cTn id="58" dur="2000"/>
                                        <p:tgtEl>
                                          <p:spTgt spid="6"/>
                                        </p:tgtEl>
                                        <p:attrNameLst>
                                          <p:attrName>ppt_w</p:attrName>
                                        </p:attrNameLst>
                                      </p:cBhvr>
                                      <p:tavLst>
                                        <p:tav tm="0">
                                          <p:val>
                                            <p:strVal val="ppt_w"/>
                                          </p:val>
                                        </p:tav>
                                        <p:tav tm="100000">
                                          <p:val>
                                            <p:fltVal val="0"/>
                                          </p:val>
                                        </p:tav>
                                      </p:tavLst>
                                    </p:anim>
                                    <p:anim calcmode="lin" valueType="num">
                                      <p:cBhvr>
                                        <p:cTn id="59" dur="2000"/>
                                        <p:tgtEl>
                                          <p:spTgt spid="6"/>
                                        </p:tgtEl>
                                        <p:attrNameLst>
                                          <p:attrName>ppt_h</p:attrName>
                                        </p:attrNameLst>
                                      </p:cBhvr>
                                      <p:tavLst>
                                        <p:tav tm="0">
                                          <p:val>
                                            <p:strVal val="ppt_h"/>
                                          </p:val>
                                        </p:tav>
                                        <p:tav tm="100000">
                                          <p:val>
                                            <p:fltVal val="0"/>
                                          </p:val>
                                        </p:tav>
                                      </p:tavLst>
                                    </p:anim>
                                    <p:anim calcmode="lin" valueType="num">
                                      <p:cBhvr>
                                        <p:cTn id="60" dur="2000"/>
                                        <p:tgtEl>
                                          <p:spTgt spid="6"/>
                                        </p:tgtEl>
                                        <p:attrNameLst>
                                          <p:attrName>ppt_x</p:attrName>
                                        </p:attrNameLst>
                                      </p:cBhvr>
                                      <p:tavLst>
                                        <p:tav tm="0">
                                          <p:val>
                                            <p:strVal val="ppt_x"/>
                                          </p:val>
                                        </p:tav>
                                        <p:tav tm="100000">
                                          <p:val>
                                            <p:fltVal val="0.5"/>
                                          </p:val>
                                        </p:tav>
                                      </p:tavLst>
                                    </p:anim>
                                    <p:anim calcmode="lin" valueType="num">
                                      <p:cBhvr>
                                        <p:cTn id="61" dur="2000"/>
                                        <p:tgtEl>
                                          <p:spTgt spid="6"/>
                                        </p:tgtEl>
                                        <p:attrNameLst>
                                          <p:attrName>ppt_y</p:attrName>
                                        </p:attrNameLst>
                                      </p:cBhvr>
                                      <p:tavLst>
                                        <p:tav tm="0">
                                          <p:val>
                                            <p:strVal val="ppt_y"/>
                                          </p:val>
                                        </p:tav>
                                        <p:tav tm="100000">
                                          <p:val>
                                            <p:fltVal val="0.5"/>
                                          </p:val>
                                        </p:tav>
                                      </p:tavLst>
                                    </p:anim>
                                    <p:set>
                                      <p:cBhvr>
                                        <p:cTn id="62" dur="1" fill="hold">
                                          <p:stCondLst>
                                            <p:cond delay="1999"/>
                                          </p:stCondLst>
                                        </p:cTn>
                                        <p:tgtEl>
                                          <p:spTgt spid="6"/>
                                        </p:tgtEl>
                                        <p:attrNameLst>
                                          <p:attrName>style.visibility</p:attrName>
                                        </p:attrNameLst>
                                      </p:cBhvr>
                                      <p:to>
                                        <p:strVal val="hidden"/>
                                      </p:to>
                                    </p:set>
                                  </p:childTnLst>
                                </p:cTn>
                              </p:par>
                              <p:par>
                                <p:cTn id="63" presetID="8" presetClass="emph" presetSubtype="0" fill="hold" grpId="3"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3"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6"/>
                                        </p:tgtEl>
                                        <p:attrNameLst>
                                          <p:attrName>r</p:attrName>
                                        </p:attrNameLst>
                                      </p:cBhvr>
                                    </p:animRot>
                                  </p:childTnLst>
                                </p:cTn>
                              </p:par>
                              <p:par>
                                <p:cTn id="71" presetID="23" presetClass="entr" presetSubtype="288" fill="hold"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2000" fill="hold"/>
                                        <p:tgtEl>
                                          <p:spTgt spid="2"/>
                                        </p:tgtEl>
                                        <p:attrNameLst>
                                          <p:attrName>ppt_w</p:attrName>
                                        </p:attrNameLst>
                                      </p:cBhvr>
                                      <p:tavLst>
                                        <p:tav tm="0">
                                          <p:val>
                                            <p:strVal val="4/3*#ppt_w"/>
                                          </p:val>
                                        </p:tav>
                                        <p:tav tm="100000">
                                          <p:val>
                                            <p:strVal val="#ppt_w"/>
                                          </p:val>
                                        </p:tav>
                                      </p:tavLst>
                                    </p:anim>
                                    <p:anim calcmode="lin" valueType="num">
                                      <p:cBhvr>
                                        <p:cTn id="74" dur="2000" fill="hold"/>
                                        <p:tgtEl>
                                          <p:spTgt spid="2"/>
                                        </p:tgtEl>
                                        <p:attrNameLst>
                                          <p:attrName>ppt_h</p:attrName>
                                        </p:attrNameLst>
                                      </p:cBhvr>
                                      <p:tavLst>
                                        <p:tav tm="0">
                                          <p:val>
                                            <p:strVal val="4/3*#ppt_h"/>
                                          </p:val>
                                        </p:tav>
                                        <p:tav tm="100000">
                                          <p:val>
                                            <p:strVal val="#ppt_h"/>
                                          </p:val>
                                        </p:tav>
                                      </p:tavLst>
                                    </p:anim>
                                  </p:childTnLst>
                                </p:cTn>
                              </p:par>
                              <p:par>
                                <p:cTn id="75" presetID="21" presetClass="entr" presetSubtype="8"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heel(8)">
                                      <p:cBhvr>
                                        <p:cTn id="7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fotos tortas 0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250017" y="178593"/>
            <a:ext cx="4000528" cy="4500562"/>
          </a:xfrm>
          <a:prstGeom prst="rect">
            <a:avLst/>
          </a:prstGeom>
        </p:spPr>
      </p:pic>
      <p:pic>
        <p:nvPicPr>
          <p:cNvPr id="4" name="3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200000">
            <a:off x="4893455" y="178593"/>
            <a:ext cx="4000528" cy="4500562"/>
          </a:xfrm>
          <a:prstGeom prst="rect">
            <a:avLst/>
          </a:prstGeom>
        </p:spPr>
      </p:pic>
      <p:sp>
        <p:nvSpPr>
          <p:cNvPr id="5" name="4 Rectángulo"/>
          <p:cNvSpPr/>
          <p:nvPr/>
        </p:nvSpPr>
        <p:spPr>
          <a:xfrm>
            <a:off x="-357222" y="-285770"/>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16" presetClass="entr" presetSubtype="2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Horizontal)">
                                      <p:cBhvr>
                                        <p:cTn id="17" dur="2000"/>
                                        <p:tgtEl>
                                          <p:spTgt spid="3"/>
                                        </p:tgtEl>
                                      </p:cBhvr>
                                    </p:animEffect>
                                  </p:childTnLst>
                                </p:cTn>
                              </p:par>
                              <p:par>
                                <p:cTn id="18" presetID="16" presetClass="entr" presetSubtype="2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par>
                                <p:cTn id="21" presetID="50" presetClass="entr" presetSubtype="0" decel="10000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ppt_w</p:attrName>
                                        </p:attrNameLst>
                                      </p:cBhvr>
                                      <p:tavLst>
                                        <p:tav tm="0">
                                          <p:val>
                                            <p:strVal val="#ppt_w+.3"/>
                                          </p:val>
                                        </p:tav>
                                        <p:tav tm="100000">
                                          <p:val>
                                            <p:strVal val="#ppt_w"/>
                                          </p:val>
                                        </p:tav>
                                      </p:tavLst>
                                    </p:anim>
                                    <p:anim calcmode="lin" valueType="num">
                                      <p:cBhvr>
                                        <p:cTn id="24" dur="2000" fill="hold"/>
                                        <p:tgtEl>
                                          <p:spTgt spid="3"/>
                                        </p:tgtEl>
                                        <p:attrNameLst>
                                          <p:attrName>ppt_h</p:attrName>
                                        </p:attrNameLst>
                                      </p:cBhvr>
                                      <p:tavLst>
                                        <p:tav tm="0">
                                          <p:val>
                                            <p:strVal val="#ppt_h"/>
                                          </p:val>
                                        </p:tav>
                                        <p:tav tm="100000">
                                          <p:val>
                                            <p:strVal val="#ppt_h"/>
                                          </p:val>
                                        </p:tav>
                                      </p:tavLst>
                                    </p:anim>
                                    <p:animEffect transition="in" filter="fade">
                                      <p:cBhvr>
                                        <p:cTn id="25" dur="2000"/>
                                        <p:tgtEl>
                                          <p:spTgt spid="3"/>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3"/>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par>
                                <p:cTn id="31" presetID="19" presetClass="entr" presetSubtype="1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ppt_w</p:attrName>
                                        </p:attrNameLst>
                                      </p:cBhvr>
                                      <p:tavLst>
                                        <p:tav tm="0" fmla="#ppt_w*sin(2.5*pi*$)">
                                          <p:val>
                                            <p:fltVal val="0"/>
                                          </p:val>
                                        </p:tav>
                                        <p:tav tm="100000">
                                          <p:val>
                                            <p:fltVal val="1"/>
                                          </p:val>
                                        </p:tav>
                                      </p:tavLst>
                                    </p:anim>
                                    <p:anim calcmode="lin" valueType="num">
                                      <p:cBhvr>
                                        <p:cTn id="34" dur="2000" fill="hold"/>
                                        <p:tgtEl>
                                          <p:spTgt spid="3"/>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fmla="#ppt_w*sin(2.5*pi*$)">
                                          <p:val>
                                            <p:fltVal val="0"/>
                                          </p:val>
                                        </p:tav>
                                        <p:tav tm="100000">
                                          <p:val>
                                            <p:fltVal val="1"/>
                                          </p:val>
                                        </p:tav>
                                      </p:tavLst>
                                    </p:anim>
                                    <p:anim calcmode="lin" valueType="num">
                                      <p:cBhvr>
                                        <p:cTn id="38" dur="2000" fill="hold"/>
                                        <p:tgtEl>
                                          <p:spTgt spid="4"/>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17" presetClass="exit" presetSubtype="8" fill="hold" nodeType="afterEffect">
                                  <p:stCondLst>
                                    <p:cond delay="0"/>
                                  </p:stCondLst>
                                  <p:childTnLst>
                                    <p:anim calcmode="lin" valueType="num">
                                      <p:cBhvr>
                                        <p:cTn id="41" dur="2000"/>
                                        <p:tgtEl>
                                          <p:spTgt spid="3"/>
                                        </p:tgtEl>
                                        <p:attrNameLst>
                                          <p:attrName>ppt_x</p:attrName>
                                        </p:attrNameLst>
                                      </p:cBhvr>
                                      <p:tavLst>
                                        <p:tav tm="0">
                                          <p:val>
                                            <p:strVal val="ppt_x"/>
                                          </p:val>
                                        </p:tav>
                                        <p:tav tm="100000">
                                          <p:val>
                                            <p:strVal val="ppt_x-ppt_w/2"/>
                                          </p:val>
                                        </p:tav>
                                      </p:tavLst>
                                    </p:anim>
                                    <p:anim calcmode="lin" valueType="num">
                                      <p:cBhvr>
                                        <p:cTn id="42" dur="2000"/>
                                        <p:tgtEl>
                                          <p:spTgt spid="3"/>
                                        </p:tgtEl>
                                        <p:attrNameLst>
                                          <p:attrName>ppt_y</p:attrName>
                                        </p:attrNameLst>
                                      </p:cBhvr>
                                      <p:tavLst>
                                        <p:tav tm="0">
                                          <p:val>
                                            <p:strVal val="ppt_y"/>
                                          </p:val>
                                        </p:tav>
                                        <p:tav tm="100000">
                                          <p:val>
                                            <p:strVal val="ppt_y"/>
                                          </p:val>
                                        </p:tav>
                                      </p:tavLst>
                                    </p:anim>
                                    <p:anim calcmode="lin" valueType="num">
                                      <p:cBhvr>
                                        <p:cTn id="43" dur="2000"/>
                                        <p:tgtEl>
                                          <p:spTgt spid="3"/>
                                        </p:tgtEl>
                                        <p:attrNameLst>
                                          <p:attrName>ppt_w</p:attrName>
                                        </p:attrNameLst>
                                      </p:cBhvr>
                                      <p:tavLst>
                                        <p:tav tm="0">
                                          <p:val>
                                            <p:strVal val="ppt_w"/>
                                          </p:val>
                                        </p:tav>
                                        <p:tav tm="100000">
                                          <p:val>
                                            <p:fltVal val="0"/>
                                          </p:val>
                                        </p:tav>
                                      </p:tavLst>
                                    </p:anim>
                                    <p:anim calcmode="lin" valueType="num">
                                      <p:cBhvr>
                                        <p:cTn id="44" dur="2000"/>
                                        <p:tgtEl>
                                          <p:spTgt spid="3"/>
                                        </p:tgtEl>
                                        <p:attrNameLst>
                                          <p:attrName>ppt_h</p:attrName>
                                        </p:attrNameLst>
                                      </p:cBhvr>
                                      <p:tavLst>
                                        <p:tav tm="0">
                                          <p:val>
                                            <p:strVal val="ppt_h"/>
                                          </p:val>
                                        </p:tav>
                                        <p:tav tm="100000">
                                          <p:val>
                                            <p:strVal val="ppt_h"/>
                                          </p:val>
                                        </p:tav>
                                      </p:tavLst>
                                    </p:anim>
                                    <p:set>
                                      <p:cBhvr>
                                        <p:cTn id="45" dur="1" fill="hold">
                                          <p:stCondLst>
                                            <p:cond delay="1999"/>
                                          </p:stCondLst>
                                        </p:cTn>
                                        <p:tgtEl>
                                          <p:spTgt spid="3"/>
                                        </p:tgtEl>
                                        <p:attrNameLst>
                                          <p:attrName>style.visibility</p:attrName>
                                        </p:attrNameLst>
                                      </p:cBhvr>
                                      <p:to>
                                        <p:strVal val="hidden"/>
                                      </p:to>
                                    </p:set>
                                  </p:childTnLst>
                                </p:cTn>
                              </p:par>
                              <p:par>
                                <p:cTn id="46" presetID="17" presetClass="exit" presetSubtype="2" fill="hold" nodeType="withEffect">
                                  <p:stCondLst>
                                    <p:cond delay="0"/>
                                  </p:stCondLst>
                                  <p:childTnLst>
                                    <p:anim calcmode="lin" valueType="num">
                                      <p:cBhvr>
                                        <p:cTn id="47" dur="2000"/>
                                        <p:tgtEl>
                                          <p:spTgt spid="4"/>
                                        </p:tgtEl>
                                        <p:attrNameLst>
                                          <p:attrName>ppt_x</p:attrName>
                                        </p:attrNameLst>
                                      </p:cBhvr>
                                      <p:tavLst>
                                        <p:tav tm="0">
                                          <p:val>
                                            <p:strVal val="ppt_x"/>
                                          </p:val>
                                        </p:tav>
                                        <p:tav tm="100000">
                                          <p:val>
                                            <p:strVal val="ppt_x+ppt_w/2"/>
                                          </p:val>
                                        </p:tav>
                                      </p:tavLst>
                                    </p:anim>
                                    <p:anim calcmode="lin" valueType="num">
                                      <p:cBhvr>
                                        <p:cTn id="48" dur="2000"/>
                                        <p:tgtEl>
                                          <p:spTgt spid="4"/>
                                        </p:tgtEl>
                                        <p:attrNameLst>
                                          <p:attrName>ppt_y</p:attrName>
                                        </p:attrNameLst>
                                      </p:cBhvr>
                                      <p:tavLst>
                                        <p:tav tm="0">
                                          <p:val>
                                            <p:strVal val="ppt_y"/>
                                          </p:val>
                                        </p:tav>
                                        <p:tav tm="100000">
                                          <p:val>
                                            <p:strVal val="ppt_y"/>
                                          </p:val>
                                        </p:tav>
                                      </p:tavLst>
                                    </p:anim>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strVal val="ppt_h"/>
                                          </p:val>
                                        </p:tav>
                                      </p:tavLst>
                                    </p:anim>
                                    <p:set>
                                      <p:cBhvr>
                                        <p:cTn id="51" dur="1" fill="hold">
                                          <p:stCondLst>
                                            <p:cond delay="1999"/>
                                          </p:stCondLst>
                                        </p:cTn>
                                        <p:tgtEl>
                                          <p:spTgt spid="4"/>
                                        </p:tgtEl>
                                        <p:attrNameLst>
                                          <p:attrName>style.visibility</p:attrName>
                                        </p:attrNameLst>
                                      </p:cBhvr>
                                      <p:to>
                                        <p:strVal val="hidden"/>
                                      </p:to>
                                    </p:set>
                                  </p:childTnLst>
                                </p:cTn>
                              </p:par>
                              <p:par>
                                <p:cTn id="52" presetID="17" presetClass="entr" presetSubtype="10"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p:cTn id="54" dur="2000" fill="hold"/>
                                        <p:tgtEl>
                                          <p:spTgt spid="2"/>
                                        </p:tgtEl>
                                        <p:attrNameLst>
                                          <p:attrName>ppt_w</p:attrName>
                                        </p:attrNameLst>
                                      </p:cBhvr>
                                      <p:tavLst>
                                        <p:tav tm="0">
                                          <p:val>
                                            <p:fltVal val="0"/>
                                          </p:val>
                                        </p:tav>
                                        <p:tav tm="100000">
                                          <p:val>
                                            <p:strVal val="#ppt_w"/>
                                          </p:val>
                                        </p:tav>
                                      </p:tavLst>
                                    </p:anim>
                                    <p:anim calcmode="lin" valueType="num">
                                      <p:cBhvr>
                                        <p:cTn id="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ucuma-120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357554" y="1357304"/>
            <a:ext cx="2357454" cy="2357454"/>
          </a:xfrm>
          <a:prstGeom prst="rect">
            <a:avLst/>
          </a:prstGeom>
        </p:spPr>
      </p:pic>
      <p:pic>
        <p:nvPicPr>
          <p:cNvPr id="4" name="3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786182" y="0"/>
            <a:ext cx="1500198" cy="1500198"/>
          </a:xfrm>
          <a:prstGeom prst="rect">
            <a:avLst/>
          </a:prstGeom>
        </p:spPr>
      </p:pic>
      <p:pic>
        <p:nvPicPr>
          <p:cNvPr id="5" name="4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429256" y="1785932"/>
            <a:ext cx="1500198" cy="1500198"/>
          </a:xfrm>
          <a:prstGeom prst="rect">
            <a:avLst/>
          </a:prstGeom>
        </p:spPr>
      </p:pic>
      <p:pic>
        <p:nvPicPr>
          <p:cNvPr id="6" name="5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857620" y="3429006"/>
            <a:ext cx="1500198" cy="1500198"/>
          </a:xfrm>
          <a:prstGeom prst="rect">
            <a:avLst/>
          </a:prstGeom>
        </p:spPr>
      </p:pic>
      <p:pic>
        <p:nvPicPr>
          <p:cNvPr id="7" name="6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143108" y="1785932"/>
            <a:ext cx="1500198" cy="1500198"/>
          </a:xfrm>
          <a:prstGeom prst="rect">
            <a:avLst/>
          </a:prstGeom>
        </p:spPr>
      </p:pic>
      <p:pic>
        <p:nvPicPr>
          <p:cNvPr id="8" name="7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929190" y="571486"/>
            <a:ext cx="1500198" cy="1500198"/>
          </a:xfrm>
          <a:prstGeom prst="rect">
            <a:avLst/>
          </a:prstGeom>
        </p:spPr>
      </p:pic>
      <p:pic>
        <p:nvPicPr>
          <p:cNvPr id="9" name="8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000628" y="3000378"/>
            <a:ext cx="1500198" cy="1500198"/>
          </a:xfrm>
          <a:prstGeom prst="rect">
            <a:avLst/>
          </a:prstGeom>
        </p:spPr>
      </p:pic>
      <p:pic>
        <p:nvPicPr>
          <p:cNvPr id="10" name="9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643174" y="3000378"/>
            <a:ext cx="1500198" cy="1500198"/>
          </a:xfrm>
          <a:prstGeom prst="rect">
            <a:avLst/>
          </a:prstGeom>
        </p:spPr>
      </p:pic>
      <p:pic>
        <p:nvPicPr>
          <p:cNvPr id="11" name="10 Imagen" descr="tumblr_lmdm6vFrmb1qzgppgo1_40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643174" y="500048"/>
            <a:ext cx="1500198" cy="1500198"/>
          </a:xfrm>
          <a:prstGeom prst="rect">
            <a:avLst/>
          </a:prstGeom>
        </p:spPr>
      </p:pic>
      <p:sp>
        <p:nvSpPr>
          <p:cNvPr id="12" name="11 Rectángulo"/>
          <p:cNvSpPr/>
          <p:nvPr/>
        </p:nvSpPr>
        <p:spPr>
          <a:xfrm>
            <a:off x="-642974" y="-214332"/>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2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frozen-mousse-de-lúcu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7143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7143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42872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42872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50029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50029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3643306"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3643306"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4572000"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4572000"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5715008"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5715008"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7000892" y="1500180"/>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000892" y="2143122"/>
            <a:ext cx="2143108" cy="1500198"/>
          </a:xfrm>
          <a:prstGeom prst="flowChartDecision">
            <a:avLst/>
          </a:prstGeom>
          <a:blipFill>
            <a:blip r:embed="rId3" cstate="print">
              <a:duotone>
                <a:schemeClr val="accent6">
                  <a:shade val="45000"/>
                  <a:satMod val="135000"/>
                </a:schemeClr>
                <a:prstClr val="white"/>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357208"/>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0-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0-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0-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0-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2000"/>
                                        <p:tgtEl>
                                          <p:spTgt spid="3"/>
                                        </p:tgtEl>
                                        <p:attrNameLst>
                                          <p:attrName>ppt_h</p:attrName>
                                        </p:attrNameLst>
                                      </p:cBhvr>
                                      <p:tavLst>
                                        <p:tav tm="0">
                                          <p:val>
                                            <p:strVal val="ppt_h"/>
                                          </p:val>
                                        </p:tav>
                                        <p:tav tm="100000">
                                          <p:val>
                                            <p:strVal val="ppt_h"/>
                                          </p:val>
                                        </p:tav>
                                      </p:tavLst>
                                    </p:anim>
                                    <p:anim calcmode="lin" valueType="num">
                                      <p:cBhvr>
                                        <p:cTn id="1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2000"/>
                                        <p:tgtEl>
                                          <p:spTgt spid="5"/>
                                        </p:tgtEl>
                                        <p:attrNameLst>
                                          <p:attrName>ppt_h</p:attrName>
                                        </p:attrNameLst>
                                      </p:cBhvr>
                                      <p:tavLst>
                                        <p:tav tm="0">
                                          <p:val>
                                            <p:strVal val="ppt_h"/>
                                          </p:val>
                                        </p:tav>
                                        <p:tav tm="100000">
                                          <p:val>
                                            <p:strVal val="ppt_h"/>
                                          </p:val>
                                        </p:tav>
                                      </p:tavLst>
                                    </p:anim>
                                    <p:anim calcmode="lin" valueType="num">
                                      <p:cBhvr>
                                        <p:cTn id="1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2000"/>
                                        <p:tgtEl>
                                          <p:spTgt spid="7"/>
                                        </p:tgtEl>
                                        <p:attrNameLst>
                                          <p:attrName>ppt_h</p:attrName>
                                        </p:attrNameLst>
                                      </p:cBhvr>
                                      <p:tavLst>
                                        <p:tav tm="0">
                                          <p:val>
                                            <p:strVal val="ppt_h"/>
                                          </p:val>
                                        </p:tav>
                                        <p:tav tm="100000">
                                          <p:val>
                                            <p:strVal val="ppt_h"/>
                                          </p:val>
                                        </p:tav>
                                      </p:tavLst>
                                    </p:anim>
                                    <p:anim calcmode="lin" valueType="num">
                                      <p:cBhvr>
                                        <p:cTn id="1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1"/>
                                        </p:tgtEl>
                                        <p:attrNameLst>
                                          <p:attrName>ppt_h</p:attrName>
                                        </p:attrNameLst>
                                      </p:cBhvr>
                                      <p:tavLst>
                                        <p:tav tm="0">
                                          <p:val>
                                            <p:strVal val="ppt_h"/>
                                          </p:val>
                                        </p:tav>
                                        <p:tav tm="100000">
                                          <p:val>
                                            <p:strVal val="ppt_h"/>
                                          </p:val>
                                        </p:tav>
                                      </p:tavLst>
                                    </p:anim>
                                    <p:anim calcmode="lin" valueType="num">
                                      <p:cBhvr>
                                        <p:cTn id="18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3"/>
                                        </p:tgtEl>
                                        <p:attrNameLst>
                                          <p:attrName>ppt_h</p:attrName>
                                        </p:attrNameLst>
                                      </p:cBhvr>
                                      <p:tavLst>
                                        <p:tav tm="0">
                                          <p:val>
                                            <p:strVal val="ppt_h"/>
                                          </p:val>
                                        </p:tav>
                                        <p:tav tm="100000">
                                          <p:val>
                                            <p:strVal val="ppt_h"/>
                                          </p:val>
                                        </p:tav>
                                      </p:tavLst>
                                    </p:anim>
                                    <p:anim calcmode="lin" valueType="num">
                                      <p:cBhvr>
                                        <p:cTn id="19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5"/>
                                        </p:tgtEl>
                                        <p:attrNameLst>
                                          <p:attrName>ppt_h</p:attrName>
                                        </p:attrNameLst>
                                      </p:cBhvr>
                                      <p:tavLst>
                                        <p:tav tm="0">
                                          <p:val>
                                            <p:strVal val="ppt_h"/>
                                          </p:val>
                                        </p:tav>
                                        <p:tav tm="100000">
                                          <p:val>
                                            <p:strVal val="ppt_h"/>
                                          </p:val>
                                        </p:tav>
                                      </p:tavLst>
                                    </p:anim>
                                    <p:anim calcmode="lin" valueType="num">
                                      <p:cBhvr>
                                        <p:cTn id="19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6"/>
                                        </p:tgtEl>
                                        <p:attrNameLst>
                                          <p:attrName>ppt_h</p:attrName>
                                        </p:attrNameLst>
                                      </p:cBhvr>
                                      <p:tavLst>
                                        <p:tav tm="0">
                                          <p:val>
                                            <p:strVal val="ppt_h"/>
                                          </p:val>
                                        </p:tav>
                                        <p:tav tm="100000">
                                          <p:val>
                                            <p:strVal val="ppt_h"/>
                                          </p:val>
                                        </p:tav>
                                      </p:tavLst>
                                    </p:anim>
                                    <p:anim calcmode="lin" valueType="num">
                                      <p:cBhvr>
                                        <p:cTn id="20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6"/>
                                        </p:tgtEl>
                                        <p:attrNameLst>
                                          <p:attrName>style.visibility</p:attrName>
                                        </p:attrNameLst>
                                      </p:cBhvr>
                                      <p:to>
                                        <p:strVal val="hidden"/>
                                      </p:to>
                                    </p:set>
                                  </p:childTnLst>
                                </p:cTn>
                              </p:par>
                              <p:par>
                                <p:cTn id="204" presetID="23" presetClass="entr" presetSubtype="288"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strVal val="4/3*#ppt_w"/>
                                          </p:val>
                                        </p:tav>
                                        <p:tav tm="100000">
                                          <p:val>
                                            <p:strVal val="#ppt_w"/>
                                          </p:val>
                                        </p:tav>
                                      </p:tavLst>
                                    </p:anim>
                                    <p:anim calcmode="lin" valueType="num">
                                      <p:cBhvr>
                                        <p:cTn id="207" dur="2000" fill="hold"/>
                                        <p:tgtEl>
                                          <p:spTgt spid="2"/>
                                        </p:tgtEl>
                                        <p:attrNameLst>
                                          <p:attrName>ppt_h</p:attrName>
                                        </p:attrNameLst>
                                      </p:cBhvr>
                                      <p:tavLst>
                                        <p:tav tm="0">
                                          <p:val>
                                            <p:strVal val="4/3*#ppt_h"/>
                                          </p:val>
                                        </p:tav>
                                        <p:tav tm="100000">
                                          <p:val>
                                            <p:strVal val="#ppt_h"/>
                                          </p:val>
                                        </p:tav>
                                      </p:tavLst>
                                    </p:anim>
                                  </p:childTnLst>
                                </p:cTn>
                              </p:par>
                              <p:par>
                                <p:cTn id="208" presetID="16" presetClass="entr" presetSubtype="4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Effect transition="in" filter="barn(outHorizontal)">
                                      <p:cBhvr>
                                        <p:cTn id="2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helado-lucu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6973811">
            <a:off x="1382870" y="-1141726"/>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4477148">
            <a:off x="6197105" y="-1233082"/>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728428">
            <a:off x="1417543" y="1243877"/>
            <a:ext cx="1504220" cy="5085782"/>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7777948">
            <a:off x="6233649" y="1133026"/>
            <a:ext cx="1504220" cy="5278976"/>
          </a:xfrm>
          <a:prstGeom prst="triangl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42974" y="-571522"/>
            <a:ext cx="10572824" cy="6215106"/>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par>
                                <p:cTn id="26" presetID="3"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vertical)">
                                      <p:cBhvr>
                                        <p:cTn id="28" dur="2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2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2000"/>
                                        <p:tgtEl>
                                          <p:spTgt spid="7"/>
                                        </p:tgtEl>
                                      </p:cBhvr>
                                    </p:animEffect>
                                  </p:childTnLst>
                                </p:cTn>
                              </p:par>
                              <p:par>
                                <p:cTn id="35" presetID="2" presetClass="exit" presetSubtype="6" fill="hold" grpId="2" nodeType="withEffect">
                                  <p:stCondLst>
                                    <p:cond delay="0"/>
                                  </p:stCondLst>
                                  <p:childTnLst>
                                    <p:anim calcmode="lin" valueType="num">
                                      <p:cBhvr additive="base">
                                        <p:cTn id="36" dur="2000"/>
                                        <p:tgtEl>
                                          <p:spTgt spid="4"/>
                                        </p:tgtEl>
                                        <p:attrNameLst>
                                          <p:attrName>ppt_x</p:attrName>
                                        </p:attrNameLst>
                                      </p:cBhvr>
                                      <p:tavLst>
                                        <p:tav tm="0">
                                          <p:val>
                                            <p:strVal val="ppt_x"/>
                                          </p:val>
                                        </p:tav>
                                        <p:tav tm="100000">
                                          <p:val>
                                            <p:strVal val="1+ppt_w/2"/>
                                          </p:val>
                                        </p:tav>
                                      </p:tavLst>
                                    </p:anim>
                                    <p:anim calcmode="lin" valueType="num">
                                      <p:cBhvr additive="base">
                                        <p:cTn id="37" dur="2000"/>
                                        <p:tgtEl>
                                          <p:spTgt spid="4"/>
                                        </p:tgtEl>
                                        <p:attrNameLst>
                                          <p:attrName>ppt_y</p:attrName>
                                        </p:attrNameLst>
                                      </p:cBhvr>
                                      <p:tavLst>
                                        <p:tav tm="0">
                                          <p:val>
                                            <p:strVal val="ppt_y"/>
                                          </p:val>
                                        </p:tav>
                                        <p:tav tm="100000">
                                          <p:val>
                                            <p:strVal val="1+ppt_h/2"/>
                                          </p:val>
                                        </p:tav>
                                      </p:tavLst>
                                    </p:anim>
                                    <p:set>
                                      <p:cBhvr>
                                        <p:cTn id="38" dur="1" fill="hold">
                                          <p:stCondLst>
                                            <p:cond delay="1999"/>
                                          </p:stCondLst>
                                        </p:cTn>
                                        <p:tgtEl>
                                          <p:spTgt spid="4"/>
                                        </p:tgtEl>
                                        <p:attrNameLst>
                                          <p:attrName>style.visibility</p:attrName>
                                        </p:attrNameLst>
                                      </p:cBhvr>
                                      <p:to>
                                        <p:strVal val="hidden"/>
                                      </p:to>
                                    </p:set>
                                  </p:childTnLst>
                                </p:cTn>
                              </p:par>
                              <p:par>
                                <p:cTn id="39" presetID="2" presetClass="exit" presetSubtype="12" fill="hold" grpId="2" nodeType="withEffect">
                                  <p:stCondLst>
                                    <p:cond delay="0"/>
                                  </p:stCondLst>
                                  <p:childTnLst>
                                    <p:anim calcmode="lin" valueType="num">
                                      <p:cBhvr additive="base">
                                        <p:cTn id="40" dur="2000"/>
                                        <p:tgtEl>
                                          <p:spTgt spid="5"/>
                                        </p:tgtEl>
                                        <p:attrNameLst>
                                          <p:attrName>ppt_x</p:attrName>
                                        </p:attrNameLst>
                                      </p:cBhvr>
                                      <p:tavLst>
                                        <p:tav tm="0">
                                          <p:val>
                                            <p:strVal val="ppt_x"/>
                                          </p:val>
                                        </p:tav>
                                        <p:tav tm="100000">
                                          <p:val>
                                            <p:strVal val="0-ppt_w/2"/>
                                          </p:val>
                                        </p:tav>
                                      </p:tavLst>
                                    </p:anim>
                                    <p:anim calcmode="lin" valueType="num">
                                      <p:cBhvr additive="base">
                                        <p:cTn id="41" dur="2000"/>
                                        <p:tgtEl>
                                          <p:spTgt spid="5"/>
                                        </p:tgtEl>
                                        <p:attrNameLst>
                                          <p:attrName>ppt_y</p:attrName>
                                        </p:attrNameLst>
                                      </p:cBhvr>
                                      <p:tavLst>
                                        <p:tav tm="0">
                                          <p:val>
                                            <p:strVal val="ppt_y"/>
                                          </p:val>
                                        </p:tav>
                                        <p:tav tm="100000">
                                          <p:val>
                                            <p:strVal val="1+ppt_h/2"/>
                                          </p:val>
                                        </p:tav>
                                      </p:tavLst>
                                    </p:anim>
                                    <p:set>
                                      <p:cBhvr>
                                        <p:cTn id="42" dur="1" fill="hold">
                                          <p:stCondLst>
                                            <p:cond delay="1999"/>
                                          </p:stCondLst>
                                        </p:cTn>
                                        <p:tgtEl>
                                          <p:spTgt spid="5"/>
                                        </p:tgtEl>
                                        <p:attrNameLst>
                                          <p:attrName>style.visibility</p:attrName>
                                        </p:attrNameLst>
                                      </p:cBhvr>
                                      <p:to>
                                        <p:strVal val="hidden"/>
                                      </p:to>
                                    </p:set>
                                  </p:childTnLst>
                                </p:cTn>
                              </p:par>
                              <p:par>
                                <p:cTn id="43" presetID="2" presetClass="exit" presetSubtype="9" fill="hold" grpId="2" nodeType="withEffect">
                                  <p:stCondLst>
                                    <p:cond delay="0"/>
                                  </p:stCondLst>
                                  <p:childTnLst>
                                    <p:anim calcmode="lin" valueType="num">
                                      <p:cBhvr additive="base">
                                        <p:cTn id="44" dur="2000"/>
                                        <p:tgtEl>
                                          <p:spTgt spid="7"/>
                                        </p:tgtEl>
                                        <p:attrNameLst>
                                          <p:attrName>ppt_x</p:attrName>
                                        </p:attrNameLst>
                                      </p:cBhvr>
                                      <p:tavLst>
                                        <p:tav tm="0">
                                          <p:val>
                                            <p:strVal val="ppt_x"/>
                                          </p:val>
                                        </p:tav>
                                        <p:tav tm="100000">
                                          <p:val>
                                            <p:strVal val="0-ppt_w/2"/>
                                          </p:val>
                                        </p:tav>
                                      </p:tavLst>
                                    </p:anim>
                                    <p:anim calcmode="lin" valueType="num">
                                      <p:cBhvr additive="base">
                                        <p:cTn id="45" dur="2000"/>
                                        <p:tgtEl>
                                          <p:spTgt spid="7"/>
                                        </p:tgtEl>
                                        <p:attrNameLst>
                                          <p:attrName>ppt_y</p:attrName>
                                        </p:attrNameLst>
                                      </p:cBhvr>
                                      <p:tavLst>
                                        <p:tav tm="0">
                                          <p:val>
                                            <p:strVal val="ppt_y"/>
                                          </p:val>
                                        </p:tav>
                                        <p:tav tm="100000">
                                          <p:val>
                                            <p:strVal val="0-ppt_h/2"/>
                                          </p:val>
                                        </p:tav>
                                      </p:tavLst>
                                    </p:anim>
                                    <p:set>
                                      <p:cBhvr>
                                        <p:cTn id="46" dur="1" fill="hold">
                                          <p:stCondLst>
                                            <p:cond delay="1999"/>
                                          </p:stCondLst>
                                        </p:cTn>
                                        <p:tgtEl>
                                          <p:spTgt spid="7"/>
                                        </p:tgtEl>
                                        <p:attrNameLst>
                                          <p:attrName>style.visibility</p:attrName>
                                        </p:attrNameLst>
                                      </p:cBhvr>
                                      <p:to>
                                        <p:strVal val="hidden"/>
                                      </p:to>
                                    </p:set>
                                  </p:childTnLst>
                                </p:cTn>
                              </p:par>
                              <p:par>
                                <p:cTn id="47" presetID="2" presetClass="exit" presetSubtype="3" fill="hold" grpId="2"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1+ppt_w/2"/>
                                          </p:val>
                                        </p:tav>
                                      </p:tavLst>
                                    </p:anim>
                                    <p:anim calcmode="lin" valueType="num">
                                      <p:cBhvr additive="base">
                                        <p:cTn id="49" dur="2000"/>
                                        <p:tgtEl>
                                          <p:spTgt spid="6"/>
                                        </p:tgtEl>
                                        <p:attrNameLst>
                                          <p:attrName>ppt_y</p:attrName>
                                        </p:attrNameLst>
                                      </p:cBhvr>
                                      <p:tavLst>
                                        <p:tav tm="0">
                                          <p:val>
                                            <p:strVal val="ppt_y"/>
                                          </p:val>
                                        </p:tav>
                                        <p:tav tm="100000">
                                          <p:val>
                                            <p:strVal val="0-ppt_h/2"/>
                                          </p:val>
                                        </p:tav>
                                      </p:tavLst>
                                    </p:anim>
                                    <p:set>
                                      <p:cBhvr>
                                        <p:cTn id="50" dur="1" fill="hold">
                                          <p:stCondLst>
                                            <p:cond delay="1999"/>
                                          </p:stCondLst>
                                        </p:cTn>
                                        <p:tgtEl>
                                          <p:spTgt spid="6"/>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úcu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071802" y="21429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425196">
            <a:off x="4605939" y="248204"/>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143238" y="92867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25196">
            <a:off x="4605937" y="962584"/>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143242" y="150018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25196">
            <a:off x="4605941" y="1534088"/>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143240" y="221456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25196">
            <a:off x="4605939" y="2248468"/>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143240" y="278606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425196">
            <a:off x="4605939" y="2819971"/>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143238" y="350044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425196">
            <a:off x="4605937" y="3534351"/>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3143242" y="4071947"/>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25196">
            <a:off x="4605941" y="4105855"/>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6" y="21427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4" y="92865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8" y="150016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21454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6" y="278604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4" y="350042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1785918" y="4071930"/>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6" y="21427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4" y="92865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8" y="150016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21454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6" y="278604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4" y="350042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a:off x="357158" y="407193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2" y="18037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0" y="89475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4" y="146625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18063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2" y="275213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0" y="346651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6177574" y="403802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70" y="18037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68" y="89475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2" y="146625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18063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70" y="275213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68" y="346651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6425196">
            <a:off x="7677772" y="403802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500084"/>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0-#ppt_w/2"/>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0-#ppt_w/2"/>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0-#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0-#ppt_w/2"/>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0-#ppt_w/2"/>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0-#ppt_w/2"/>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2000" fill="hold"/>
                                        <p:tgtEl>
                                          <p:spTgt spid="29"/>
                                        </p:tgtEl>
                                        <p:attrNameLst>
                                          <p:attrName>ppt_x</p:attrName>
                                        </p:attrNameLst>
                                      </p:cBhvr>
                                      <p:tavLst>
                                        <p:tav tm="0">
                                          <p:val>
                                            <p:strVal val="0-#ppt_w/2"/>
                                          </p:val>
                                        </p:tav>
                                        <p:tav tm="100000">
                                          <p:val>
                                            <p:strVal val="#ppt_x"/>
                                          </p:val>
                                        </p:tav>
                                      </p:tavLst>
                                    </p:anim>
                                    <p:anim calcmode="lin" valueType="num">
                                      <p:cBhvr additive="base">
                                        <p:cTn id="82" dur="2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2000" fill="hold"/>
                                        <p:tgtEl>
                                          <p:spTgt spid="30"/>
                                        </p:tgtEl>
                                        <p:attrNameLst>
                                          <p:attrName>ppt_x</p:attrName>
                                        </p:attrNameLst>
                                      </p:cBhvr>
                                      <p:tavLst>
                                        <p:tav tm="0">
                                          <p:val>
                                            <p:strVal val="0-#ppt_w/2"/>
                                          </p:val>
                                        </p:tav>
                                        <p:tav tm="100000">
                                          <p:val>
                                            <p:strVal val="#ppt_x"/>
                                          </p:val>
                                        </p:tav>
                                      </p:tavLst>
                                    </p:anim>
                                    <p:anim calcmode="lin" valueType="num">
                                      <p:cBhvr additive="base">
                                        <p:cTn id="86" dur="2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2000" fill="hold"/>
                                        <p:tgtEl>
                                          <p:spTgt spid="31"/>
                                        </p:tgtEl>
                                        <p:attrNameLst>
                                          <p:attrName>ppt_x</p:attrName>
                                        </p:attrNameLst>
                                      </p:cBhvr>
                                      <p:tavLst>
                                        <p:tav tm="0">
                                          <p:val>
                                            <p:strVal val="0-#ppt_w/2"/>
                                          </p:val>
                                        </p:tav>
                                        <p:tav tm="100000">
                                          <p:val>
                                            <p:strVal val="#ppt_x"/>
                                          </p:val>
                                        </p:tav>
                                      </p:tavLst>
                                    </p:anim>
                                    <p:anim calcmode="lin" valueType="num">
                                      <p:cBhvr additive="base">
                                        <p:cTn id="90" dur="2000" fill="hold"/>
                                        <p:tgtEl>
                                          <p:spTgt spid="31"/>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7"/>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9"/>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30"/>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1"/>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5"/>
                                        </p:tgtEl>
                                        <p:attrNameLst>
                                          <p:attrName>style.visibility</p:attrName>
                                        </p:attrNameLst>
                                      </p:cBhvr>
                                      <p:to>
                                        <p:strVal val="visible"/>
                                      </p:to>
                                    </p:set>
                                    <p:anim calcmode="lin" valueType="num">
                                      <p:cBhvr additive="base">
                                        <p:cTn id="135" dur="2000" fill="hold"/>
                                        <p:tgtEl>
                                          <p:spTgt spid="5"/>
                                        </p:tgtEl>
                                        <p:attrNameLst>
                                          <p:attrName>ppt_x</p:attrName>
                                        </p:attrNameLst>
                                      </p:cBhvr>
                                      <p:tavLst>
                                        <p:tav tm="0">
                                          <p:val>
                                            <p:strVal val="1+#ppt_w/2"/>
                                          </p:val>
                                        </p:tav>
                                        <p:tav tm="100000">
                                          <p:val>
                                            <p:strVal val="#ppt_x"/>
                                          </p:val>
                                        </p:tav>
                                      </p:tavLst>
                                    </p:anim>
                                    <p:anim calcmode="lin" valueType="num">
                                      <p:cBhvr additive="base">
                                        <p:cTn id="136" dur="2000" fill="hold"/>
                                        <p:tgtEl>
                                          <p:spTgt spid="5"/>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 calcmode="lin" valueType="num">
                                      <p:cBhvr additive="base">
                                        <p:cTn id="139" dur="2000" fill="hold"/>
                                        <p:tgtEl>
                                          <p:spTgt spid="7"/>
                                        </p:tgtEl>
                                        <p:attrNameLst>
                                          <p:attrName>ppt_x</p:attrName>
                                        </p:attrNameLst>
                                      </p:cBhvr>
                                      <p:tavLst>
                                        <p:tav tm="0">
                                          <p:val>
                                            <p:strVal val="1+#ppt_w/2"/>
                                          </p:val>
                                        </p:tav>
                                        <p:tav tm="100000">
                                          <p:val>
                                            <p:strVal val="#ppt_x"/>
                                          </p:val>
                                        </p:tav>
                                      </p:tavLst>
                                    </p:anim>
                                    <p:anim calcmode="lin" valueType="num">
                                      <p:cBhvr additive="base">
                                        <p:cTn id="140" dur="2000" fill="hold"/>
                                        <p:tgtEl>
                                          <p:spTgt spid="7"/>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9"/>
                                        </p:tgtEl>
                                        <p:attrNameLst>
                                          <p:attrName>style.visibility</p:attrName>
                                        </p:attrNameLst>
                                      </p:cBhvr>
                                      <p:to>
                                        <p:strVal val="visible"/>
                                      </p:to>
                                    </p:set>
                                    <p:anim calcmode="lin" valueType="num">
                                      <p:cBhvr additive="base">
                                        <p:cTn id="143" dur="2000" fill="hold"/>
                                        <p:tgtEl>
                                          <p:spTgt spid="9"/>
                                        </p:tgtEl>
                                        <p:attrNameLst>
                                          <p:attrName>ppt_x</p:attrName>
                                        </p:attrNameLst>
                                      </p:cBhvr>
                                      <p:tavLst>
                                        <p:tav tm="0">
                                          <p:val>
                                            <p:strVal val="1+#ppt_w/2"/>
                                          </p:val>
                                        </p:tav>
                                        <p:tav tm="100000">
                                          <p:val>
                                            <p:strVal val="#ppt_x"/>
                                          </p:val>
                                        </p:tav>
                                      </p:tavLst>
                                    </p:anim>
                                    <p:anim calcmode="lin" valueType="num">
                                      <p:cBhvr additive="base">
                                        <p:cTn id="144" dur="2000" fill="hold"/>
                                        <p:tgtEl>
                                          <p:spTgt spid="9"/>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2000" fill="hold"/>
                                        <p:tgtEl>
                                          <p:spTgt spid="11"/>
                                        </p:tgtEl>
                                        <p:attrNameLst>
                                          <p:attrName>ppt_x</p:attrName>
                                        </p:attrNameLst>
                                      </p:cBhvr>
                                      <p:tavLst>
                                        <p:tav tm="0">
                                          <p:val>
                                            <p:strVal val="1+#ppt_w/2"/>
                                          </p:val>
                                        </p:tav>
                                        <p:tav tm="100000">
                                          <p:val>
                                            <p:strVal val="#ppt_x"/>
                                          </p:val>
                                        </p:tav>
                                      </p:tavLst>
                                    </p:anim>
                                    <p:anim calcmode="lin" valueType="num">
                                      <p:cBhvr additive="base">
                                        <p:cTn id="148" dur="2000" fill="hold"/>
                                        <p:tgtEl>
                                          <p:spTgt spid="11"/>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additive="base">
                                        <p:cTn id="151" dur="2000" fill="hold"/>
                                        <p:tgtEl>
                                          <p:spTgt spid="13"/>
                                        </p:tgtEl>
                                        <p:attrNameLst>
                                          <p:attrName>ppt_x</p:attrName>
                                        </p:attrNameLst>
                                      </p:cBhvr>
                                      <p:tavLst>
                                        <p:tav tm="0">
                                          <p:val>
                                            <p:strVal val="1+#ppt_w/2"/>
                                          </p:val>
                                        </p:tav>
                                        <p:tav tm="100000">
                                          <p:val>
                                            <p:strVal val="#ppt_x"/>
                                          </p:val>
                                        </p:tav>
                                      </p:tavLst>
                                    </p:anim>
                                    <p:anim calcmode="lin" valueType="num">
                                      <p:cBhvr additive="base">
                                        <p:cTn id="152" dur="2000" fill="hold"/>
                                        <p:tgtEl>
                                          <p:spTgt spid="13"/>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5"/>
                                        </p:tgtEl>
                                        <p:attrNameLst>
                                          <p:attrName>style.visibility</p:attrName>
                                        </p:attrNameLst>
                                      </p:cBhvr>
                                      <p:to>
                                        <p:strVal val="visible"/>
                                      </p:to>
                                    </p:set>
                                    <p:anim calcmode="lin" valueType="num">
                                      <p:cBhvr additive="base">
                                        <p:cTn id="155" dur="2000" fill="hold"/>
                                        <p:tgtEl>
                                          <p:spTgt spid="15"/>
                                        </p:tgtEl>
                                        <p:attrNameLst>
                                          <p:attrName>ppt_x</p:attrName>
                                        </p:attrNameLst>
                                      </p:cBhvr>
                                      <p:tavLst>
                                        <p:tav tm="0">
                                          <p:val>
                                            <p:strVal val="1+#ppt_w/2"/>
                                          </p:val>
                                        </p:tav>
                                        <p:tav tm="100000">
                                          <p:val>
                                            <p:strVal val="#ppt_x"/>
                                          </p:val>
                                        </p:tav>
                                      </p:tavLst>
                                    </p:anim>
                                    <p:anim calcmode="lin" valueType="num">
                                      <p:cBhvr additive="base">
                                        <p:cTn id="156" dur="2000" fill="hold"/>
                                        <p:tgtEl>
                                          <p:spTgt spid="15"/>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additive="base">
                                        <p:cTn id="159" dur="2000" fill="hold"/>
                                        <p:tgtEl>
                                          <p:spTgt spid="17"/>
                                        </p:tgtEl>
                                        <p:attrNameLst>
                                          <p:attrName>ppt_x</p:attrName>
                                        </p:attrNameLst>
                                      </p:cBhvr>
                                      <p:tavLst>
                                        <p:tav tm="0">
                                          <p:val>
                                            <p:strVal val="1+#ppt_w/2"/>
                                          </p:val>
                                        </p:tav>
                                        <p:tav tm="100000">
                                          <p:val>
                                            <p:strVal val="#ppt_x"/>
                                          </p:val>
                                        </p:tav>
                                      </p:tavLst>
                                    </p:anim>
                                    <p:anim calcmode="lin" valueType="num">
                                      <p:cBhvr additive="base">
                                        <p:cTn id="160" dur="2000" fill="hold"/>
                                        <p:tgtEl>
                                          <p:spTgt spid="17"/>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 calcmode="lin" valueType="num">
                                      <p:cBhvr additive="base">
                                        <p:cTn id="163" dur="2000" fill="hold"/>
                                        <p:tgtEl>
                                          <p:spTgt spid="32"/>
                                        </p:tgtEl>
                                        <p:attrNameLst>
                                          <p:attrName>ppt_x</p:attrName>
                                        </p:attrNameLst>
                                      </p:cBhvr>
                                      <p:tavLst>
                                        <p:tav tm="0">
                                          <p:val>
                                            <p:strVal val="1+#ppt_w/2"/>
                                          </p:val>
                                        </p:tav>
                                        <p:tav tm="100000">
                                          <p:val>
                                            <p:strVal val="#ppt_x"/>
                                          </p:val>
                                        </p:tav>
                                      </p:tavLst>
                                    </p:anim>
                                    <p:anim calcmode="lin" valueType="num">
                                      <p:cBhvr additive="base">
                                        <p:cTn id="164" dur="2000" fill="hold"/>
                                        <p:tgtEl>
                                          <p:spTgt spid="32"/>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3"/>
                                        </p:tgtEl>
                                        <p:attrNameLst>
                                          <p:attrName>style.visibility</p:attrName>
                                        </p:attrNameLst>
                                      </p:cBhvr>
                                      <p:to>
                                        <p:strVal val="visible"/>
                                      </p:to>
                                    </p:set>
                                    <p:anim calcmode="lin" valueType="num">
                                      <p:cBhvr additive="base">
                                        <p:cTn id="167" dur="2000" fill="hold"/>
                                        <p:tgtEl>
                                          <p:spTgt spid="33"/>
                                        </p:tgtEl>
                                        <p:attrNameLst>
                                          <p:attrName>ppt_x</p:attrName>
                                        </p:attrNameLst>
                                      </p:cBhvr>
                                      <p:tavLst>
                                        <p:tav tm="0">
                                          <p:val>
                                            <p:strVal val="1+#ppt_w/2"/>
                                          </p:val>
                                        </p:tav>
                                        <p:tav tm="100000">
                                          <p:val>
                                            <p:strVal val="#ppt_x"/>
                                          </p:val>
                                        </p:tav>
                                      </p:tavLst>
                                    </p:anim>
                                    <p:anim calcmode="lin" valueType="num">
                                      <p:cBhvr additive="base">
                                        <p:cTn id="168" dur="2000" fill="hold"/>
                                        <p:tgtEl>
                                          <p:spTgt spid="33"/>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4"/>
                                        </p:tgtEl>
                                        <p:attrNameLst>
                                          <p:attrName>style.visibility</p:attrName>
                                        </p:attrNameLst>
                                      </p:cBhvr>
                                      <p:to>
                                        <p:strVal val="visible"/>
                                      </p:to>
                                    </p:set>
                                    <p:anim calcmode="lin" valueType="num">
                                      <p:cBhvr additive="base">
                                        <p:cTn id="171" dur="2000" fill="hold"/>
                                        <p:tgtEl>
                                          <p:spTgt spid="34"/>
                                        </p:tgtEl>
                                        <p:attrNameLst>
                                          <p:attrName>ppt_x</p:attrName>
                                        </p:attrNameLst>
                                      </p:cBhvr>
                                      <p:tavLst>
                                        <p:tav tm="0">
                                          <p:val>
                                            <p:strVal val="1+#ppt_w/2"/>
                                          </p:val>
                                        </p:tav>
                                        <p:tav tm="100000">
                                          <p:val>
                                            <p:strVal val="#ppt_x"/>
                                          </p:val>
                                        </p:tav>
                                      </p:tavLst>
                                    </p:anim>
                                    <p:anim calcmode="lin" valueType="num">
                                      <p:cBhvr additive="base">
                                        <p:cTn id="172" dur="2000" fill="hold"/>
                                        <p:tgtEl>
                                          <p:spTgt spid="34"/>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5"/>
                                        </p:tgtEl>
                                        <p:attrNameLst>
                                          <p:attrName>style.visibility</p:attrName>
                                        </p:attrNameLst>
                                      </p:cBhvr>
                                      <p:to>
                                        <p:strVal val="visible"/>
                                      </p:to>
                                    </p:set>
                                    <p:anim calcmode="lin" valueType="num">
                                      <p:cBhvr additive="base">
                                        <p:cTn id="175" dur="2000" fill="hold"/>
                                        <p:tgtEl>
                                          <p:spTgt spid="35"/>
                                        </p:tgtEl>
                                        <p:attrNameLst>
                                          <p:attrName>ppt_x</p:attrName>
                                        </p:attrNameLst>
                                      </p:cBhvr>
                                      <p:tavLst>
                                        <p:tav tm="0">
                                          <p:val>
                                            <p:strVal val="1+#ppt_w/2"/>
                                          </p:val>
                                        </p:tav>
                                        <p:tav tm="100000">
                                          <p:val>
                                            <p:strVal val="#ppt_x"/>
                                          </p:val>
                                        </p:tav>
                                      </p:tavLst>
                                    </p:anim>
                                    <p:anim calcmode="lin" valueType="num">
                                      <p:cBhvr additive="base">
                                        <p:cTn id="176" dur="2000" fill="hold"/>
                                        <p:tgtEl>
                                          <p:spTgt spid="35"/>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6"/>
                                        </p:tgtEl>
                                        <p:attrNameLst>
                                          <p:attrName>style.visibility</p:attrName>
                                        </p:attrNameLst>
                                      </p:cBhvr>
                                      <p:to>
                                        <p:strVal val="visible"/>
                                      </p:to>
                                    </p:set>
                                    <p:anim calcmode="lin" valueType="num">
                                      <p:cBhvr additive="base">
                                        <p:cTn id="179" dur="2000" fill="hold"/>
                                        <p:tgtEl>
                                          <p:spTgt spid="36"/>
                                        </p:tgtEl>
                                        <p:attrNameLst>
                                          <p:attrName>ppt_x</p:attrName>
                                        </p:attrNameLst>
                                      </p:cBhvr>
                                      <p:tavLst>
                                        <p:tav tm="0">
                                          <p:val>
                                            <p:strVal val="1+#ppt_w/2"/>
                                          </p:val>
                                        </p:tav>
                                        <p:tav tm="100000">
                                          <p:val>
                                            <p:strVal val="#ppt_x"/>
                                          </p:val>
                                        </p:tav>
                                      </p:tavLst>
                                    </p:anim>
                                    <p:anim calcmode="lin" valueType="num">
                                      <p:cBhvr additive="base">
                                        <p:cTn id="180" dur="2000" fill="hold"/>
                                        <p:tgtEl>
                                          <p:spTgt spid="36"/>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7"/>
                                        </p:tgtEl>
                                        <p:attrNameLst>
                                          <p:attrName>style.visibility</p:attrName>
                                        </p:attrNameLst>
                                      </p:cBhvr>
                                      <p:to>
                                        <p:strVal val="visible"/>
                                      </p:to>
                                    </p:set>
                                    <p:anim calcmode="lin" valueType="num">
                                      <p:cBhvr additive="base">
                                        <p:cTn id="183" dur="2000" fill="hold"/>
                                        <p:tgtEl>
                                          <p:spTgt spid="37"/>
                                        </p:tgtEl>
                                        <p:attrNameLst>
                                          <p:attrName>ppt_x</p:attrName>
                                        </p:attrNameLst>
                                      </p:cBhvr>
                                      <p:tavLst>
                                        <p:tav tm="0">
                                          <p:val>
                                            <p:strVal val="1+#ppt_w/2"/>
                                          </p:val>
                                        </p:tav>
                                        <p:tav tm="100000">
                                          <p:val>
                                            <p:strVal val="#ppt_x"/>
                                          </p:val>
                                        </p:tav>
                                      </p:tavLst>
                                    </p:anim>
                                    <p:anim calcmode="lin" valueType="num">
                                      <p:cBhvr additive="base">
                                        <p:cTn id="184" dur="2000" fill="hold"/>
                                        <p:tgtEl>
                                          <p:spTgt spid="37"/>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8"/>
                                        </p:tgtEl>
                                        <p:attrNameLst>
                                          <p:attrName>style.visibility</p:attrName>
                                        </p:attrNameLst>
                                      </p:cBhvr>
                                      <p:to>
                                        <p:strVal val="visible"/>
                                      </p:to>
                                    </p:set>
                                    <p:anim calcmode="lin" valueType="num">
                                      <p:cBhvr additive="base">
                                        <p:cTn id="187" dur="2000" fill="hold"/>
                                        <p:tgtEl>
                                          <p:spTgt spid="38"/>
                                        </p:tgtEl>
                                        <p:attrNameLst>
                                          <p:attrName>ppt_x</p:attrName>
                                        </p:attrNameLst>
                                      </p:cBhvr>
                                      <p:tavLst>
                                        <p:tav tm="0">
                                          <p:val>
                                            <p:strVal val="1+#ppt_w/2"/>
                                          </p:val>
                                        </p:tav>
                                        <p:tav tm="100000">
                                          <p:val>
                                            <p:strVal val="#ppt_x"/>
                                          </p:val>
                                        </p:tav>
                                      </p:tavLst>
                                    </p:anim>
                                    <p:anim calcmode="lin" valueType="num">
                                      <p:cBhvr additive="base">
                                        <p:cTn id="188" dur="2000" fill="hold"/>
                                        <p:tgtEl>
                                          <p:spTgt spid="38"/>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additive="base">
                                        <p:cTn id="191" dur="2000" fill="hold"/>
                                        <p:tgtEl>
                                          <p:spTgt spid="39"/>
                                        </p:tgtEl>
                                        <p:attrNameLst>
                                          <p:attrName>ppt_x</p:attrName>
                                        </p:attrNameLst>
                                      </p:cBhvr>
                                      <p:tavLst>
                                        <p:tav tm="0">
                                          <p:val>
                                            <p:strVal val="1+#ppt_w/2"/>
                                          </p:val>
                                        </p:tav>
                                        <p:tav tm="100000">
                                          <p:val>
                                            <p:strVal val="#ppt_x"/>
                                          </p:val>
                                        </p:tav>
                                      </p:tavLst>
                                    </p:anim>
                                    <p:anim calcmode="lin" valueType="num">
                                      <p:cBhvr additive="base">
                                        <p:cTn id="192" dur="2000" fill="hold"/>
                                        <p:tgtEl>
                                          <p:spTgt spid="39"/>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40"/>
                                        </p:tgtEl>
                                        <p:attrNameLst>
                                          <p:attrName>style.visibility</p:attrName>
                                        </p:attrNameLst>
                                      </p:cBhvr>
                                      <p:to>
                                        <p:strVal val="visible"/>
                                      </p:to>
                                    </p:set>
                                    <p:anim calcmode="lin" valueType="num">
                                      <p:cBhvr additive="base">
                                        <p:cTn id="195" dur="2000" fill="hold"/>
                                        <p:tgtEl>
                                          <p:spTgt spid="40"/>
                                        </p:tgtEl>
                                        <p:attrNameLst>
                                          <p:attrName>ppt_x</p:attrName>
                                        </p:attrNameLst>
                                      </p:cBhvr>
                                      <p:tavLst>
                                        <p:tav tm="0">
                                          <p:val>
                                            <p:strVal val="1+#ppt_w/2"/>
                                          </p:val>
                                        </p:tav>
                                        <p:tav tm="100000">
                                          <p:val>
                                            <p:strVal val="#ppt_x"/>
                                          </p:val>
                                        </p:tav>
                                      </p:tavLst>
                                    </p:anim>
                                    <p:anim calcmode="lin" valueType="num">
                                      <p:cBhvr additive="base">
                                        <p:cTn id="196" dur="2000" fill="hold"/>
                                        <p:tgtEl>
                                          <p:spTgt spid="40"/>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1"/>
                                        </p:tgtEl>
                                        <p:attrNameLst>
                                          <p:attrName>style.visibility</p:attrName>
                                        </p:attrNameLst>
                                      </p:cBhvr>
                                      <p:to>
                                        <p:strVal val="visible"/>
                                      </p:to>
                                    </p:set>
                                    <p:anim calcmode="lin" valueType="num">
                                      <p:cBhvr additive="base">
                                        <p:cTn id="199" dur="2000" fill="hold"/>
                                        <p:tgtEl>
                                          <p:spTgt spid="41"/>
                                        </p:tgtEl>
                                        <p:attrNameLst>
                                          <p:attrName>ppt_x</p:attrName>
                                        </p:attrNameLst>
                                      </p:cBhvr>
                                      <p:tavLst>
                                        <p:tav tm="0">
                                          <p:val>
                                            <p:strVal val="1+#ppt_w/2"/>
                                          </p:val>
                                        </p:tav>
                                        <p:tav tm="100000">
                                          <p:val>
                                            <p:strVal val="#ppt_x"/>
                                          </p:val>
                                        </p:tav>
                                      </p:tavLst>
                                    </p:anim>
                                    <p:anim calcmode="lin" valueType="num">
                                      <p:cBhvr additive="base">
                                        <p:cTn id="200" dur="2000" fill="hold"/>
                                        <p:tgtEl>
                                          <p:spTgt spid="41"/>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 calcmode="lin" valueType="num">
                                      <p:cBhvr additive="base">
                                        <p:cTn id="203" dur="2000" fill="hold"/>
                                        <p:tgtEl>
                                          <p:spTgt spid="42"/>
                                        </p:tgtEl>
                                        <p:attrNameLst>
                                          <p:attrName>ppt_x</p:attrName>
                                        </p:attrNameLst>
                                      </p:cBhvr>
                                      <p:tavLst>
                                        <p:tav tm="0">
                                          <p:val>
                                            <p:strVal val="1+#ppt_w/2"/>
                                          </p:val>
                                        </p:tav>
                                        <p:tav tm="100000">
                                          <p:val>
                                            <p:strVal val="#ppt_x"/>
                                          </p:val>
                                        </p:tav>
                                      </p:tavLst>
                                    </p:anim>
                                    <p:anim calcmode="lin" valueType="num">
                                      <p:cBhvr additive="base">
                                        <p:cTn id="204" dur="2000" fill="hold"/>
                                        <p:tgtEl>
                                          <p:spTgt spid="42"/>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3"/>
                                        </p:tgtEl>
                                        <p:attrNameLst>
                                          <p:attrName>style.visibility</p:attrName>
                                        </p:attrNameLst>
                                      </p:cBhvr>
                                      <p:to>
                                        <p:strVal val="visible"/>
                                      </p:to>
                                    </p:set>
                                    <p:anim calcmode="lin" valueType="num">
                                      <p:cBhvr additive="base">
                                        <p:cTn id="207" dur="2000" fill="hold"/>
                                        <p:tgtEl>
                                          <p:spTgt spid="43"/>
                                        </p:tgtEl>
                                        <p:attrNameLst>
                                          <p:attrName>ppt_x</p:attrName>
                                        </p:attrNameLst>
                                      </p:cBhvr>
                                      <p:tavLst>
                                        <p:tav tm="0">
                                          <p:val>
                                            <p:strVal val="1+#ppt_w/2"/>
                                          </p:val>
                                        </p:tav>
                                        <p:tav tm="100000">
                                          <p:val>
                                            <p:strVal val="#ppt_x"/>
                                          </p:val>
                                        </p:tav>
                                      </p:tavLst>
                                    </p:anim>
                                    <p:anim calcmode="lin" valueType="num">
                                      <p:cBhvr additive="base">
                                        <p:cTn id="208" dur="2000" fill="hold"/>
                                        <p:tgtEl>
                                          <p:spTgt spid="43"/>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additive="base">
                                        <p:cTn id="211" dur="2000" fill="hold"/>
                                        <p:tgtEl>
                                          <p:spTgt spid="44"/>
                                        </p:tgtEl>
                                        <p:attrNameLst>
                                          <p:attrName>ppt_x</p:attrName>
                                        </p:attrNameLst>
                                      </p:cBhvr>
                                      <p:tavLst>
                                        <p:tav tm="0">
                                          <p:val>
                                            <p:strVal val="1+#ppt_w/2"/>
                                          </p:val>
                                        </p:tav>
                                        <p:tav tm="100000">
                                          <p:val>
                                            <p:strVal val="#ppt_x"/>
                                          </p:val>
                                        </p:tav>
                                      </p:tavLst>
                                    </p:anim>
                                    <p:anim calcmode="lin" valueType="num">
                                      <p:cBhvr additive="base">
                                        <p:cTn id="212" dur="2000" fill="hold"/>
                                        <p:tgtEl>
                                          <p:spTgt spid="44"/>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5"/>
                                        </p:tgtEl>
                                        <p:attrNameLst>
                                          <p:attrName>style.visibility</p:attrName>
                                        </p:attrNameLst>
                                      </p:cBhvr>
                                      <p:to>
                                        <p:strVal val="visible"/>
                                      </p:to>
                                    </p:set>
                                    <p:anim calcmode="lin" valueType="num">
                                      <p:cBhvr additive="base">
                                        <p:cTn id="215" dur="2000" fill="hold"/>
                                        <p:tgtEl>
                                          <p:spTgt spid="45"/>
                                        </p:tgtEl>
                                        <p:attrNameLst>
                                          <p:attrName>ppt_x</p:attrName>
                                        </p:attrNameLst>
                                      </p:cBhvr>
                                      <p:tavLst>
                                        <p:tav tm="0">
                                          <p:val>
                                            <p:strVal val="1+#ppt_w/2"/>
                                          </p:val>
                                        </p:tav>
                                        <p:tav tm="100000">
                                          <p:val>
                                            <p:strVal val="#ppt_x"/>
                                          </p:val>
                                        </p:tav>
                                      </p:tavLst>
                                    </p:anim>
                                    <p:anim calcmode="lin" valueType="num">
                                      <p:cBhvr additive="base">
                                        <p:cTn id="216" dur="2000" fill="hold"/>
                                        <p:tgtEl>
                                          <p:spTgt spid="45"/>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9"/>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2"/>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3"/>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4"/>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5"/>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6"/>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8"/>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9"/>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0"/>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1"/>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2"/>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3"/>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4"/>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5"/>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2000"/>
                                        <p:tgtEl>
                                          <p:spTgt spid="4"/>
                                        </p:tgtEl>
                                        <p:attrNameLst>
                                          <p:attrName>ppt_x</p:attrName>
                                        </p:attrNameLst>
                                      </p:cBhvr>
                                      <p:tavLst>
                                        <p:tav tm="0">
                                          <p:val>
                                            <p:strVal val="ppt_x"/>
                                          </p:val>
                                        </p:tav>
                                        <p:tav tm="100000">
                                          <p:val>
                                            <p:strVal val="1+ppt_w/2"/>
                                          </p:val>
                                        </p:tav>
                                      </p:tavLst>
                                    </p:anim>
                                    <p:anim calcmode="lin" valueType="num">
                                      <p:cBhvr additive="base">
                                        <p:cTn id="261" dur="2000"/>
                                        <p:tgtEl>
                                          <p:spTgt spid="4"/>
                                        </p:tgtEl>
                                        <p:attrNameLst>
                                          <p:attrName>ppt_y</p:attrName>
                                        </p:attrNameLst>
                                      </p:cBhvr>
                                      <p:tavLst>
                                        <p:tav tm="0">
                                          <p:val>
                                            <p:strVal val="ppt_y"/>
                                          </p:val>
                                        </p:tav>
                                        <p:tav tm="100000">
                                          <p:val>
                                            <p:strVal val="ppt_y"/>
                                          </p:val>
                                        </p:tav>
                                      </p:tavLst>
                                    </p:anim>
                                    <p:set>
                                      <p:cBhvr>
                                        <p:cTn id="262" dur="1" fill="hold">
                                          <p:stCondLst>
                                            <p:cond delay="1999"/>
                                          </p:stCondLst>
                                        </p:cTn>
                                        <p:tgtEl>
                                          <p:spTgt spid="4"/>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2000"/>
                                        <p:tgtEl>
                                          <p:spTgt spid="6"/>
                                        </p:tgtEl>
                                        <p:attrNameLst>
                                          <p:attrName>ppt_x</p:attrName>
                                        </p:attrNameLst>
                                      </p:cBhvr>
                                      <p:tavLst>
                                        <p:tav tm="0">
                                          <p:val>
                                            <p:strVal val="ppt_x"/>
                                          </p:val>
                                        </p:tav>
                                        <p:tav tm="100000">
                                          <p:val>
                                            <p:strVal val="1+ppt_w/2"/>
                                          </p:val>
                                        </p:tav>
                                      </p:tavLst>
                                    </p:anim>
                                    <p:anim calcmode="lin" valueType="num">
                                      <p:cBhvr additive="base">
                                        <p:cTn id="265" dur="2000"/>
                                        <p:tgtEl>
                                          <p:spTgt spid="6"/>
                                        </p:tgtEl>
                                        <p:attrNameLst>
                                          <p:attrName>ppt_y</p:attrName>
                                        </p:attrNameLst>
                                      </p:cBhvr>
                                      <p:tavLst>
                                        <p:tav tm="0">
                                          <p:val>
                                            <p:strVal val="ppt_y"/>
                                          </p:val>
                                        </p:tav>
                                        <p:tav tm="100000">
                                          <p:val>
                                            <p:strVal val="ppt_y"/>
                                          </p:val>
                                        </p:tav>
                                      </p:tavLst>
                                    </p:anim>
                                    <p:set>
                                      <p:cBhvr>
                                        <p:cTn id="266" dur="1" fill="hold">
                                          <p:stCondLst>
                                            <p:cond delay="1999"/>
                                          </p:stCondLst>
                                        </p:cTn>
                                        <p:tgtEl>
                                          <p:spTgt spid="6"/>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2000"/>
                                        <p:tgtEl>
                                          <p:spTgt spid="8"/>
                                        </p:tgtEl>
                                        <p:attrNameLst>
                                          <p:attrName>ppt_x</p:attrName>
                                        </p:attrNameLst>
                                      </p:cBhvr>
                                      <p:tavLst>
                                        <p:tav tm="0">
                                          <p:val>
                                            <p:strVal val="ppt_x"/>
                                          </p:val>
                                        </p:tav>
                                        <p:tav tm="100000">
                                          <p:val>
                                            <p:strVal val="1+ppt_w/2"/>
                                          </p:val>
                                        </p:tav>
                                      </p:tavLst>
                                    </p:anim>
                                    <p:anim calcmode="lin" valueType="num">
                                      <p:cBhvr additive="base">
                                        <p:cTn id="269" dur="2000"/>
                                        <p:tgtEl>
                                          <p:spTgt spid="8"/>
                                        </p:tgtEl>
                                        <p:attrNameLst>
                                          <p:attrName>ppt_y</p:attrName>
                                        </p:attrNameLst>
                                      </p:cBhvr>
                                      <p:tavLst>
                                        <p:tav tm="0">
                                          <p:val>
                                            <p:strVal val="ppt_y"/>
                                          </p:val>
                                        </p:tav>
                                        <p:tav tm="100000">
                                          <p:val>
                                            <p:strVal val="ppt_y"/>
                                          </p:val>
                                        </p:tav>
                                      </p:tavLst>
                                    </p:anim>
                                    <p:set>
                                      <p:cBhvr>
                                        <p:cTn id="270" dur="1" fill="hold">
                                          <p:stCondLst>
                                            <p:cond delay="1999"/>
                                          </p:stCondLst>
                                        </p:cTn>
                                        <p:tgtEl>
                                          <p:spTgt spid="8"/>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2000"/>
                                        <p:tgtEl>
                                          <p:spTgt spid="10"/>
                                        </p:tgtEl>
                                        <p:attrNameLst>
                                          <p:attrName>ppt_x</p:attrName>
                                        </p:attrNameLst>
                                      </p:cBhvr>
                                      <p:tavLst>
                                        <p:tav tm="0">
                                          <p:val>
                                            <p:strVal val="ppt_x"/>
                                          </p:val>
                                        </p:tav>
                                        <p:tav tm="100000">
                                          <p:val>
                                            <p:strVal val="1+ppt_w/2"/>
                                          </p:val>
                                        </p:tav>
                                      </p:tavLst>
                                    </p:anim>
                                    <p:anim calcmode="lin" valueType="num">
                                      <p:cBhvr additive="base">
                                        <p:cTn id="273" dur="2000"/>
                                        <p:tgtEl>
                                          <p:spTgt spid="10"/>
                                        </p:tgtEl>
                                        <p:attrNameLst>
                                          <p:attrName>ppt_y</p:attrName>
                                        </p:attrNameLst>
                                      </p:cBhvr>
                                      <p:tavLst>
                                        <p:tav tm="0">
                                          <p:val>
                                            <p:strVal val="ppt_y"/>
                                          </p:val>
                                        </p:tav>
                                        <p:tav tm="100000">
                                          <p:val>
                                            <p:strVal val="ppt_y"/>
                                          </p:val>
                                        </p:tav>
                                      </p:tavLst>
                                    </p:anim>
                                    <p:set>
                                      <p:cBhvr>
                                        <p:cTn id="274" dur="1" fill="hold">
                                          <p:stCondLst>
                                            <p:cond delay="1999"/>
                                          </p:stCondLst>
                                        </p:cTn>
                                        <p:tgtEl>
                                          <p:spTgt spid="10"/>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2000"/>
                                        <p:tgtEl>
                                          <p:spTgt spid="12"/>
                                        </p:tgtEl>
                                        <p:attrNameLst>
                                          <p:attrName>ppt_x</p:attrName>
                                        </p:attrNameLst>
                                      </p:cBhvr>
                                      <p:tavLst>
                                        <p:tav tm="0">
                                          <p:val>
                                            <p:strVal val="ppt_x"/>
                                          </p:val>
                                        </p:tav>
                                        <p:tav tm="100000">
                                          <p:val>
                                            <p:strVal val="1+ppt_w/2"/>
                                          </p:val>
                                        </p:tav>
                                      </p:tavLst>
                                    </p:anim>
                                    <p:anim calcmode="lin" valueType="num">
                                      <p:cBhvr additive="base">
                                        <p:cTn id="277" dur="2000"/>
                                        <p:tgtEl>
                                          <p:spTgt spid="12"/>
                                        </p:tgtEl>
                                        <p:attrNameLst>
                                          <p:attrName>ppt_y</p:attrName>
                                        </p:attrNameLst>
                                      </p:cBhvr>
                                      <p:tavLst>
                                        <p:tav tm="0">
                                          <p:val>
                                            <p:strVal val="ppt_y"/>
                                          </p:val>
                                        </p:tav>
                                        <p:tav tm="100000">
                                          <p:val>
                                            <p:strVal val="ppt_y"/>
                                          </p:val>
                                        </p:tav>
                                      </p:tavLst>
                                    </p:anim>
                                    <p:set>
                                      <p:cBhvr>
                                        <p:cTn id="278" dur="1" fill="hold">
                                          <p:stCondLst>
                                            <p:cond delay="1999"/>
                                          </p:stCondLst>
                                        </p:cTn>
                                        <p:tgtEl>
                                          <p:spTgt spid="12"/>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2000"/>
                                        <p:tgtEl>
                                          <p:spTgt spid="14"/>
                                        </p:tgtEl>
                                        <p:attrNameLst>
                                          <p:attrName>ppt_x</p:attrName>
                                        </p:attrNameLst>
                                      </p:cBhvr>
                                      <p:tavLst>
                                        <p:tav tm="0">
                                          <p:val>
                                            <p:strVal val="ppt_x"/>
                                          </p:val>
                                        </p:tav>
                                        <p:tav tm="100000">
                                          <p:val>
                                            <p:strVal val="1+ppt_w/2"/>
                                          </p:val>
                                        </p:tav>
                                      </p:tavLst>
                                    </p:anim>
                                    <p:anim calcmode="lin" valueType="num">
                                      <p:cBhvr additive="base">
                                        <p:cTn id="281" dur="2000"/>
                                        <p:tgtEl>
                                          <p:spTgt spid="14"/>
                                        </p:tgtEl>
                                        <p:attrNameLst>
                                          <p:attrName>ppt_y</p:attrName>
                                        </p:attrNameLst>
                                      </p:cBhvr>
                                      <p:tavLst>
                                        <p:tav tm="0">
                                          <p:val>
                                            <p:strVal val="ppt_y"/>
                                          </p:val>
                                        </p:tav>
                                        <p:tav tm="100000">
                                          <p:val>
                                            <p:strVal val="ppt_y"/>
                                          </p:val>
                                        </p:tav>
                                      </p:tavLst>
                                    </p:anim>
                                    <p:set>
                                      <p:cBhvr>
                                        <p:cTn id="282" dur="1" fill="hold">
                                          <p:stCondLst>
                                            <p:cond delay="1999"/>
                                          </p:stCondLst>
                                        </p:cTn>
                                        <p:tgtEl>
                                          <p:spTgt spid="14"/>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2000"/>
                                        <p:tgtEl>
                                          <p:spTgt spid="16"/>
                                        </p:tgtEl>
                                        <p:attrNameLst>
                                          <p:attrName>ppt_x</p:attrName>
                                        </p:attrNameLst>
                                      </p:cBhvr>
                                      <p:tavLst>
                                        <p:tav tm="0">
                                          <p:val>
                                            <p:strVal val="ppt_x"/>
                                          </p:val>
                                        </p:tav>
                                        <p:tav tm="100000">
                                          <p:val>
                                            <p:strVal val="1+ppt_w/2"/>
                                          </p:val>
                                        </p:tav>
                                      </p:tavLst>
                                    </p:anim>
                                    <p:anim calcmode="lin" valueType="num">
                                      <p:cBhvr additive="base">
                                        <p:cTn id="285" dur="2000"/>
                                        <p:tgtEl>
                                          <p:spTgt spid="16"/>
                                        </p:tgtEl>
                                        <p:attrNameLst>
                                          <p:attrName>ppt_y</p:attrName>
                                        </p:attrNameLst>
                                      </p:cBhvr>
                                      <p:tavLst>
                                        <p:tav tm="0">
                                          <p:val>
                                            <p:strVal val="ppt_y"/>
                                          </p:val>
                                        </p:tav>
                                        <p:tav tm="100000">
                                          <p:val>
                                            <p:strVal val="ppt_y"/>
                                          </p:val>
                                        </p:tav>
                                      </p:tavLst>
                                    </p:anim>
                                    <p:set>
                                      <p:cBhvr>
                                        <p:cTn id="286" dur="1" fill="hold">
                                          <p:stCondLst>
                                            <p:cond delay="1999"/>
                                          </p:stCondLst>
                                        </p:cTn>
                                        <p:tgtEl>
                                          <p:spTgt spid="1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2000"/>
                                        <p:tgtEl>
                                          <p:spTgt spid="18"/>
                                        </p:tgtEl>
                                        <p:attrNameLst>
                                          <p:attrName>ppt_x</p:attrName>
                                        </p:attrNameLst>
                                      </p:cBhvr>
                                      <p:tavLst>
                                        <p:tav tm="0">
                                          <p:val>
                                            <p:strVal val="ppt_x"/>
                                          </p:val>
                                        </p:tav>
                                        <p:tav tm="100000">
                                          <p:val>
                                            <p:strVal val="1+ppt_w/2"/>
                                          </p:val>
                                        </p:tav>
                                      </p:tavLst>
                                    </p:anim>
                                    <p:anim calcmode="lin" valueType="num">
                                      <p:cBhvr additive="base">
                                        <p:cTn id="289" dur="2000"/>
                                        <p:tgtEl>
                                          <p:spTgt spid="18"/>
                                        </p:tgtEl>
                                        <p:attrNameLst>
                                          <p:attrName>ppt_y</p:attrName>
                                        </p:attrNameLst>
                                      </p:cBhvr>
                                      <p:tavLst>
                                        <p:tav tm="0">
                                          <p:val>
                                            <p:strVal val="ppt_y"/>
                                          </p:val>
                                        </p:tav>
                                        <p:tav tm="100000">
                                          <p:val>
                                            <p:strVal val="ppt_y"/>
                                          </p:val>
                                        </p:tav>
                                      </p:tavLst>
                                    </p:anim>
                                    <p:set>
                                      <p:cBhvr>
                                        <p:cTn id="290" dur="1" fill="hold">
                                          <p:stCondLst>
                                            <p:cond delay="1999"/>
                                          </p:stCondLst>
                                        </p:cTn>
                                        <p:tgtEl>
                                          <p:spTgt spid="18"/>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2000"/>
                                        <p:tgtEl>
                                          <p:spTgt spid="19"/>
                                        </p:tgtEl>
                                        <p:attrNameLst>
                                          <p:attrName>ppt_x</p:attrName>
                                        </p:attrNameLst>
                                      </p:cBhvr>
                                      <p:tavLst>
                                        <p:tav tm="0">
                                          <p:val>
                                            <p:strVal val="ppt_x"/>
                                          </p:val>
                                        </p:tav>
                                        <p:tav tm="100000">
                                          <p:val>
                                            <p:strVal val="1+ppt_w/2"/>
                                          </p:val>
                                        </p:tav>
                                      </p:tavLst>
                                    </p:anim>
                                    <p:anim calcmode="lin" valueType="num">
                                      <p:cBhvr additive="base">
                                        <p:cTn id="293" dur="2000"/>
                                        <p:tgtEl>
                                          <p:spTgt spid="19"/>
                                        </p:tgtEl>
                                        <p:attrNameLst>
                                          <p:attrName>ppt_y</p:attrName>
                                        </p:attrNameLst>
                                      </p:cBhvr>
                                      <p:tavLst>
                                        <p:tav tm="0">
                                          <p:val>
                                            <p:strVal val="ppt_y"/>
                                          </p:val>
                                        </p:tav>
                                        <p:tav tm="100000">
                                          <p:val>
                                            <p:strVal val="ppt_y"/>
                                          </p:val>
                                        </p:tav>
                                      </p:tavLst>
                                    </p:anim>
                                    <p:set>
                                      <p:cBhvr>
                                        <p:cTn id="294" dur="1" fill="hold">
                                          <p:stCondLst>
                                            <p:cond delay="1999"/>
                                          </p:stCondLst>
                                        </p:cTn>
                                        <p:tgtEl>
                                          <p:spTgt spid="19"/>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2000"/>
                                        <p:tgtEl>
                                          <p:spTgt spid="20"/>
                                        </p:tgtEl>
                                        <p:attrNameLst>
                                          <p:attrName>ppt_x</p:attrName>
                                        </p:attrNameLst>
                                      </p:cBhvr>
                                      <p:tavLst>
                                        <p:tav tm="0">
                                          <p:val>
                                            <p:strVal val="ppt_x"/>
                                          </p:val>
                                        </p:tav>
                                        <p:tav tm="100000">
                                          <p:val>
                                            <p:strVal val="1+ppt_w/2"/>
                                          </p:val>
                                        </p:tav>
                                      </p:tavLst>
                                    </p:anim>
                                    <p:anim calcmode="lin" valueType="num">
                                      <p:cBhvr additive="base">
                                        <p:cTn id="297" dur="2000"/>
                                        <p:tgtEl>
                                          <p:spTgt spid="20"/>
                                        </p:tgtEl>
                                        <p:attrNameLst>
                                          <p:attrName>ppt_y</p:attrName>
                                        </p:attrNameLst>
                                      </p:cBhvr>
                                      <p:tavLst>
                                        <p:tav tm="0">
                                          <p:val>
                                            <p:strVal val="ppt_y"/>
                                          </p:val>
                                        </p:tav>
                                        <p:tav tm="100000">
                                          <p:val>
                                            <p:strVal val="ppt_y"/>
                                          </p:val>
                                        </p:tav>
                                      </p:tavLst>
                                    </p:anim>
                                    <p:set>
                                      <p:cBhvr>
                                        <p:cTn id="298" dur="1" fill="hold">
                                          <p:stCondLst>
                                            <p:cond delay="1999"/>
                                          </p:stCondLst>
                                        </p:cTn>
                                        <p:tgtEl>
                                          <p:spTgt spid="20"/>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2000"/>
                                        <p:tgtEl>
                                          <p:spTgt spid="21"/>
                                        </p:tgtEl>
                                        <p:attrNameLst>
                                          <p:attrName>ppt_x</p:attrName>
                                        </p:attrNameLst>
                                      </p:cBhvr>
                                      <p:tavLst>
                                        <p:tav tm="0">
                                          <p:val>
                                            <p:strVal val="ppt_x"/>
                                          </p:val>
                                        </p:tav>
                                        <p:tav tm="100000">
                                          <p:val>
                                            <p:strVal val="1+ppt_w/2"/>
                                          </p:val>
                                        </p:tav>
                                      </p:tavLst>
                                    </p:anim>
                                    <p:anim calcmode="lin" valueType="num">
                                      <p:cBhvr additive="base">
                                        <p:cTn id="301" dur="2000"/>
                                        <p:tgtEl>
                                          <p:spTgt spid="21"/>
                                        </p:tgtEl>
                                        <p:attrNameLst>
                                          <p:attrName>ppt_y</p:attrName>
                                        </p:attrNameLst>
                                      </p:cBhvr>
                                      <p:tavLst>
                                        <p:tav tm="0">
                                          <p:val>
                                            <p:strVal val="ppt_y"/>
                                          </p:val>
                                        </p:tav>
                                        <p:tav tm="100000">
                                          <p:val>
                                            <p:strVal val="ppt_y"/>
                                          </p:val>
                                        </p:tav>
                                      </p:tavLst>
                                    </p:anim>
                                    <p:set>
                                      <p:cBhvr>
                                        <p:cTn id="302" dur="1" fill="hold">
                                          <p:stCondLst>
                                            <p:cond delay="1999"/>
                                          </p:stCondLst>
                                        </p:cTn>
                                        <p:tgtEl>
                                          <p:spTgt spid="21"/>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2000"/>
                                        <p:tgtEl>
                                          <p:spTgt spid="22"/>
                                        </p:tgtEl>
                                        <p:attrNameLst>
                                          <p:attrName>ppt_x</p:attrName>
                                        </p:attrNameLst>
                                      </p:cBhvr>
                                      <p:tavLst>
                                        <p:tav tm="0">
                                          <p:val>
                                            <p:strVal val="ppt_x"/>
                                          </p:val>
                                        </p:tav>
                                        <p:tav tm="100000">
                                          <p:val>
                                            <p:strVal val="1+ppt_w/2"/>
                                          </p:val>
                                        </p:tav>
                                      </p:tavLst>
                                    </p:anim>
                                    <p:anim calcmode="lin" valueType="num">
                                      <p:cBhvr additive="base">
                                        <p:cTn id="305" dur="2000"/>
                                        <p:tgtEl>
                                          <p:spTgt spid="22"/>
                                        </p:tgtEl>
                                        <p:attrNameLst>
                                          <p:attrName>ppt_y</p:attrName>
                                        </p:attrNameLst>
                                      </p:cBhvr>
                                      <p:tavLst>
                                        <p:tav tm="0">
                                          <p:val>
                                            <p:strVal val="ppt_y"/>
                                          </p:val>
                                        </p:tav>
                                        <p:tav tm="100000">
                                          <p:val>
                                            <p:strVal val="ppt_y"/>
                                          </p:val>
                                        </p:tav>
                                      </p:tavLst>
                                    </p:anim>
                                    <p:set>
                                      <p:cBhvr>
                                        <p:cTn id="306" dur="1" fill="hold">
                                          <p:stCondLst>
                                            <p:cond delay="1999"/>
                                          </p:stCondLst>
                                        </p:cTn>
                                        <p:tgtEl>
                                          <p:spTgt spid="22"/>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2000"/>
                                        <p:tgtEl>
                                          <p:spTgt spid="23"/>
                                        </p:tgtEl>
                                        <p:attrNameLst>
                                          <p:attrName>ppt_x</p:attrName>
                                        </p:attrNameLst>
                                      </p:cBhvr>
                                      <p:tavLst>
                                        <p:tav tm="0">
                                          <p:val>
                                            <p:strVal val="ppt_x"/>
                                          </p:val>
                                        </p:tav>
                                        <p:tav tm="100000">
                                          <p:val>
                                            <p:strVal val="1+ppt_w/2"/>
                                          </p:val>
                                        </p:tav>
                                      </p:tavLst>
                                    </p:anim>
                                    <p:anim calcmode="lin" valueType="num">
                                      <p:cBhvr additive="base">
                                        <p:cTn id="309" dur="2000"/>
                                        <p:tgtEl>
                                          <p:spTgt spid="23"/>
                                        </p:tgtEl>
                                        <p:attrNameLst>
                                          <p:attrName>ppt_y</p:attrName>
                                        </p:attrNameLst>
                                      </p:cBhvr>
                                      <p:tavLst>
                                        <p:tav tm="0">
                                          <p:val>
                                            <p:strVal val="ppt_y"/>
                                          </p:val>
                                        </p:tav>
                                        <p:tav tm="100000">
                                          <p:val>
                                            <p:strVal val="ppt_y"/>
                                          </p:val>
                                        </p:tav>
                                      </p:tavLst>
                                    </p:anim>
                                    <p:set>
                                      <p:cBhvr>
                                        <p:cTn id="310" dur="1" fill="hold">
                                          <p:stCondLst>
                                            <p:cond delay="1999"/>
                                          </p:stCondLst>
                                        </p:cTn>
                                        <p:tgtEl>
                                          <p:spTgt spid="23"/>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2000"/>
                                        <p:tgtEl>
                                          <p:spTgt spid="24"/>
                                        </p:tgtEl>
                                        <p:attrNameLst>
                                          <p:attrName>ppt_x</p:attrName>
                                        </p:attrNameLst>
                                      </p:cBhvr>
                                      <p:tavLst>
                                        <p:tav tm="0">
                                          <p:val>
                                            <p:strVal val="ppt_x"/>
                                          </p:val>
                                        </p:tav>
                                        <p:tav tm="100000">
                                          <p:val>
                                            <p:strVal val="1+ppt_w/2"/>
                                          </p:val>
                                        </p:tav>
                                      </p:tavLst>
                                    </p:anim>
                                    <p:anim calcmode="lin" valueType="num">
                                      <p:cBhvr additive="base">
                                        <p:cTn id="313" dur="2000"/>
                                        <p:tgtEl>
                                          <p:spTgt spid="24"/>
                                        </p:tgtEl>
                                        <p:attrNameLst>
                                          <p:attrName>ppt_y</p:attrName>
                                        </p:attrNameLst>
                                      </p:cBhvr>
                                      <p:tavLst>
                                        <p:tav tm="0">
                                          <p:val>
                                            <p:strVal val="ppt_y"/>
                                          </p:val>
                                        </p:tav>
                                        <p:tav tm="100000">
                                          <p:val>
                                            <p:strVal val="ppt_y"/>
                                          </p:val>
                                        </p:tav>
                                      </p:tavLst>
                                    </p:anim>
                                    <p:set>
                                      <p:cBhvr>
                                        <p:cTn id="314" dur="1" fill="hold">
                                          <p:stCondLst>
                                            <p:cond delay="1999"/>
                                          </p:stCondLst>
                                        </p:cTn>
                                        <p:tgtEl>
                                          <p:spTgt spid="24"/>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2000"/>
                                        <p:tgtEl>
                                          <p:spTgt spid="25"/>
                                        </p:tgtEl>
                                        <p:attrNameLst>
                                          <p:attrName>ppt_x</p:attrName>
                                        </p:attrNameLst>
                                      </p:cBhvr>
                                      <p:tavLst>
                                        <p:tav tm="0">
                                          <p:val>
                                            <p:strVal val="ppt_x"/>
                                          </p:val>
                                        </p:tav>
                                        <p:tav tm="100000">
                                          <p:val>
                                            <p:strVal val="1+ppt_w/2"/>
                                          </p:val>
                                        </p:tav>
                                      </p:tavLst>
                                    </p:anim>
                                    <p:anim calcmode="lin" valueType="num">
                                      <p:cBhvr additive="base">
                                        <p:cTn id="317" dur="2000"/>
                                        <p:tgtEl>
                                          <p:spTgt spid="25"/>
                                        </p:tgtEl>
                                        <p:attrNameLst>
                                          <p:attrName>ppt_y</p:attrName>
                                        </p:attrNameLst>
                                      </p:cBhvr>
                                      <p:tavLst>
                                        <p:tav tm="0">
                                          <p:val>
                                            <p:strVal val="ppt_y"/>
                                          </p:val>
                                        </p:tav>
                                        <p:tav tm="100000">
                                          <p:val>
                                            <p:strVal val="ppt_y"/>
                                          </p:val>
                                        </p:tav>
                                      </p:tavLst>
                                    </p:anim>
                                    <p:set>
                                      <p:cBhvr>
                                        <p:cTn id="318" dur="1" fill="hold">
                                          <p:stCondLst>
                                            <p:cond delay="1999"/>
                                          </p:stCondLst>
                                        </p:cTn>
                                        <p:tgtEl>
                                          <p:spTgt spid="25"/>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2000"/>
                                        <p:tgtEl>
                                          <p:spTgt spid="26"/>
                                        </p:tgtEl>
                                        <p:attrNameLst>
                                          <p:attrName>ppt_x</p:attrName>
                                        </p:attrNameLst>
                                      </p:cBhvr>
                                      <p:tavLst>
                                        <p:tav tm="0">
                                          <p:val>
                                            <p:strVal val="ppt_x"/>
                                          </p:val>
                                        </p:tav>
                                        <p:tav tm="100000">
                                          <p:val>
                                            <p:strVal val="1+ppt_w/2"/>
                                          </p:val>
                                        </p:tav>
                                      </p:tavLst>
                                    </p:anim>
                                    <p:anim calcmode="lin" valueType="num">
                                      <p:cBhvr additive="base">
                                        <p:cTn id="321" dur="2000"/>
                                        <p:tgtEl>
                                          <p:spTgt spid="26"/>
                                        </p:tgtEl>
                                        <p:attrNameLst>
                                          <p:attrName>ppt_y</p:attrName>
                                        </p:attrNameLst>
                                      </p:cBhvr>
                                      <p:tavLst>
                                        <p:tav tm="0">
                                          <p:val>
                                            <p:strVal val="ppt_y"/>
                                          </p:val>
                                        </p:tav>
                                        <p:tav tm="100000">
                                          <p:val>
                                            <p:strVal val="ppt_y"/>
                                          </p:val>
                                        </p:tav>
                                      </p:tavLst>
                                    </p:anim>
                                    <p:set>
                                      <p:cBhvr>
                                        <p:cTn id="322" dur="1" fill="hold">
                                          <p:stCondLst>
                                            <p:cond delay="1999"/>
                                          </p:stCondLst>
                                        </p:cTn>
                                        <p:tgtEl>
                                          <p:spTgt spid="26"/>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2000"/>
                                        <p:tgtEl>
                                          <p:spTgt spid="27"/>
                                        </p:tgtEl>
                                        <p:attrNameLst>
                                          <p:attrName>ppt_x</p:attrName>
                                        </p:attrNameLst>
                                      </p:cBhvr>
                                      <p:tavLst>
                                        <p:tav tm="0">
                                          <p:val>
                                            <p:strVal val="ppt_x"/>
                                          </p:val>
                                        </p:tav>
                                        <p:tav tm="100000">
                                          <p:val>
                                            <p:strVal val="1+ppt_w/2"/>
                                          </p:val>
                                        </p:tav>
                                      </p:tavLst>
                                    </p:anim>
                                    <p:anim calcmode="lin" valueType="num">
                                      <p:cBhvr additive="base">
                                        <p:cTn id="325" dur="2000"/>
                                        <p:tgtEl>
                                          <p:spTgt spid="27"/>
                                        </p:tgtEl>
                                        <p:attrNameLst>
                                          <p:attrName>ppt_y</p:attrName>
                                        </p:attrNameLst>
                                      </p:cBhvr>
                                      <p:tavLst>
                                        <p:tav tm="0">
                                          <p:val>
                                            <p:strVal val="ppt_y"/>
                                          </p:val>
                                        </p:tav>
                                        <p:tav tm="100000">
                                          <p:val>
                                            <p:strVal val="ppt_y"/>
                                          </p:val>
                                        </p:tav>
                                      </p:tavLst>
                                    </p:anim>
                                    <p:set>
                                      <p:cBhvr>
                                        <p:cTn id="326" dur="1" fill="hold">
                                          <p:stCondLst>
                                            <p:cond delay="1999"/>
                                          </p:stCondLst>
                                        </p:cTn>
                                        <p:tgtEl>
                                          <p:spTgt spid="27"/>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2000"/>
                                        <p:tgtEl>
                                          <p:spTgt spid="28"/>
                                        </p:tgtEl>
                                        <p:attrNameLst>
                                          <p:attrName>ppt_x</p:attrName>
                                        </p:attrNameLst>
                                      </p:cBhvr>
                                      <p:tavLst>
                                        <p:tav tm="0">
                                          <p:val>
                                            <p:strVal val="ppt_x"/>
                                          </p:val>
                                        </p:tav>
                                        <p:tav tm="100000">
                                          <p:val>
                                            <p:strVal val="1+ppt_w/2"/>
                                          </p:val>
                                        </p:tav>
                                      </p:tavLst>
                                    </p:anim>
                                    <p:anim calcmode="lin" valueType="num">
                                      <p:cBhvr additive="base">
                                        <p:cTn id="329" dur="2000"/>
                                        <p:tgtEl>
                                          <p:spTgt spid="28"/>
                                        </p:tgtEl>
                                        <p:attrNameLst>
                                          <p:attrName>ppt_y</p:attrName>
                                        </p:attrNameLst>
                                      </p:cBhvr>
                                      <p:tavLst>
                                        <p:tav tm="0">
                                          <p:val>
                                            <p:strVal val="ppt_y"/>
                                          </p:val>
                                        </p:tav>
                                        <p:tav tm="100000">
                                          <p:val>
                                            <p:strVal val="ppt_y"/>
                                          </p:val>
                                        </p:tav>
                                      </p:tavLst>
                                    </p:anim>
                                    <p:set>
                                      <p:cBhvr>
                                        <p:cTn id="330" dur="1" fill="hold">
                                          <p:stCondLst>
                                            <p:cond delay="1999"/>
                                          </p:stCondLst>
                                        </p:cTn>
                                        <p:tgtEl>
                                          <p:spTgt spid="28"/>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2000"/>
                                        <p:tgtEl>
                                          <p:spTgt spid="29"/>
                                        </p:tgtEl>
                                        <p:attrNameLst>
                                          <p:attrName>ppt_x</p:attrName>
                                        </p:attrNameLst>
                                      </p:cBhvr>
                                      <p:tavLst>
                                        <p:tav tm="0">
                                          <p:val>
                                            <p:strVal val="ppt_x"/>
                                          </p:val>
                                        </p:tav>
                                        <p:tav tm="100000">
                                          <p:val>
                                            <p:strVal val="1+ppt_w/2"/>
                                          </p:val>
                                        </p:tav>
                                      </p:tavLst>
                                    </p:anim>
                                    <p:anim calcmode="lin" valueType="num">
                                      <p:cBhvr additive="base">
                                        <p:cTn id="333" dur="2000"/>
                                        <p:tgtEl>
                                          <p:spTgt spid="29"/>
                                        </p:tgtEl>
                                        <p:attrNameLst>
                                          <p:attrName>ppt_y</p:attrName>
                                        </p:attrNameLst>
                                      </p:cBhvr>
                                      <p:tavLst>
                                        <p:tav tm="0">
                                          <p:val>
                                            <p:strVal val="ppt_y"/>
                                          </p:val>
                                        </p:tav>
                                        <p:tav tm="100000">
                                          <p:val>
                                            <p:strVal val="ppt_y"/>
                                          </p:val>
                                        </p:tav>
                                      </p:tavLst>
                                    </p:anim>
                                    <p:set>
                                      <p:cBhvr>
                                        <p:cTn id="334" dur="1" fill="hold">
                                          <p:stCondLst>
                                            <p:cond delay="1999"/>
                                          </p:stCondLst>
                                        </p:cTn>
                                        <p:tgtEl>
                                          <p:spTgt spid="29"/>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2000"/>
                                        <p:tgtEl>
                                          <p:spTgt spid="30"/>
                                        </p:tgtEl>
                                        <p:attrNameLst>
                                          <p:attrName>ppt_x</p:attrName>
                                        </p:attrNameLst>
                                      </p:cBhvr>
                                      <p:tavLst>
                                        <p:tav tm="0">
                                          <p:val>
                                            <p:strVal val="ppt_x"/>
                                          </p:val>
                                        </p:tav>
                                        <p:tav tm="100000">
                                          <p:val>
                                            <p:strVal val="1+ppt_w/2"/>
                                          </p:val>
                                        </p:tav>
                                      </p:tavLst>
                                    </p:anim>
                                    <p:anim calcmode="lin" valueType="num">
                                      <p:cBhvr additive="base">
                                        <p:cTn id="337" dur="2000"/>
                                        <p:tgtEl>
                                          <p:spTgt spid="30"/>
                                        </p:tgtEl>
                                        <p:attrNameLst>
                                          <p:attrName>ppt_y</p:attrName>
                                        </p:attrNameLst>
                                      </p:cBhvr>
                                      <p:tavLst>
                                        <p:tav tm="0">
                                          <p:val>
                                            <p:strVal val="ppt_y"/>
                                          </p:val>
                                        </p:tav>
                                        <p:tav tm="100000">
                                          <p:val>
                                            <p:strVal val="ppt_y"/>
                                          </p:val>
                                        </p:tav>
                                      </p:tavLst>
                                    </p:anim>
                                    <p:set>
                                      <p:cBhvr>
                                        <p:cTn id="338" dur="1" fill="hold">
                                          <p:stCondLst>
                                            <p:cond delay="1999"/>
                                          </p:stCondLst>
                                        </p:cTn>
                                        <p:tgtEl>
                                          <p:spTgt spid="30"/>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2000"/>
                                        <p:tgtEl>
                                          <p:spTgt spid="31"/>
                                        </p:tgtEl>
                                        <p:attrNameLst>
                                          <p:attrName>ppt_x</p:attrName>
                                        </p:attrNameLst>
                                      </p:cBhvr>
                                      <p:tavLst>
                                        <p:tav tm="0">
                                          <p:val>
                                            <p:strVal val="ppt_x"/>
                                          </p:val>
                                        </p:tav>
                                        <p:tav tm="100000">
                                          <p:val>
                                            <p:strVal val="1+ppt_w/2"/>
                                          </p:val>
                                        </p:tav>
                                      </p:tavLst>
                                    </p:anim>
                                    <p:anim calcmode="lin" valueType="num">
                                      <p:cBhvr additive="base">
                                        <p:cTn id="341" dur="2000"/>
                                        <p:tgtEl>
                                          <p:spTgt spid="31"/>
                                        </p:tgtEl>
                                        <p:attrNameLst>
                                          <p:attrName>ppt_y</p:attrName>
                                        </p:attrNameLst>
                                      </p:cBhvr>
                                      <p:tavLst>
                                        <p:tav tm="0">
                                          <p:val>
                                            <p:strVal val="ppt_y"/>
                                          </p:val>
                                        </p:tav>
                                        <p:tav tm="100000">
                                          <p:val>
                                            <p:strVal val="ppt_y"/>
                                          </p:val>
                                        </p:tav>
                                      </p:tavLst>
                                    </p:anim>
                                    <p:set>
                                      <p:cBhvr>
                                        <p:cTn id="342" dur="1" fill="hold">
                                          <p:stCondLst>
                                            <p:cond delay="1999"/>
                                          </p:stCondLst>
                                        </p:cTn>
                                        <p:tgtEl>
                                          <p:spTgt spid="31"/>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2000" fill="hold"/>
                                        <p:tgtEl>
                                          <p:spTgt spid="4"/>
                                        </p:tgtEl>
                                        <p:attrNameLst>
                                          <p:attrName>r</p:attrName>
                                        </p:attrNameLst>
                                      </p:cBhvr>
                                    </p:animRot>
                                  </p:childTnLst>
                                </p:cTn>
                              </p:par>
                              <p:par>
                                <p:cTn id="345" presetID="8" presetClass="emph" presetSubtype="0" fill="hold" grpId="3" nodeType="withEffect">
                                  <p:stCondLst>
                                    <p:cond delay="0"/>
                                  </p:stCondLst>
                                  <p:childTnLst>
                                    <p:animRot by="21600000">
                                      <p:cBhvr>
                                        <p:cTn id="346" dur="2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2000" fill="hold"/>
                                        <p:tgtEl>
                                          <p:spTgt spid="8"/>
                                        </p:tgtEl>
                                        <p:attrNameLst>
                                          <p:attrName>r</p:attrName>
                                        </p:attrNameLst>
                                      </p:cBhvr>
                                    </p:animRot>
                                  </p:childTnLst>
                                </p:cTn>
                              </p:par>
                              <p:par>
                                <p:cTn id="349" presetID="8" presetClass="emph" presetSubtype="0" fill="hold" grpId="3" nodeType="withEffect">
                                  <p:stCondLst>
                                    <p:cond delay="0"/>
                                  </p:stCondLst>
                                  <p:childTnLst>
                                    <p:animRot by="21600000">
                                      <p:cBhvr>
                                        <p:cTn id="350" dur="2000" fill="hold"/>
                                        <p:tgtEl>
                                          <p:spTgt spid="10"/>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14"/>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6"/>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20"/>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21"/>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2"/>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6"/>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7"/>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28"/>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29"/>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0"/>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31"/>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2000"/>
                                        <p:tgtEl>
                                          <p:spTgt spid="5"/>
                                        </p:tgtEl>
                                        <p:attrNameLst>
                                          <p:attrName>ppt_x</p:attrName>
                                        </p:attrNameLst>
                                      </p:cBhvr>
                                      <p:tavLst>
                                        <p:tav tm="0">
                                          <p:val>
                                            <p:strVal val="ppt_x"/>
                                          </p:val>
                                        </p:tav>
                                        <p:tav tm="100000">
                                          <p:val>
                                            <p:strVal val="0-ppt_w/2"/>
                                          </p:val>
                                        </p:tav>
                                      </p:tavLst>
                                    </p:anim>
                                    <p:anim calcmode="lin" valueType="num">
                                      <p:cBhvr additive="base">
                                        <p:cTn id="387" dur="2000"/>
                                        <p:tgtEl>
                                          <p:spTgt spid="5"/>
                                        </p:tgtEl>
                                        <p:attrNameLst>
                                          <p:attrName>ppt_y</p:attrName>
                                        </p:attrNameLst>
                                      </p:cBhvr>
                                      <p:tavLst>
                                        <p:tav tm="0">
                                          <p:val>
                                            <p:strVal val="ppt_y"/>
                                          </p:val>
                                        </p:tav>
                                        <p:tav tm="100000">
                                          <p:val>
                                            <p:strVal val="ppt_y"/>
                                          </p:val>
                                        </p:tav>
                                      </p:tavLst>
                                    </p:anim>
                                    <p:set>
                                      <p:cBhvr>
                                        <p:cTn id="388" dur="1" fill="hold">
                                          <p:stCondLst>
                                            <p:cond delay="1999"/>
                                          </p:stCondLst>
                                        </p:cTn>
                                        <p:tgtEl>
                                          <p:spTgt spid="5"/>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2000"/>
                                        <p:tgtEl>
                                          <p:spTgt spid="7"/>
                                        </p:tgtEl>
                                        <p:attrNameLst>
                                          <p:attrName>ppt_x</p:attrName>
                                        </p:attrNameLst>
                                      </p:cBhvr>
                                      <p:tavLst>
                                        <p:tav tm="0">
                                          <p:val>
                                            <p:strVal val="ppt_x"/>
                                          </p:val>
                                        </p:tav>
                                        <p:tav tm="100000">
                                          <p:val>
                                            <p:strVal val="0-ppt_w/2"/>
                                          </p:val>
                                        </p:tav>
                                      </p:tavLst>
                                    </p:anim>
                                    <p:anim calcmode="lin" valueType="num">
                                      <p:cBhvr additive="base">
                                        <p:cTn id="391" dur="2000"/>
                                        <p:tgtEl>
                                          <p:spTgt spid="7"/>
                                        </p:tgtEl>
                                        <p:attrNameLst>
                                          <p:attrName>ppt_y</p:attrName>
                                        </p:attrNameLst>
                                      </p:cBhvr>
                                      <p:tavLst>
                                        <p:tav tm="0">
                                          <p:val>
                                            <p:strVal val="ppt_y"/>
                                          </p:val>
                                        </p:tav>
                                        <p:tav tm="100000">
                                          <p:val>
                                            <p:strVal val="ppt_y"/>
                                          </p:val>
                                        </p:tav>
                                      </p:tavLst>
                                    </p:anim>
                                    <p:set>
                                      <p:cBhvr>
                                        <p:cTn id="392" dur="1" fill="hold">
                                          <p:stCondLst>
                                            <p:cond delay="1999"/>
                                          </p:stCondLst>
                                        </p:cTn>
                                        <p:tgtEl>
                                          <p:spTgt spid="7"/>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9"/>
                                        </p:tgtEl>
                                        <p:attrNameLst>
                                          <p:attrName>ppt_x</p:attrName>
                                        </p:attrNameLst>
                                      </p:cBhvr>
                                      <p:tavLst>
                                        <p:tav tm="0">
                                          <p:val>
                                            <p:strVal val="ppt_x"/>
                                          </p:val>
                                        </p:tav>
                                        <p:tav tm="100000">
                                          <p:val>
                                            <p:strVal val="0-ppt_w/2"/>
                                          </p:val>
                                        </p:tav>
                                      </p:tavLst>
                                    </p:anim>
                                    <p:anim calcmode="lin" valueType="num">
                                      <p:cBhvr additive="base">
                                        <p:cTn id="395" dur="2000"/>
                                        <p:tgtEl>
                                          <p:spTgt spid="9"/>
                                        </p:tgtEl>
                                        <p:attrNameLst>
                                          <p:attrName>ppt_y</p:attrName>
                                        </p:attrNameLst>
                                      </p:cBhvr>
                                      <p:tavLst>
                                        <p:tav tm="0">
                                          <p:val>
                                            <p:strVal val="ppt_y"/>
                                          </p:val>
                                        </p:tav>
                                        <p:tav tm="100000">
                                          <p:val>
                                            <p:strVal val="ppt_y"/>
                                          </p:val>
                                        </p:tav>
                                      </p:tavLst>
                                    </p:anim>
                                    <p:set>
                                      <p:cBhvr>
                                        <p:cTn id="396" dur="1" fill="hold">
                                          <p:stCondLst>
                                            <p:cond delay="1999"/>
                                          </p:stCondLst>
                                        </p:cTn>
                                        <p:tgtEl>
                                          <p:spTgt spid="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2000"/>
                                        <p:tgtEl>
                                          <p:spTgt spid="11"/>
                                        </p:tgtEl>
                                        <p:attrNameLst>
                                          <p:attrName>ppt_x</p:attrName>
                                        </p:attrNameLst>
                                      </p:cBhvr>
                                      <p:tavLst>
                                        <p:tav tm="0">
                                          <p:val>
                                            <p:strVal val="ppt_x"/>
                                          </p:val>
                                        </p:tav>
                                        <p:tav tm="100000">
                                          <p:val>
                                            <p:strVal val="0-ppt_w/2"/>
                                          </p:val>
                                        </p:tav>
                                      </p:tavLst>
                                    </p:anim>
                                    <p:anim calcmode="lin" valueType="num">
                                      <p:cBhvr additive="base">
                                        <p:cTn id="399" dur="2000"/>
                                        <p:tgtEl>
                                          <p:spTgt spid="11"/>
                                        </p:tgtEl>
                                        <p:attrNameLst>
                                          <p:attrName>ppt_y</p:attrName>
                                        </p:attrNameLst>
                                      </p:cBhvr>
                                      <p:tavLst>
                                        <p:tav tm="0">
                                          <p:val>
                                            <p:strVal val="ppt_y"/>
                                          </p:val>
                                        </p:tav>
                                        <p:tav tm="100000">
                                          <p:val>
                                            <p:strVal val="ppt_y"/>
                                          </p:val>
                                        </p:tav>
                                      </p:tavLst>
                                    </p:anim>
                                    <p:set>
                                      <p:cBhvr>
                                        <p:cTn id="400" dur="1" fill="hold">
                                          <p:stCondLst>
                                            <p:cond delay="1999"/>
                                          </p:stCondLst>
                                        </p:cTn>
                                        <p:tgtEl>
                                          <p:spTgt spid="11"/>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13"/>
                                        </p:tgtEl>
                                        <p:attrNameLst>
                                          <p:attrName>ppt_x</p:attrName>
                                        </p:attrNameLst>
                                      </p:cBhvr>
                                      <p:tavLst>
                                        <p:tav tm="0">
                                          <p:val>
                                            <p:strVal val="ppt_x"/>
                                          </p:val>
                                        </p:tav>
                                        <p:tav tm="100000">
                                          <p:val>
                                            <p:strVal val="0-ppt_w/2"/>
                                          </p:val>
                                        </p:tav>
                                      </p:tavLst>
                                    </p:anim>
                                    <p:anim calcmode="lin" valueType="num">
                                      <p:cBhvr additive="base">
                                        <p:cTn id="403" dur="2000"/>
                                        <p:tgtEl>
                                          <p:spTgt spid="13"/>
                                        </p:tgtEl>
                                        <p:attrNameLst>
                                          <p:attrName>ppt_y</p:attrName>
                                        </p:attrNameLst>
                                      </p:cBhvr>
                                      <p:tavLst>
                                        <p:tav tm="0">
                                          <p:val>
                                            <p:strVal val="ppt_y"/>
                                          </p:val>
                                        </p:tav>
                                        <p:tav tm="100000">
                                          <p:val>
                                            <p:strVal val="ppt_y"/>
                                          </p:val>
                                        </p:tav>
                                      </p:tavLst>
                                    </p:anim>
                                    <p:set>
                                      <p:cBhvr>
                                        <p:cTn id="404" dur="1" fill="hold">
                                          <p:stCondLst>
                                            <p:cond delay="1999"/>
                                          </p:stCondLst>
                                        </p:cTn>
                                        <p:tgtEl>
                                          <p:spTgt spid="13"/>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2000"/>
                                        <p:tgtEl>
                                          <p:spTgt spid="15"/>
                                        </p:tgtEl>
                                        <p:attrNameLst>
                                          <p:attrName>ppt_x</p:attrName>
                                        </p:attrNameLst>
                                      </p:cBhvr>
                                      <p:tavLst>
                                        <p:tav tm="0">
                                          <p:val>
                                            <p:strVal val="ppt_x"/>
                                          </p:val>
                                        </p:tav>
                                        <p:tav tm="100000">
                                          <p:val>
                                            <p:strVal val="0-ppt_w/2"/>
                                          </p:val>
                                        </p:tav>
                                      </p:tavLst>
                                    </p:anim>
                                    <p:anim calcmode="lin" valueType="num">
                                      <p:cBhvr additive="base">
                                        <p:cTn id="407" dur="2000"/>
                                        <p:tgtEl>
                                          <p:spTgt spid="15"/>
                                        </p:tgtEl>
                                        <p:attrNameLst>
                                          <p:attrName>ppt_y</p:attrName>
                                        </p:attrNameLst>
                                      </p:cBhvr>
                                      <p:tavLst>
                                        <p:tav tm="0">
                                          <p:val>
                                            <p:strVal val="ppt_y"/>
                                          </p:val>
                                        </p:tav>
                                        <p:tav tm="100000">
                                          <p:val>
                                            <p:strVal val="ppt_y"/>
                                          </p:val>
                                        </p:tav>
                                      </p:tavLst>
                                    </p:anim>
                                    <p:set>
                                      <p:cBhvr>
                                        <p:cTn id="408" dur="1" fill="hold">
                                          <p:stCondLst>
                                            <p:cond delay="1999"/>
                                          </p:stCondLst>
                                        </p:cTn>
                                        <p:tgtEl>
                                          <p:spTgt spid="15"/>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17"/>
                                        </p:tgtEl>
                                        <p:attrNameLst>
                                          <p:attrName>ppt_x</p:attrName>
                                        </p:attrNameLst>
                                      </p:cBhvr>
                                      <p:tavLst>
                                        <p:tav tm="0">
                                          <p:val>
                                            <p:strVal val="ppt_x"/>
                                          </p:val>
                                        </p:tav>
                                        <p:tav tm="100000">
                                          <p:val>
                                            <p:strVal val="0-ppt_w/2"/>
                                          </p:val>
                                        </p:tav>
                                      </p:tavLst>
                                    </p:anim>
                                    <p:anim calcmode="lin" valueType="num">
                                      <p:cBhvr additive="base">
                                        <p:cTn id="411" dur="2000"/>
                                        <p:tgtEl>
                                          <p:spTgt spid="17"/>
                                        </p:tgtEl>
                                        <p:attrNameLst>
                                          <p:attrName>ppt_y</p:attrName>
                                        </p:attrNameLst>
                                      </p:cBhvr>
                                      <p:tavLst>
                                        <p:tav tm="0">
                                          <p:val>
                                            <p:strVal val="ppt_y"/>
                                          </p:val>
                                        </p:tav>
                                        <p:tav tm="100000">
                                          <p:val>
                                            <p:strVal val="ppt_y"/>
                                          </p:val>
                                        </p:tav>
                                      </p:tavLst>
                                    </p:anim>
                                    <p:set>
                                      <p:cBhvr>
                                        <p:cTn id="412" dur="1" fill="hold">
                                          <p:stCondLst>
                                            <p:cond delay="1999"/>
                                          </p:stCondLst>
                                        </p:cTn>
                                        <p:tgtEl>
                                          <p:spTgt spid="17"/>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2000"/>
                                        <p:tgtEl>
                                          <p:spTgt spid="32"/>
                                        </p:tgtEl>
                                        <p:attrNameLst>
                                          <p:attrName>ppt_x</p:attrName>
                                        </p:attrNameLst>
                                      </p:cBhvr>
                                      <p:tavLst>
                                        <p:tav tm="0">
                                          <p:val>
                                            <p:strVal val="ppt_x"/>
                                          </p:val>
                                        </p:tav>
                                        <p:tav tm="100000">
                                          <p:val>
                                            <p:strVal val="0-ppt_w/2"/>
                                          </p:val>
                                        </p:tav>
                                      </p:tavLst>
                                    </p:anim>
                                    <p:anim calcmode="lin" valueType="num">
                                      <p:cBhvr additive="base">
                                        <p:cTn id="415" dur="2000"/>
                                        <p:tgtEl>
                                          <p:spTgt spid="32"/>
                                        </p:tgtEl>
                                        <p:attrNameLst>
                                          <p:attrName>ppt_y</p:attrName>
                                        </p:attrNameLst>
                                      </p:cBhvr>
                                      <p:tavLst>
                                        <p:tav tm="0">
                                          <p:val>
                                            <p:strVal val="ppt_y"/>
                                          </p:val>
                                        </p:tav>
                                        <p:tav tm="100000">
                                          <p:val>
                                            <p:strVal val="ppt_y"/>
                                          </p:val>
                                        </p:tav>
                                      </p:tavLst>
                                    </p:anim>
                                    <p:set>
                                      <p:cBhvr>
                                        <p:cTn id="416" dur="1" fill="hold">
                                          <p:stCondLst>
                                            <p:cond delay="1999"/>
                                          </p:stCondLst>
                                        </p:cTn>
                                        <p:tgtEl>
                                          <p:spTgt spid="3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33"/>
                                        </p:tgtEl>
                                        <p:attrNameLst>
                                          <p:attrName>ppt_x</p:attrName>
                                        </p:attrNameLst>
                                      </p:cBhvr>
                                      <p:tavLst>
                                        <p:tav tm="0">
                                          <p:val>
                                            <p:strVal val="ppt_x"/>
                                          </p:val>
                                        </p:tav>
                                        <p:tav tm="100000">
                                          <p:val>
                                            <p:strVal val="0-ppt_w/2"/>
                                          </p:val>
                                        </p:tav>
                                      </p:tavLst>
                                    </p:anim>
                                    <p:anim calcmode="lin" valueType="num">
                                      <p:cBhvr additive="base">
                                        <p:cTn id="419" dur="2000"/>
                                        <p:tgtEl>
                                          <p:spTgt spid="33"/>
                                        </p:tgtEl>
                                        <p:attrNameLst>
                                          <p:attrName>ppt_y</p:attrName>
                                        </p:attrNameLst>
                                      </p:cBhvr>
                                      <p:tavLst>
                                        <p:tav tm="0">
                                          <p:val>
                                            <p:strVal val="ppt_y"/>
                                          </p:val>
                                        </p:tav>
                                        <p:tav tm="100000">
                                          <p:val>
                                            <p:strVal val="ppt_y"/>
                                          </p:val>
                                        </p:tav>
                                      </p:tavLst>
                                    </p:anim>
                                    <p:set>
                                      <p:cBhvr>
                                        <p:cTn id="420" dur="1" fill="hold">
                                          <p:stCondLst>
                                            <p:cond delay="1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2000"/>
                                        <p:tgtEl>
                                          <p:spTgt spid="34"/>
                                        </p:tgtEl>
                                        <p:attrNameLst>
                                          <p:attrName>ppt_x</p:attrName>
                                        </p:attrNameLst>
                                      </p:cBhvr>
                                      <p:tavLst>
                                        <p:tav tm="0">
                                          <p:val>
                                            <p:strVal val="ppt_x"/>
                                          </p:val>
                                        </p:tav>
                                        <p:tav tm="100000">
                                          <p:val>
                                            <p:strVal val="0-ppt_w/2"/>
                                          </p:val>
                                        </p:tav>
                                      </p:tavLst>
                                    </p:anim>
                                    <p:anim calcmode="lin" valueType="num">
                                      <p:cBhvr additive="base">
                                        <p:cTn id="423" dur="2000"/>
                                        <p:tgtEl>
                                          <p:spTgt spid="34"/>
                                        </p:tgtEl>
                                        <p:attrNameLst>
                                          <p:attrName>ppt_y</p:attrName>
                                        </p:attrNameLst>
                                      </p:cBhvr>
                                      <p:tavLst>
                                        <p:tav tm="0">
                                          <p:val>
                                            <p:strVal val="ppt_y"/>
                                          </p:val>
                                        </p:tav>
                                        <p:tav tm="100000">
                                          <p:val>
                                            <p:strVal val="ppt_y"/>
                                          </p:val>
                                        </p:tav>
                                      </p:tavLst>
                                    </p:anim>
                                    <p:set>
                                      <p:cBhvr>
                                        <p:cTn id="424" dur="1" fill="hold">
                                          <p:stCondLst>
                                            <p:cond delay="1999"/>
                                          </p:stCondLst>
                                        </p:cTn>
                                        <p:tgtEl>
                                          <p:spTgt spid="3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35"/>
                                        </p:tgtEl>
                                        <p:attrNameLst>
                                          <p:attrName>ppt_x</p:attrName>
                                        </p:attrNameLst>
                                      </p:cBhvr>
                                      <p:tavLst>
                                        <p:tav tm="0">
                                          <p:val>
                                            <p:strVal val="ppt_x"/>
                                          </p:val>
                                        </p:tav>
                                        <p:tav tm="100000">
                                          <p:val>
                                            <p:strVal val="0-ppt_w/2"/>
                                          </p:val>
                                        </p:tav>
                                      </p:tavLst>
                                    </p:anim>
                                    <p:anim calcmode="lin" valueType="num">
                                      <p:cBhvr additive="base">
                                        <p:cTn id="427" dur="2000"/>
                                        <p:tgtEl>
                                          <p:spTgt spid="35"/>
                                        </p:tgtEl>
                                        <p:attrNameLst>
                                          <p:attrName>ppt_y</p:attrName>
                                        </p:attrNameLst>
                                      </p:cBhvr>
                                      <p:tavLst>
                                        <p:tav tm="0">
                                          <p:val>
                                            <p:strVal val="ppt_y"/>
                                          </p:val>
                                        </p:tav>
                                        <p:tav tm="100000">
                                          <p:val>
                                            <p:strVal val="ppt_y"/>
                                          </p:val>
                                        </p:tav>
                                      </p:tavLst>
                                    </p:anim>
                                    <p:set>
                                      <p:cBhvr>
                                        <p:cTn id="428" dur="1" fill="hold">
                                          <p:stCondLst>
                                            <p:cond delay="1999"/>
                                          </p:stCondLst>
                                        </p:cTn>
                                        <p:tgtEl>
                                          <p:spTgt spid="3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2000"/>
                                        <p:tgtEl>
                                          <p:spTgt spid="36"/>
                                        </p:tgtEl>
                                        <p:attrNameLst>
                                          <p:attrName>ppt_x</p:attrName>
                                        </p:attrNameLst>
                                      </p:cBhvr>
                                      <p:tavLst>
                                        <p:tav tm="0">
                                          <p:val>
                                            <p:strVal val="ppt_x"/>
                                          </p:val>
                                        </p:tav>
                                        <p:tav tm="100000">
                                          <p:val>
                                            <p:strVal val="0-ppt_w/2"/>
                                          </p:val>
                                        </p:tav>
                                      </p:tavLst>
                                    </p:anim>
                                    <p:anim calcmode="lin" valueType="num">
                                      <p:cBhvr additive="base">
                                        <p:cTn id="431" dur="2000"/>
                                        <p:tgtEl>
                                          <p:spTgt spid="36"/>
                                        </p:tgtEl>
                                        <p:attrNameLst>
                                          <p:attrName>ppt_y</p:attrName>
                                        </p:attrNameLst>
                                      </p:cBhvr>
                                      <p:tavLst>
                                        <p:tav tm="0">
                                          <p:val>
                                            <p:strVal val="ppt_y"/>
                                          </p:val>
                                        </p:tav>
                                        <p:tav tm="100000">
                                          <p:val>
                                            <p:strVal val="ppt_y"/>
                                          </p:val>
                                        </p:tav>
                                      </p:tavLst>
                                    </p:anim>
                                    <p:set>
                                      <p:cBhvr>
                                        <p:cTn id="432" dur="1" fill="hold">
                                          <p:stCondLst>
                                            <p:cond delay="1999"/>
                                          </p:stCondLst>
                                        </p:cTn>
                                        <p:tgtEl>
                                          <p:spTgt spid="3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2000"/>
                                        <p:tgtEl>
                                          <p:spTgt spid="37"/>
                                        </p:tgtEl>
                                        <p:attrNameLst>
                                          <p:attrName>ppt_x</p:attrName>
                                        </p:attrNameLst>
                                      </p:cBhvr>
                                      <p:tavLst>
                                        <p:tav tm="0">
                                          <p:val>
                                            <p:strVal val="ppt_x"/>
                                          </p:val>
                                        </p:tav>
                                        <p:tav tm="100000">
                                          <p:val>
                                            <p:strVal val="0-ppt_w/2"/>
                                          </p:val>
                                        </p:tav>
                                      </p:tavLst>
                                    </p:anim>
                                    <p:anim calcmode="lin" valueType="num">
                                      <p:cBhvr additive="base">
                                        <p:cTn id="435" dur="2000"/>
                                        <p:tgtEl>
                                          <p:spTgt spid="37"/>
                                        </p:tgtEl>
                                        <p:attrNameLst>
                                          <p:attrName>ppt_y</p:attrName>
                                        </p:attrNameLst>
                                      </p:cBhvr>
                                      <p:tavLst>
                                        <p:tav tm="0">
                                          <p:val>
                                            <p:strVal val="ppt_y"/>
                                          </p:val>
                                        </p:tav>
                                        <p:tav tm="100000">
                                          <p:val>
                                            <p:strVal val="ppt_y"/>
                                          </p:val>
                                        </p:tav>
                                      </p:tavLst>
                                    </p:anim>
                                    <p:set>
                                      <p:cBhvr>
                                        <p:cTn id="436" dur="1" fill="hold">
                                          <p:stCondLst>
                                            <p:cond delay="1999"/>
                                          </p:stCondLst>
                                        </p:cTn>
                                        <p:tgtEl>
                                          <p:spTgt spid="3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2000"/>
                                        <p:tgtEl>
                                          <p:spTgt spid="38"/>
                                        </p:tgtEl>
                                        <p:attrNameLst>
                                          <p:attrName>ppt_x</p:attrName>
                                        </p:attrNameLst>
                                      </p:cBhvr>
                                      <p:tavLst>
                                        <p:tav tm="0">
                                          <p:val>
                                            <p:strVal val="ppt_x"/>
                                          </p:val>
                                        </p:tav>
                                        <p:tav tm="100000">
                                          <p:val>
                                            <p:strVal val="0-ppt_w/2"/>
                                          </p:val>
                                        </p:tav>
                                      </p:tavLst>
                                    </p:anim>
                                    <p:anim calcmode="lin" valueType="num">
                                      <p:cBhvr additive="base">
                                        <p:cTn id="439" dur="2000"/>
                                        <p:tgtEl>
                                          <p:spTgt spid="38"/>
                                        </p:tgtEl>
                                        <p:attrNameLst>
                                          <p:attrName>ppt_y</p:attrName>
                                        </p:attrNameLst>
                                      </p:cBhvr>
                                      <p:tavLst>
                                        <p:tav tm="0">
                                          <p:val>
                                            <p:strVal val="ppt_y"/>
                                          </p:val>
                                        </p:tav>
                                        <p:tav tm="100000">
                                          <p:val>
                                            <p:strVal val="ppt_y"/>
                                          </p:val>
                                        </p:tav>
                                      </p:tavLst>
                                    </p:anim>
                                    <p:set>
                                      <p:cBhvr>
                                        <p:cTn id="440" dur="1" fill="hold">
                                          <p:stCondLst>
                                            <p:cond delay="1999"/>
                                          </p:stCondLst>
                                        </p:cTn>
                                        <p:tgtEl>
                                          <p:spTgt spid="3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2000"/>
                                        <p:tgtEl>
                                          <p:spTgt spid="39"/>
                                        </p:tgtEl>
                                        <p:attrNameLst>
                                          <p:attrName>ppt_x</p:attrName>
                                        </p:attrNameLst>
                                      </p:cBhvr>
                                      <p:tavLst>
                                        <p:tav tm="0">
                                          <p:val>
                                            <p:strVal val="ppt_x"/>
                                          </p:val>
                                        </p:tav>
                                        <p:tav tm="100000">
                                          <p:val>
                                            <p:strVal val="0-ppt_w/2"/>
                                          </p:val>
                                        </p:tav>
                                      </p:tavLst>
                                    </p:anim>
                                    <p:anim calcmode="lin" valueType="num">
                                      <p:cBhvr additive="base">
                                        <p:cTn id="443" dur="2000"/>
                                        <p:tgtEl>
                                          <p:spTgt spid="39"/>
                                        </p:tgtEl>
                                        <p:attrNameLst>
                                          <p:attrName>ppt_y</p:attrName>
                                        </p:attrNameLst>
                                      </p:cBhvr>
                                      <p:tavLst>
                                        <p:tav tm="0">
                                          <p:val>
                                            <p:strVal val="ppt_y"/>
                                          </p:val>
                                        </p:tav>
                                        <p:tav tm="100000">
                                          <p:val>
                                            <p:strVal val="ppt_y"/>
                                          </p:val>
                                        </p:tav>
                                      </p:tavLst>
                                    </p:anim>
                                    <p:set>
                                      <p:cBhvr>
                                        <p:cTn id="444" dur="1" fill="hold">
                                          <p:stCondLst>
                                            <p:cond delay="1999"/>
                                          </p:stCondLst>
                                        </p:cTn>
                                        <p:tgtEl>
                                          <p:spTgt spid="3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2000"/>
                                        <p:tgtEl>
                                          <p:spTgt spid="40"/>
                                        </p:tgtEl>
                                        <p:attrNameLst>
                                          <p:attrName>ppt_x</p:attrName>
                                        </p:attrNameLst>
                                      </p:cBhvr>
                                      <p:tavLst>
                                        <p:tav tm="0">
                                          <p:val>
                                            <p:strVal val="ppt_x"/>
                                          </p:val>
                                        </p:tav>
                                        <p:tav tm="100000">
                                          <p:val>
                                            <p:strVal val="0-ppt_w/2"/>
                                          </p:val>
                                        </p:tav>
                                      </p:tavLst>
                                    </p:anim>
                                    <p:anim calcmode="lin" valueType="num">
                                      <p:cBhvr additive="base">
                                        <p:cTn id="447" dur="2000"/>
                                        <p:tgtEl>
                                          <p:spTgt spid="40"/>
                                        </p:tgtEl>
                                        <p:attrNameLst>
                                          <p:attrName>ppt_y</p:attrName>
                                        </p:attrNameLst>
                                      </p:cBhvr>
                                      <p:tavLst>
                                        <p:tav tm="0">
                                          <p:val>
                                            <p:strVal val="ppt_y"/>
                                          </p:val>
                                        </p:tav>
                                        <p:tav tm="100000">
                                          <p:val>
                                            <p:strVal val="ppt_y"/>
                                          </p:val>
                                        </p:tav>
                                      </p:tavLst>
                                    </p:anim>
                                    <p:set>
                                      <p:cBhvr>
                                        <p:cTn id="448" dur="1" fill="hold">
                                          <p:stCondLst>
                                            <p:cond delay="1999"/>
                                          </p:stCondLst>
                                        </p:cTn>
                                        <p:tgtEl>
                                          <p:spTgt spid="4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2000"/>
                                        <p:tgtEl>
                                          <p:spTgt spid="41"/>
                                        </p:tgtEl>
                                        <p:attrNameLst>
                                          <p:attrName>ppt_x</p:attrName>
                                        </p:attrNameLst>
                                      </p:cBhvr>
                                      <p:tavLst>
                                        <p:tav tm="0">
                                          <p:val>
                                            <p:strVal val="ppt_x"/>
                                          </p:val>
                                        </p:tav>
                                        <p:tav tm="100000">
                                          <p:val>
                                            <p:strVal val="0-ppt_w/2"/>
                                          </p:val>
                                        </p:tav>
                                      </p:tavLst>
                                    </p:anim>
                                    <p:anim calcmode="lin" valueType="num">
                                      <p:cBhvr additive="base">
                                        <p:cTn id="451" dur="2000"/>
                                        <p:tgtEl>
                                          <p:spTgt spid="41"/>
                                        </p:tgtEl>
                                        <p:attrNameLst>
                                          <p:attrName>ppt_y</p:attrName>
                                        </p:attrNameLst>
                                      </p:cBhvr>
                                      <p:tavLst>
                                        <p:tav tm="0">
                                          <p:val>
                                            <p:strVal val="ppt_y"/>
                                          </p:val>
                                        </p:tav>
                                        <p:tav tm="100000">
                                          <p:val>
                                            <p:strVal val="ppt_y"/>
                                          </p:val>
                                        </p:tav>
                                      </p:tavLst>
                                    </p:anim>
                                    <p:set>
                                      <p:cBhvr>
                                        <p:cTn id="452" dur="1" fill="hold">
                                          <p:stCondLst>
                                            <p:cond delay="1999"/>
                                          </p:stCondLst>
                                        </p:cTn>
                                        <p:tgtEl>
                                          <p:spTgt spid="4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2000"/>
                                        <p:tgtEl>
                                          <p:spTgt spid="42"/>
                                        </p:tgtEl>
                                        <p:attrNameLst>
                                          <p:attrName>ppt_x</p:attrName>
                                        </p:attrNameLst>
                                      </p:cBhvr>
                                      <p:tavLst>
                                        <p:tav tm="0">
                                          <p:val>
                                            <p:strVal val="ppt_x"/>
                                          </p:val>
                                        </p:tav>
                                        <p:tav tm="100000">
                                          <p:val>
                                            <p:strVal val="0-ppt_w/2"/>
                                          </p:val>
                                        </p:tav>
                                      </p:tavLst>
                                    </p:anim>
                                    <p:anim calcmode="lin" valueType="num">
                                      <p:cBhvr additive="base">
                                        <p:cTn id="455" dur="2000"/>
                                        <p:tgtEl>
                                          <p:spTgt spid="42"/>
                                        </p:tgtEl>
                                        <p:attrNameLst>
                                          <p:attrName>ppt_y</p:attrName>
                                        </p:attrNameLst>
                                      </p:cBhvr>
                                      <p:tavLst>
                                        <p:tav tm="0">
                                          <p:val>
                                            <p:strVal val="ppt_y"/>
                                          </p:val>
                                        </p:tav>
                                        <p:tav tm="100000">
                                          <p:val>
                                            <p:strVal val="ppt_y"/>
                                          </p:val>
                                        </p:tav>
                                      </p:tavLst>
                                    </p:anim>
                                    <p:set>
                                      <p:cBhvr>
                                        <p:cTn id="456" dur="1" fill="hold">
                                          <p:stCondLst>
                                            <p:cond delay="1999"/>
                                          </p:stCondLst>
                                        </p:cTn>
                                        <p:tgtEl>
                                          <p:spTgt spid="4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2000"/>
                                        <p:tgtEl>
                                          <p:spTgt spid="43"/>
                                        </p:tgtEl>
                                        <p:attrNameLst>
                                          <p:attrName>ppt_x</p:attrName>
                                        </p:attrNameLst>
                                      </p:cBhvr>
                                      <p:tavLst>
                                        <p:tav tm="0">
                                          <p:val>
                                            <p:strVal val="ppt_x"/>
                                          </p:val>
                                        </p:tav>
                                        <p:tav tm="100000">
                                          <p:val>
                                            <p:strVal val="0-ppt_w/2"/>
                                          </p:val>
                                        </p:tav>
                                      </p:tavLst>
                                    </p:anim>
                                    <p:anim calcmode="lin" valueType="num">
                                      <p:cBhvr additive="base">
                                        <p:cTn id="459" dur="2000"/>
                                        <p:tgtEl>
                                          <p:spTgt spid="43"/>
                                        </p:tgtEl>
                                        <p:attrNameLst>
                                          <p:attrName>ppt_y</p:attrName>
                                        </p:attrNameLst>
                                      </p:cBhvr>
                                      <p:tavLst>
                                        <p:tav tm="0">
                                          <p:val>
                                            <p:strVal val="ppt_y"/>
                                          </p:val>
                                        </p:tav>
                                        <p:tav tm="100000">
                                          <p:val>
                                            <p:strVal val="ppt_y"/>
                                          </p:val>
                                        </p:tav>
                                      </p:tavLst>
                                    </p:anim>
                                    <p:set>
                                      <p:cBhvr>
                                        <p:cTn id="460" dur="1" fill="hold">
                                          <p:stCondLst>
                                            <p:cond delay="1999"/>
                                          </p:stCondLst>
                                        </p:cTn>
                                        <p:tgtEl>
                                          <p:spTgt spid="4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2000"/>
                                        <p:tgtEl>
                                          <p:spTgt spid="44"/>
                                        </p:tgtEl>
                                        <p:attrNameLst>
                                          <p:attrName>ppt_x</p:attrName>
                                        </p:attrNameLst>
                                      </p:cBhvr>
                                      <p:tavLst>
                                        <p:tav tm="0">
                                          <p:val>
                                            <p:strVal val="ppt_x"/>
                                          </p:val>
                                        </p:tav>
                                        <p:tav tm="100000">
                                          <p:val>
                                            <p:strVal val="0-ppt_w/2"/>
                                          </p:val>
                                        </p:tav>
                                      </p:tavLst>
                                    </p:anim>
                                    <p:anim calcmode="lin" valueType="num">
                                      <p:cBhvr additive="base">
                                        <p:cTn id="463" dur="2000"/>
                                        <p:tgtEl>
                                          <p:spTgt spid="44"/>
                                        </p:tgtEl>
                                        <p:attrNameLst>
                                          <p:attrName>ppt_y</p:attrName>
                                        </p:attrNameLst>
                                      </p:cBhvr>
                                      <p:tavLst>
                                        <p:tav tm="0">
                                          <p:val>
                                            <p:strVal val="ppt_y"/>
                                          </p:val>
                                        </p:tav>
                                        <p:tav tm="100000">
                                          <p:val>
                                            <p:strVal val="ppt_y"/>
                                          </p:val>
                                        </p:tav>
                                      </p:tavLst>
                                    </p:anim>
                                    <p:set>
                                      <p:cBhvr>
                                        <p:cTn id="464" dur="1" fill="hold">
                                          <p:stCondLst>
                                            <p:cond delay="1999"/>
                                          </p:stCondLst>
                                        </p:cTn>
                                        <p:tgtEl>
                                          <p:spTgt spid="4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2000"/>
                                        <p:tgtEl>
                                          <p:spTgt spid="45"/>
                                        </p:tgtEl>
                                        <p:attrNameLst>
                                          <p:attrName>ppt_x</p:attrName>
                                        </p:attrNameLst>
                                      </p:cBhvr>
                                      <p:tavLst>
                                        <p:tav tm="0">
                                          <p:val>
                                            <p:strVal val="ppt_x"/>
                                          </p:val>
                                        </p:tav>
                                        <p:tav tm="100000">
                                          <p:val>
                                            <p:strVal val="0-ppt_w/2"/>
                                          </p:val>
                                        </p:tav>
                                      </p:tavLst>
                                    </p:anim>
                                    <p:anim calcmode="lin" valueType="num">
                                      <p:cBhvr additive="base">
                                        <p:cTn id="467" dur="2000"/>
                                        <p:tgtEl>
                                          <p:spTgt spid="45"/>
                                        </p:tgtEl>
                                        <p:attrNameLst>
                                          <p:attrName>ppt_y</p:attrName>
                                        </p:attrNameLst>
                                      </p:cBhvr>
                                      <p:tavLst>
                                        <p:tav tm="0">
                                          <p:val>
                                            <p:strVal val="ppt_y"/>
                                          </p:val>
                                        </p:tav>
                                        <p:tav tm="100000">
                                          <p:val>
                                            <p:strVal val="ppt_y"/>
                                          </p:val>
                                        </p:tav>
                                      </p:tavLst>
                                    </p:anim>
                                    <p:set>
                                      <p:cBhvr>
                                        <p:cTn id="468" dur="1" fill="hold">
                                          <p:stCondLst>
                                            <p:cond delay="1999"/>
                                          </p:stCondLst>
                                        </p:cTn>
                                        <p:tgtEl>
                                          <p:spTgt spid="45"/>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2000" fill="hold"/>
                                        <p:tgtEl>
                                          <p:spTgt spid="5"/>
                                        </p:tgtEl>
                                        <p:attrNameLst>
                                          <p:attrName>r</p:attrName>
                                        </p:attrNameLst>
                                      </p:cBhvr>
                                    </p:animRot>
                                  </p:childTnLst>
                                </p:cTn>
                              </p:par>
                              <p:par>
                                <p:cTn id="471" presetID="8" presetClass="emph" presetSubtype="0" fill="hold" grpId="3" nodeType="withEffect">
                                  <p:stCondLst>
                                    <p:cond delay="0"/>
                                  </p:stCondLst>
                                  <p:childTnLst>
                                    <p:animRot by="-21600000">
                                      <p:cBhvr>
                                        <p:cTn id="472" dur="2000" fill="hold"/>
                                        <p:tgtEl>
                                          <p:spTgt spid="7"/>
                                        </p:tgtEl>
                                        <p:attrNameLst>
                                          <p:attrName>r</p:attrName>
                                        </p:attrNameLst>
                                      </p:cBhvr>
                                    </p:animRot>
                                  </p:childTnLst>
                                </p:cTn>
                              </p:par>
                              <p:par>
                                <p:cTn id="473" presetID="8" presetClass="emph" presetSubtype="0" fill="hold" grpId="3" nodeType="withEffect">
                                  <p:stCondLst>
                                    <p:cond delay="0"/>
                                  </p:stCondLst>
                                  <p:childTnLst>
                                    <p:animRot by="-21600000">
                                      <p:cBhvr>
                                        <p:cTn id="474" dur="2000" fill="hold"/>
                                        <p:tgtEl>
                                          <p:spTgt spid="9"/>
                                        </p:tgtEl>
                                        <p:attrNameLst>
                                          <p:attrName>r</p:attrName>
                                        </p:attrNameLst>
                                      </p:cBhvr>
                                    </p:animRot>
                                  </p:childTnLst>
                                </p:cTn>
                              </p:par>
                              <p:par>
                                <p:cTn id="475" presetID="8" presetClass="emph" presetSubtype="0" fill="hold" grpId="3" nodeType="withEffect">
                                  <p:stCondLst>
                                    <p:cond delay="0"/>
                                  </p:stCondLst>
                                  <p:childTnLst>
                                    <p:animRot by="-21600000">
                                      <p:cBhvr>
                                        <p:cTn id="476" dur="2000" fill="hold"/>
                                        <p:tgtEl>
                                          <p:spTgt spid="11"/>
                                        </p:tgtEl>
                                        <p:attrNameLst>
                                          <p:attrName>r</p:attrName>
                                        </p:attrNameLst>
                                      </p:cBhvr>
                                    </p:animRot>
                                  </p:childTnLst>
                                </p:cTn>
                              </p:par>
                              <p:par>
                                <p:cTn id="477" presetID="8" presetClass="emph" presetSubtype="0" fill="hold" grpId="3" nodeType="withEffect">
                                  <p:stCondLst>
                                    <p:cond delay="0"/>
                                  </p:stCondLst>
                                  <p:childTnLst>
                                    <p:animRot by="-21600000">
                                      <p:cBhvr>
                                        <p:cTn id="478" dur="2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2000" fill="hold"/>
                                        <p:tgtEl>
                                          <p:spTgt spid="15"/>
                                        </p:tgtEl>
                                        <p:attrNameLst>
                                          <p:attrName>r</p:attrName>
                                        </p:attrNameLst>
                                      </p:cBhvr>
                                    </p:animRot>
                                  </p:childTnLst>
                                </p:cTn>
                              </p:par>
                              <p:par>
                                <p:cTn id="481" presetID="8" presetClass="emph" presetSubtype="0" fill="hold" grpId="3" nodeType="withEffect">
                                  <p:stCondLst>
                                    <p:cond delay="0"/>
                                  </p:stCondLst>
                                  <p:childTnLst>
                                    <p:animRot by="-21600000">
                                      <p:cBhvr>
                                        <p:cTn id="482" dur="2000" fill="hold"/>
                                        <p:tgtEl>
                                          <p:spTgt spid="17"/>
                                        </p:tgtEl>
                                        <p:attrNameLst>
                                          <p:attrName>r</p:attrName>
                                        </p:attrNameLst>
                                      </p:cBhvr>
                                    </p:animRot>
                                  </p:childTnLst>
                                </p:cTn>
                              </p:par>
                              <p:par>
                                <p:cTn id="483" presetID="8" presetClass="emph" presetSubtype="0" fill="hold" grpId="3" nodeType="withEffect">
                                  <p:stCondLst>
                                    <p:cond delay="0"/>
                                  </p:stCondLst>
                                  <p:childTnLst>
                                    <p:animRot by="-21600000">
                                      <p:cBhvr>
                                        <p:cTn id="484" dur="2000" fill="hold"/>
                                        <p:tgtEl>
                                          <p:spTgt spid="32"/>
                                        </p:tgtEl>
                                        <p:attrNameLst>
                                          <p:attrName>r</p:attrName>
                                        </p:attrNameLst>
                                      </p:cBhvr>
                                    </p:animRot>
                                  </p:childTnLst>
                                </p:cTn>
                              </p:par>
                              <p:par>
                                <p:cTn id="485" presetID="8" presetClass="emph" presetSubtype="0" fill="hold" grpId="3" nodeType="withEffect">
                                  <p:stCondLst>
                                    <p:cond delay="0"/>
                                  </p:stCondLst>
                                  <p:childTnLst>
                                    <p:animRot by="-21600000">
                                      <p:cBhvr>
                                        <p:cTn id="486" dur="2000" fill="hold"/>
                                        <p:tgtEl>
                                          <p:spTgt spid="33"/>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34"/>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35"/>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36"/>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38"/>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39"/>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40"/>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41"/>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42"/>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43"/>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44"/>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45"/>
                                        </p:tgtEl>
                                        <p:attrNameLst>
                                          <p:attrName>r</p:attrName>
                                        </p:attrNameLst>
                                      </p:cBhvr>
                                    </p:animRot>
                                  </p:childTnLst>
                                </p:cTn>
                              </p:par>
                              <p:par>
                                <p:cTn id="511" presetID="17" presetClass="entr" presetSubtype="10"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2000" fill="hold"/>
                                        <p:tgtEl>
                                          <p:spTgt spid="2"/>
                                        </p:tgtEl>
                                        <p:attrNameLst>
                                          <p:attrName>ppt_w</p:attrName>
                                        </p:attrNameLst>
                                      </p:cBhvr>
                                      <p:tavLst>
                                        <p:tav tm="0">
                                          <p:val>
                                            <p:fltVal val="0"/>
                                          </p:val>
                                        </p:tav>
                                        <p:tav tm="100000">
                                          <p:val>
                                            <p:strVal val="#ppt_w"/>
                                          </p:val>
                                        </p:tav>
                                      </p:tavLst>
                                    </p:anim>
                                    <p:anim calcmode="lin" valueType="num">
                                      <p:cBhvr>
                                        <p:cTn id="5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lucuma-ice-crea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071802" y="21429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425196">
            <a:off x="4605939" y="248204"/>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143238" y="92867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25196">
            <a:off x="4605937" y="962584"/>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143242" y="150018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25196">
            <a:off x="4605941" y="1534088"/>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3143240" y="221456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25196">
            <a:off x="4605939" y="2248468"/>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143240" y="27860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425196">
            <a:off x="4605939" y="2819971"/>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143238" y="35004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425196">
            <a:off x="4605937" y="3534351"/>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3143242" y="4071947"/>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25196">
            <a:off x="4605941" y="4105855"/>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6" y="21427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4" y="92865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8" y="15001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2145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6" y="278604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4" y="350042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1785918" y="407193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6" y="21427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4" y="92865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8" y="150016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21454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6" y="278604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4" y="350042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a:off x="357158" y="4071930"/>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2" y="18037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0" y="89475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4" y="146625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18063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2" y="275213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0" y="346651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6177574" y="403802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70" y="18037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68" y="894752"/>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2" y="146625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180636"/>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70" y="275213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68" y="3466519"/>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6425196">
            <a:off x="7677772" y="4038023"/>
            <a:ext cx="1071538" cy="1071570"/>
          </a:xfrm>
          <a:prstGeom prst="teardrop">
            <a:avLst>
              <a:gd name="adj" fmla="val 13825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28660" y="-357208"/>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0-#ppt_w/2"/>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0-#ppt_w/2"/>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0-#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0-#ppt_w/2"/>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0-#ppt_w/2"/>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0-#ppt_w/2"/>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2000" fill="hold"/>
                                        <p:tgtEl>
                                          <p:spTgt spid="29"/>
                                        </p:tgtEl>
                                        <p:attrNameLst>
                                          <p:attrName>ppt_x</p:attrName>
                                        </p:attrNameLst>
                                      </p:cBhvr>
                                      <p:tavLst>
                                        <p:tav tm="0">
                                          <p:val>
                                            <p:strVal val="0-#ppt_w/2"/>
                                          </p:val>
                                        </p:tav>
                                        <p:tav tm="100000">
                                          <p:val>
                                            <p:strVal val="#ppt_x"/>
                                          </p:val>
                                        </p:tav>
                                      </p:tavLst>
                                    </p:anim>
                                    <p:anim calcmode="lin" valueType="num">
                                      <p:cBhvr additive="base">
                                        <p:cTn id="82" dur="20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2000" fill="hold"/>
                                        <p:tgtEl>
                                          <p:spTgt spid="30"/>
                                        </p:tgtEl>
                                        <p:attrNameLst>
                                          <p:attrName>ppt_x</p:attrName>
                                        </p:attrNameLst>
                                      </p:cBhvr>
                                      <p:tavLst>
                                        <p:tav tm="0">
                                          <p:val>
                                            <p:strVal val="0-#ppt_w/2"/>
                                          </p:val>
                                        </p:tav>
                                        <p:tav tm="100000">
                                          <p:val>
                                            <p:strVal val="#ppt_x"/>
                                          </p:val>
                                        </p:tav>
                                      </p:tavLst>
                                    </p:anim>
                                    <p:anim calcmode="lin" valueType="num">
                                      <p:cBhvr additive="base">
                                        <p:cTn id="86" dur="2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2000" fill="hold"/>
                                        <p:tgtEl>
                                          <p:spTgt spid="31"/>
                                        </p:tgtEl>
                                        <p:attrNameLst>
                                          <p:attrName>ppt_x</p:attrName>
                                        </p:attrNameLst>
                                      </p:cBhvr>
                                      <p:tavLst>
                                        <p:tav tm="0">
                                          <p:val>
                                            <p:strVal val="0-#ppt_w/2"/>
                                          </p:val>
                                        </p:tav>
                                        <p:tav tm="100000">
                                          <p:val>
                                            <p:strVal val="#ppt_x"/>
                                          </p:val>
                                        </p:tav>
                                      </p:tavLst>
                                    </p:anim>
                                    <p:anim calcmode="lin" valueType="num">
                                      <p:cBhvr additive="base">
                                        <p:cTn id="90" dur="2000" fill="hold"/>
                                        <p:tgtEl>
                                          <p:spTgt spid="31"/>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7"/>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9"/>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30"/>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1"/>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5"/>
                                        </p:tgtEl>
                                        <p:attrNameLst>
                                          <p:attrName>style.visibility</p:attrName>
                                        </p:attrNameLst>
                                      </p:cBhvr>
                                      <p:to>
                                        <p:strVal val="visible"/>
                                      </p:to>
                                    </p:set>
                                    <p:anim calcmode="lin" valueType="num">
                                      <p:cBhvr additive="base">
                                        <p:cTn id="135" dur="2000" fill="hold"/>
                                        <p:tgtEl>
                                          <p:spTgt spid="5"/>
                                        </p:tgtEl>
                                        <p:attrNameLst>
                                          <p:attrName>ppt_x</p:attrName>
                                        </p:attrNameLst>
                                      </p:cBhvr>
                                      <p:tavLst>
                                        <p:tav tm="0">
                                          <p:val>
                                            <p:strVal val="1+#ppt_w/2"/>
                                          </p:val>
                                        </p:tav>
                                        <p:tav tm="100000">
                                          <p:val>
                                            <p:strVal val="#ppt_x"/>
                                          </p:val>
                                        </p:tav>
                                      </p:tavLst>
                                    </p:anim>
                                    <p:anim calcmode="lin" valueType="num">
                                      <p:cBhvr additive="base">
                                        <p:cTn id="136" dur="2000" fill="hold"/>
                                        <p:tgtEl>
                                          <p:spTgt spid="5"/>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 calcmode="lin" valueType="num">
                                      <p:cBhvr additive="base">
                                        <p:cTn id="139" dur="2000" fill="hold"/>
                                        <p:tgtEl>
                                          <p:spTgt spid="7"/>
                                        </p:tgtEl>
                                        <p:attrNameLst>
                                          <p:attrName>ppt_x</p:attrName>
                                        </p:attrNameLst>
                                      </p:cBhvr>
                                      <p:tavLst>
                                        <p:tav tm="0">
                                          <p:val>
                                            <p:strVal val="1+#ppt_w/2"/>
                                          </p:val>
                                        </p:tav>
                                        <p:tav tm="100000">
                                          <p:val>
                                            <p:strVal val="#ppt_x"/>
                                          </p:val>
                                        </p:tav>
                                      </p:tavLst>
                                    </p:anim>
                                    <p:anim calcmode="lin" valueType="num">
                                      <p:cBhvr additive="base">
                                        <p:cTn id="140" dur="2000" fill="hold"/>
                                        <p:tgtEl>
                                          <p:spTgt spid="7"/>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9"/>
                                        </p:tgtEl>
                                        <p:attrNameLst>
                                          <p:attrName>style.visibility</p:attrName>
                                        </p:attrNameLst>
                                      </p:cBhvr>
                                      <p:to>
                                        <p:strVal val="visible"/>
                                      </p:to>
                                    </p:set>
                                    <p:anim calcmode="lin" valueType="num">
                                      <p:cBhvr additive="base">
                                        <p:cTn id="143" dur="2000" fill="hold"/>
                                        <p:tgtEl>
                                          <p:spTgt spid="9"/>
                                        </p:tgtEl>
                                        <p:attrNameLst>
                                          <p:attrName>ppt_x</p:attrName>
                                        </p:attrNameLst>
                                      </p:cBhvr>
                                      <p:tavLst>
                                        <p:tav tm="0">
                                          <p:val>
                                            <p:strVal val="1+#ppt_w/2"/>
                                          </p:val>
                                        </p:tav>
                                        <p:tav tm="100000">
                                          <p:val>
                                            <p:strVal val="#ppt_x"/>
                                          </p:val>
                                        </p:tav>
                                      </p:tavLst>
                                    </p:anim>
                                    <p:anim calcmode="lin" valueType="num">
                                      <p:cBhvr additive="base">
                                        <p:cTn id="144" dur="2000" fill="hold"/>
                                        <p:tgtEl>
                                          <p:spTgt spid="9"/>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2000" fill="hold"/>
                                        <p:tgtEl>
                                          <p:spTgt spid="11"/>
                                        </p:tgtEl>
                                        <p:attrNameLst>
                                          <p:attrName>ppt_x</p:attrName>
                                        </p:attrNameLst>
                                      </p:cBhvr>
                                      <p:tavLst>
                                        <p:tav tm="0">
                                          <p:val>
                                            <p:strVal val="1+#ppt_w/2"/>
                                          </p:val>
                                        </p:tav>
                                        <p:tav tm="100000">
                                          <p:val>
                                            <p:strVal val="#ppt_x"/>
                                          </p:val>
                                        </p:tav>
                                      </p:tavLst>
                                    </p:anim>
                                    <p:anim calcmode="lin" valueType="num">
                                      <p:cBhvr additive="base">
                                        <p:cTn id="148" dur="2000" fill="hold"/>
                                        <p:tgtEl>
                                          <p:spTgt spid="11"/>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additive="base">
                                        <p:cTn id="151" dur="2000" fill="hold"/>
                                        <p:tgtEl>
                                          <p:spTgt spid="13"/>
                                        </p:tgtEl>
                                        <p:attrNameLst>
                                          <p:attrName>ppt_x</p:attrName>
                                        </p:attrNameLst>
                                      </p:cBhvr>
                                      <p:tavLst>
                                        <p:tav tm="0">
                                          <p:val>
                                            <p:strVal val="1+#ppt_w/2"/>
                                          </p:val>
                                        </p:tav>
                                        <p:tav tm="100000">
                                          <p:val>
                                            <p:strVal val="#ppt_x"/>
                                          </p:val>
                                        </p:tav>
                                      </p:tavLst>
                                    </p:anim>
                                    <p:anim calcmode="lin" valueType="num">
                                      <p:cBhvr additive="base">
                                        <p:cTn id="152" dur="2000" fill="hold"/>
                                        <p:tgtEl>
                                          <p:spTgt spid="13"/>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5"/>
                                        </p:tgtEl>
                                        <p:attrNameLst>
                                          <p:attrName>style.visibility</p:attrName>
                                        </p:attrNameLst>
                                      </p:cBhvr>
                                      <p:to>
                                        <p:strVal val="visible"/>
                                      </p:to>
                                    </p:set>
                                    <p:anim calcmode="lin" valueType="num">
                                      <p:cBhvr additive="base">
                                        <p:cTn id="155" dur="2000" fill="hold"/>
                                        <p:tgtEl>
                                          <p:spTgt spid="15"/>
                                        </p:tgtEl>
                                        <p:attrNameLst>
                                          <p:attrName>ppt_x</p:attrName>
                                        </p:attrNameLst>
                                      </p:cBhvr>
                                      <p:tavLst>
                                        <p:tav tm="0">
                                          <p:val>
                                            <p:strVal val="1+#ppt_w/2"/>
                                          </p:val>
                                        </p:tav>
                                        <p:tav tm="100000">
                                          <p:val>
                                            <p:strVal val="#ppt_x"/>
                                          </p:val>
                                        </p:tav>
                                      </p:tavLst>
                                    </p:anim>
                                    <p:anim calcmode="lin" valueType="num">
                                      <p:cBhvr additive="base">
                                        <p:cTn id="156" dur="2000" fill="hold"/>
                                        <p:tgtEl>
                                          <p:spTgt spid="15"/>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7"/>
                                        </p:tgtEl>
                                        <p:attrNameLst>
                                          <p:attrName>style.visibility</p:attrName>
                                        </p:attrNameLst>
                                      </p:cBhvr>
                                      <p:to>
                                        <p:strVal val="visible"/>
                                      </p:to>
                                    </p:set>
                                    <p:anim calcmode="lin" valueType="num">
                                      <p:cBhvr additive="base">
                                        <p:cTn id="159" dur="2000" fill="hold"/>
                                        <p:tgtEl>
                                          <p:spTgt spid="17"/>
                                        </p:tgtEl>
                                        <p:attrNameLst>
                                          <p:attrName>ppt_x</p:attrName>
                                        </p:attrNameLst>
                                      </p:cBhvr>
                                      <p:tavLst>
                                        <p:tav tm="0">
                                          <p:val>
                                            <p:strVal val="1+#ppt_w/2"/>
                                          </p:val>
                                        </p:tav>
                                        <p:tav tm="100000">
                                          <p:val>
                                            <p:strVal val="#ppt_x"/>
                                          </p:val>
                                        </p:tav>
                                      </p:tavLst>
                                    </p:anim>
                                    <p:anim calcmode="lin" valueType="num">
                                      <p:cBhvr additive="base">
                                        <p:cTn id="160" dur="2000" fill="hold"/>
                                        <p:tgtEl>
                                          <p:spTgt spid="17"/>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 calcmode="lin" valueType="num">
                                      <p:cBhvr additive="base">
                                        <p:cTn id="163" dur="2000" fill="hold"/>
                                        <p:tgtEl>
                                          <p:spTgt spid="32"/>
                                        </p:tgtEl>
                                        <p:attrNameLst>
                                          <p:attrName>ppt_x</p:attrName>
                                        </p:attrNameLst>
                                      </p:cBhvr>
                                      <p:tavLst>
                                        <p:tav tm="0">
                                          <p:val>
                                            <p:strVal val="1+#ppt_w/2"/>
                                          </p:val>
                                        </p:tav>
                                        <p:tav tm="100000">
                                          <p:val>
                                            <p:strVal val="#ppt_x"/>
                                          </p:val>
                                        </p:tav>
                                      </p:tavLst>
                                    </p:anim>
                                    <p:anim calcmode="lin" valueType="num">
                                      <p:cBhvr additive="base">
                                        <p:cTn id="164" dur="2000" fill="hold"/>
                                        <p:tgtEl>
                                          <p:spTgt spid="32"/>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3"/>
                                        </p:tgtEl>
                                        <p:attrNameLst>
                                          <p:attrName>style.visibility</p:attrName>
                                        </p:attrNameLst>
                                      </p:cBhvr>
                                      <p:to>
                                        <p:strVal val="visible"/>
                                      </p:to>
                                    </p:set>
                                    <p:anim calcmode="lin" valueType="num">
                                      <p:cBhvr additive="base">
                                        <p:cTn id="167" dur="2000" fill="hold"/>
                                        <p:tgtEl>
                                          <p:spTgt spid="33"/>
                                        </p:tgtEl>
                                        <p:attrNameLst>
                                          <p:attrName>ppt_x</p:attrName>
                                        </p:attrNameLst>
                                      </p:cBhvr>
                                      <p:tavLst>
                                        <p:tav tm="0">
                                          <p:val>
                                            <p:strVal val="1+#ppt_w/2"/>
                                          </p:val>
                                        </p:tav>
                                        <p:tav tm="100000">
                                          <p:val>
                                            <p:strVal val="#ppt_x"/>
                                          </p:val>
                                        </p:tav>
                                      </p:tavLst>
                                    </p:anim>
                                    <p:anim calcmode="lin" valueType="num">
                                      <p:cBhvr additive="base">
                                        <p:cTn id="168" dur="2000" fill="hold"/>
                                        <p:tgtEl>
                                          <p:spTgt spid="33"/>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4"/>
                                        </p:tgtEl>
                                        <p:attrNameLst>
                                          <p:attrName>style.visibility</p:attrName>
                                        </p:attrNameLst>
                                      </p:cBhvr>
                                      <p:to>
                                        <p:strVal val="visible"/>
                                      </p:to>
                                    </p:set>
                                    <p:anim calcmode="lin" valueType="num">
                                      <p:cBhvr additive="base">
                                        <p:cTn id="171" dur="2000" fill="hold"/>
                                        <p:tgtEl>
                                          <p:spTgt spid="34"/>
                                        </p:tgtEl>
                                        <p:attrNameLst>
                                          <p:attrName>ppt_x</p:attrName>
                                        </p:attrNameLst>
                                      </p:cBhvr>
                                      <p:tavLst>
                                        <p:tav tm="0">
                                          <p:val>
                                            <p:strVal val="1+#ppt_w/2"/>
                                          </p:val>
                                        </p:tav>
                                        <p:tav tm="100000">
                                          <p:val>
                                            <p:strVal val="#ppt_x"/>
                                          </p:val>
                                        </p:tav>
                                      </p:tavLst>
                                    </p:anim>
                                    <p:anim calcmode="lin" valueType="num">
                                      <p:cBhvr additive="base">
                                        <p:cTn id="172" dur="2000" fill="hold"/>
                                        <p:tgtEl>
                                          <p:spTgt spid="34"/>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5"/>
                                        </p:tgtEl>
                                        <p:attrNameLst>
                                          <p:attrName>style.visibility</p:attrName>
                                        </p:attrNameLst>
                                      </p:cBhvr>
                                      <p:to>
                                        <p:strVal val="visible"/>
                                      </p:to>
                                    </p:set>
                                    <p:anim calcmode="lin" valueType="num">
                                      <p:cBhvr additive="base">
                                        <p:cTn id="175" dur="2000" fill="hold"/>
                                        <p:tgtEl>
                                          <p:spTgt spid="35"/>
                                        </p:tgtEl>
                                        <p:attrNameLst>
                                          <p:attrName>ppt_x</p:attrName>
                                        </p:attrNameLst>
                                      </p:cBhvr>
                                      <p:tavLst>
                                        <p:tav tm="0">
                                          <p:val>
                                            <p:strVal val="1+#ppt_w/2"/>
                                          </p:val>
                                        </p:tav>
                                        <p:tav tm="100000">
                                          <p:val>
                                            <p:strVal val="#ppt_x"/>
                                          </p:val>
                                        </p:tav>
                                      </p:tavLst>
                                    </p:anim>
                                    <p:anim calcmode="lin" valueType="num">
                                      <p:cBhvr additive="base">
                                        <p:cTn id="176" dur="2000" fill="hold"/>
                                        <p:tgtEl>
                                          <p:spTgt spid="35"/>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6"/>
                                        </p:tgtEl>
                                        <p:attrNameLst>
                                          <p:attrName>style.visibility</p:attrName>
                                        </p:attrNameLst>
                                      </p:cBhvr>
                                      <p:to>
                                        <p:strVal val="visible"/>
                                      </p:to>
                                    </p:set>
                                    <p:anim calcmode="lin" valueType="num">
                                      <p:cBhvr additive="base">
                                        <p:cTn id="179" dur="2000" fill="hold"/>
                                        <p:tgtEl>
                                          <p:spTgt spid="36"/>
                                        </p:tgtEl>
                                        <p:attrNameLst>
                                          <p:attrName>ppt_x</p:attrName>
                                        </p:attrNameLst>
                                      </p:cBhvr>
                                      <p:tavLst>
                                        <p:tav tm="0">
                                          <p:val>
                                            <p:strVal val="1+#ppt_w/2"/>
                                          </p:val>
                                        </p:tav>
                                        <p:tav tm="100000">
                                          <p:val>
                                            <p:strVal val="#ppt_x"/>
                                          </p:val>
                                        </p:tav>
                                      </p:tavLst>
                                    </p:anim>
                                    <p:anim calcmode="lin" valueType="num">
                                      <p:cBhvr additive="base">
                                        <p:cTn id="180" dur="2000" fill="hold"/>
                                        <p:tgtEl>
                                          <p:spTgt spid="36"/>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7"/>
                                        </p:tgtEl>
                                        <p:attrNameLst>
                                          <p:attrName>style.visibility</p:attrName>
                                        </p:attrNameLst>
                                      </p:cBhvr>
                                      <p:to>
                                        <p:strVal val="visible"/>
                                      </p:to>
                                    </p:set>
                                    <p:anim calcmode="lin" valueType="num">
                                      <p:cBhvr additive="base">
                                        <p:cTn id="183" dur="2000" fill="hold"/>
                                        <p:tgtEl>
                                          <p:spTgt spid="37"/>
                                        </p:tgtEl>
                                        <p:attrNameLst>
                                          <p:attrName>ppt_x</p:attrName>
                                        </p:attrNameLst>
                                      </p:cBhvr>
                                      <p:tavLst>
                                        <p:tav tm="0">
                                          <p:val>
                                            <p:strVal val="1+#ppt_w/2"/>
                                          </p:val>
                                        </p:tav>
                                        <p:tav tm="100000">
                                          <p:val>
                                            <p:strVal val="#ppt_x"/>
                                          </p:val>
                                        </p:tav>
                                      </p:tavLst>
                                    </p:anim>
                                    <p:anim calcmode="lin" valueType="num">
                                      <p:cBhvr additive="base">
                                        <p:cTn id="184" dur="2000" fill="hold"/>
                                        <p:tgtEl>
                                          <p:spTgt spid="37"/>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8"/>
                                        </p:tgtEl>
                                        <p:attrNameLst>
                                          <p:attrName>style.visibility</p:attrName>
                                        </p:attrNameLst>
                                      </p:cBhvr>
                                      <p:to>
                                        <p:strVal val="visible"/>
                                      </p:to>
                                    </p:set>
                                    <p:anim calcmode="lin" valueType="num">
                                      <p:cBhvr additive="base">
                                        <p:cTn id="187" dur="2000" fill="hold"/>
                                        <p:tgtEl>
                                          <p:spTgt spid="38"/>
                                        </p:tgtEl>
                                        <p:attrNameLst>
                                          <p:attrName>ppt_x</p:attrName>
                                        </p:attrNameLst>
                                      </p:cBhvr>
                                      <p:tavLst>
                                        <p:tav tm="0">
                                          <p:val>
                                            <p:strVal val="1+#ppt_w/2"/>
                                          </p:val>
                                        </p:tav>
                                        <p:tav tm="100000">
                                          <p:val>
                                            <p:strVal val="#ppt_x"/>
                                          </p:val>
                                        </p:tav>
                                      </p:tavLst>
                                    </p:anim>
                                    <p:anim calcmode="lin" valueType="num">
                                      <p:cBhvr additive="base">
                                        <p:cTn id="188" dur="2000" fill="hold"/>
                                        <p:tgtEl>
                                          <p:spTgt spid="38"/>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additive="base">
                                        <p:cTn id="191" dur="2000" fill="hold"/>
                                        <p:tgtEl>
                                          <p:spTgt spid="39"/>
                                        </p:tgtEl>
                                        <p:attrNameLst>
                                          <p:attrName>ppt_x</p:attrName>
                                        </p:attrNameLst>
                                      </p:cBhvr>
                                      <p:tavLst>
                                        <p:tav tm="0">
                                          <p:val>
                                            <p:strVal val="1+#ppt_w/2"/>
                                          </p:val>
                                        </p:tav>
                                        <p:tav tm="100000">
                                          <p:val>
                                            <p:strVal val="#ppt_x"/>
                                          </p:val>
                                        </p:tav>
                                      </p:tavLst>
                                    </p:anim>
                                    <p:anim calcmode="lin" valueType="num">
                                      <p:cBhvr additive="base">
                                        <p:cTn id="192" dur="2000" fill="hold"/>
                                        <p:tgtEl>
                                          <p:spTgt spid="39"/>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40"/>
                                        </p:tgtEl>
                                        <p:attrNameLst>
                                          <p:attrName>style.visibility</p:attrName>
                                        </p:attrNameLst>
                                      </p:cBhvr>
                                      <p:to>
                                        <p:strVal val="visible"/>
                                      </p:to>
                                    </p:set>
                                    <p:anim calcmode="lin" valueType="num">
                                      <p:cBhvr additive="base">
                                        <p:cTn id="195" dur="2000" fill="hold"/>
                                        <p:tgtEl>
                                          <p:spTgt spid="40"/>
                                        </p:tgtEl>
                                        <p:attrNameLst>
                                          <p:attrName>ppt_x</p:attrName>
                                        </p:attrNameLst>
                                      </p:cBhvr>
                                      <p:tavLst>
                                        <p:tav tm="0">
                                          <p:val>
                                            <p:strVal val="1+#ppt_w/2"/>
                                          </p:val>
                                        </p:tav>
                                        <p:tav tm="100000">
                                          <p:val>
                                            <p:strVal val="#ppt_x"/>
                                          </p:val>
                                        </p:tav>
                                      </p:tavLst>
                                    </p:anim>
                                    <p:anim calcmode="lin" valueType="num">
                                      <p:cBhvr additive="base">
                                        <p:cTn id="196" dur="2000" fill="hold"/>
                                        <p:tgtEl>
                                          <p:spTgt spid="40"/>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1"/>
                                        </p:tgtEl>
                                        <p:attrNameLst>
                                          <p:attrName>style.visibility</p:attrName>
                                        </p:attrNameLst>
                                      </p:cBhvr>
                                      <p:to>
                                        <p:strVal val="visible"/>
                                      </p:to>
                                    </p:set>
                                    <p:anim calcmode="lin" valueType="num">
                                      <p:cBhvr additive="base">
                                        <p:cTn id="199" dur="2000" fill="hold"/>
                                        <p:tgtEl>
                                          <p:spTgt spid="41"/>
                                        </p:tgtEl>
                                        <p:attrNameLst>
                                          <p:attrName>ppt_x</p:attrName>
                                        </p:attrNameLst>
                                      </p:cBhvr>
                                      <p:tavLst>
                                        <p:tav tm="0">
                                          <p:val>
                                            <p:strVal val="1+#ppt_w/2"/>
                                          </p:val>
                                        </p:tav>
                                        <p:tav tm="100000">
                                          <p:val>
                                            <p:strVal val="#ppt_x"/>
                                          </p:val>
                                        </p:tav>
                                      </p:tavLst>
                                    </p:anim>
                                    <p:anim calcmode="lin" valueType="num">
                                      <p:cBhvr additive="base">
                                        <p:cTn id="200" dur="2000" fill="hold"/>
                                        <p:tgtEl>
                                          <p:spTgt spid="41"/>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2"/>
                                        </p:tgtEl>
                                        <p:attrNameLst>
                                          <p:attrName>style.visibility</p:attrName>
                                        </p:attrNameLst>
                                      </p:cBhvr>
                                      <p:to>
                                        <p:strVal val="visible"/>
                                      </p:to>
                                    </p:set>
                                    <p:anim calcmode="lin" valueType="num">
                                      <p:cBhvr additive="base">
                                        <p:cTn id="203" dur="2000" fill="hold"/>
                                        <p:tgtEl>
                                          <p:spTgt spid="42"/>
                                        </p:tgtEl>
                                        <p:attrNameLst>
                                          <p:attrName>ppt_x</p:attrName>
                                        </p:attrNameLst>
                                      </p:cBhvr>
                                      <p:tavLst>
                                        <p:tav tm="0">
                                          <p:val>
                                            <p:strVal val="1+#ppt_w/2"/>
                                          </p:val>
                                        </p:tav>
                                        <p:tav tm="100000">
                                          <p:val>
                                            <p:strVal val="#ppt_x"/>
                                          </p:val>
                                        </p:tav>
                                      </p:tavLst>
                                    </p:anim>
                                    <p:anim calcmode="lin" valueType="num">
                                      <p:cBhvr additive="base">
                                        <p:cTn id="204" dur="2000" fill="hold"/>
                                        <p:tgtEl>
                                          <p:spTgt spid="42"/>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3"/>
                                        </p:tgtEl>
                                        <p:attrNameLst>
                                          <p:attrName>style.visibility</p:attrName>
                                        </p:attrNameLst>
                                      </p:cBhvr>
                                      <p:to>
                                        <p:strVal val="visible"/>
                                      </p:to>
                                    </p:set>
                                    <p:anim calcmode="lin" valueType="num">
                                      <p:cBhvr additive="base">
                                        <p:cTn id="207" dur="2000" fill="hold"/>
                                        <p:tgtEl>
                                          <p:spTgt spid="43"/>
                                        </p:tgtEl>
                                        <p:attrNameLst>
                                          <p:attrName>ppt_x</p:attrName>
                                        </p:attrNameLst>
                                      </p:cBhvr>
                                      <p:tavLst>
                                        <p:tav tm="0">
                                          <p:val>
                                            <p:strVal val="1+#ppt_w/2"/>
                                          </p:val>
                                        </p:tav>
                                        <p:tav tm="100000">
                                          <p:val>
                                            <p:strVal val="#ppt_x"/>
                                          </p:val>
                                        </p:tav>
                                      </p:tavLst>
                                    </p:anim>
                                    <p:anim calcmode="lin" valueType="num">
                                      <p:cBhvr additive="base">
                                        <p:cTn id="208" dur="2000" fill="hold"/>
                                        <p:tgtEl>
                                          <p:spTgt spid="43"/>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additive="base">
                                        <p:cTn id="211" dur="2000" fill="hold"/>
                                        <p:tgtEl>
                                          <p:spTgt spid="44"/>
                                        </p:tgtEl>
                                        <p:attrNameLst>
                                          <p:attrName>ppt_x</p:attrName>
                                        </p:attrNameLst>
                                      </p:cBhvr>
                                      <p:tavLst>
                                        <p:tav tm="0">
                                          <p:val>
                                            <p:strVal val="1+#ppt_w/2"/>
                                          </p:val>
                                        </p:tav>
                                        <p:tav tm="100000">
                                          <p:val>
                                            <p:strVal val="#ppt_x"/>
                                          </p:val>
                                        </p:tav>
                                      </p:tavLst>
                                    </p:anim>
                                    <p:anim calcmode="lin" valueType="num">
                                      <p:cBhvr additive="base">
                                        <p:cTn id="212" dur="2000" fill="hold"/>
                                        <p:tgtEl>
                                          <p:spTgt spid="44"/>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5"/>
                                        </p:tgtEl>
                                        <p:attrNameLst>
                                          <p:attrName>style.visibility</p:attrName>
                                        </p:attrNameLst>
                                      </p:cBhvr>
                                      <p:to>
                                        <p:strVal val="visible"/>
                                      </p:to>
                                    </p:set>
                                    <p:anim calcmode="lin" valueType="num">
                                      <p:cBhvr additive="base">
                                        <p:cTn id="215" dur="2000" fill="hold"/>
                                        <p:tgtEl>
                                          <p:spTgt spid="45"/>
                                        </p:tgtEl>
                                        <p:attrNameLst>
                                          <p:attrName>ppt_x</p:attrName>
                                        </p:attrNameLst>
                                      </p:cBhvr>
                                      <p:tavLst>
                                        <p:tav tm="0">
                                          <p:val>
                                            <p:strVal val="1+#ppt_w/2"/>
                                          </p:val>
                                        </p:tav>
                                        <p:tav tm="100000">
                                          <p:val>
                                            <p:strVal val="#ppt_x"/>
                                          </p:val>
                                        </p:tav>
                                      </p:tavLst>
                                    </p:anim>
                                    <p:anim calcmode="lin" valueType="num">
                                      <p:cBhvr additive="base">
                                        <p:cTn id="216" dur="2000" fill="hold"/>
                                        <p:tgtEl>
                                          <p:spTgt spid="45"/>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9"/>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3"/>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2"/>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3"/>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4"/>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5"/>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6"/>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8"/>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9"/>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0"/>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1"/>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2"/>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3"/>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4"/>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5"/>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2000"/>
                                        <p:tgtEl>
                                          <p:spTgt spid="4"/>
                                        </p:tgtEl>
                                        <p:attrNameLst>
                                          <p:attrName>ppt_x</p:attrName>
                                        </p:attrNameLst>
                                      </p:cBhvr>
                                      <p:tavLst>
                                        <p:tav tm="0">
                                          <p:val>
                                            <p:strVal val="ppt_x"/>
                                          </p:val>
                                        </p:tav>
                                        <p:tav tm="100000">
                                          <p:val>
                                            <p:strVal val="1+ppt_w/2"/>
                                          </p:val>
                                        </p:tav>
                                      </p:tavLst>
                                    </p:anim>
                                    <p:anim calcmode="lin" valueType="num">
                                      <p:cBhvr additive="base">
                                        <p:cTn id="261" dur="2000"/>
                                        <p:tgtEl>
                                          <p:spTgt spid="4"/>
                                        </p:tgtEl>
                                        <p:attrNameLst>
                                          <p:attrName>ppt_y</p:attrName>
                                        </p:attrNameLst>
                                      </p:cBhvr>
                                      <p:tavLst>
                                        <p:tav tm="0">
                                          <p:val>
                                            <p:strVal val="ppt_y"/>
                                          </p:val>
                                        </p:tav>
                                        <p:tav tm="100000">
                                          <p:val>
                                            <p:strVal val="ppt_y"/>
                                          </p:val>
                                        </p:tav>
                                      </p:tavLst>
                                    </p:anim>
                                    <p:set>
                                      <p:cBhvr>
                                        <p:cTn id="262" dur="1" fill="hold">
                                          <p:stCondLst>
                                            <p:cond delay="1999"/>
                                          </p:stCondLst>
                                        </p:cTn>
                                        <p:tgtEl>
                                          <p:spTgt spid="4"/>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2000"/>
                                        <p:tgtEl>
                                          <p:spTgt spid="6"/>
                                        </p:tgtEl>
                                        <p:attrNameLst>
                                          <p:attrName>ppt_x</p:attrName>
                                        </p:attrNameLst>
                                      </p:cBhvr>
                                      <p:tavLst>
                                        <p:tav tm="0">
                                          <p:val>
                                            <p:strVal val="ppt_x"/>
                                          </p:val>
                                        </p:tav>
                                        <p:tav tm="100000">
                                          <p:val>
                                            <p:strVal val="1+ppt_w/2"/>
                                          </p:val>
                                        </p:tav>
                                      </p:tavLst>
                                    </p:anim>
                                    <p:anim calcmode="lin" valueType="num">
                                      <p:cBhvr additive="base">
                                        <p:cTn id="265" dur="2000"/>
                                        <p:tgtEl>
                                          <p:spTgt spid="6"/>
                                        </p:tgtEl>
                                        <p:attrNameLst>
                                          <p:attrName>ppt_y</p:attrName>
                                        </p:attrNameLst>
                                      </p:cBhvr>
                                      <p:tavLst>
                                        <p:tav tm="0">
                                          <p:val>
                                            <p:strVal val="ppt_y"/>
                                          </p:val>
                                        </p:tav>
                                        <p:tav tm="100000">
                                          <p:val>
                                            <p:strVal val="ppt_y"/>
                                          </p:val>
                                        </p:tav>
                                      </p:tavLst>
                                    </p:anim>
                                    <p:set>
                                      <p:cBhvr>
                                        <p:cTn id="266" dur="1" fill="hold">
                                          <p:stCondLst>
                                            <p:cond delay="1999"/>
                                          </p:stCondLst>
                                        </p:cTn>
                                        <p:tgtEl>
                                          <p:spTgt spid="6"/>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2000"/>
                                        <p:tgtEl>
                                          <p:spTgt spid="8"/>
                                        </p:tgtEl>
                                        <p:attrNameLst>
                                          <p:attrName>ppt_x</p:attrName>
                                        </p:attrNameLst>
                                      </p:cBhvr>
                                      <p:tavLst>
                                        <p:tav tm="0">
                                          <p:val>
                                            <p:strVal val="ppt_x"/>
                                          </p:val>
                                        </p:tav>
                                        <p:tav tm="100000">
                                          <p:val>
                                            <p:strVal val="1+ppt_w/2"/>
                                          </p:val>
                                        </p:tav>
                                      </p:tavLst>
                                    </p:anim>
                                    <p:anim calcmode="lin" valueType="num">
                                      <p:cBhvr additive="base">
                                        <p:cTn id="269" dur="2000"/>
                                        <p:tgtEl>
                                          <p:spTgt spid="8"/>
                                        </p:tgtEl>
                                        <p:attrNameLst>
                                          <p:attrName>ppt_y</p:attrName>
                                        </p:attrNameLst>
                                      </p:cBhvr>
                                      <p:tavLst>
                                        <p:tav tm="0">
                                          <p:val>
                                            <p:strVal val="ppt_y"/>
                                          </p:val>
                                        </p:tav>
                                        <p:tav tm="100000">
                                          <p:val>
                                            <p:strVal val="ppt_y"/>
                                          </p:val>
                                        </p:tav>
                                      </p:tavLst>
                                    </p:anim>
                                    <p:set>
                                      <p:cBhvr>
                                        <p:cTn id="270" dur="1" fill="hold">
                                          <p:stCondLst>
                                            <p:cond delay="1999"/>
                                          </p:stCondLst>
                                        </p:cTn>
                                        <p:tgtEl>
                                          <p:spTgt spid="8"/>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2000"/>
                                        <p:tgtEl>
                                          <p:spTgt spid="10"/>
                                        </p:tgtEl>
                                        <p:attrNameLst>
                                          <p:attrName>ppt_x</p:attrName>
                                        </p:attrNameLst>
                                      </p:cBhvr>
                                      <p:tavLst>
                                        <p:tav tm="0">
                                          <p:val>
                                            <p:strVal val="ppt_x"/>
                                          </p:val>
                                        </p:tav>
                                        <p:tav tm="100000">
                                          <p:val>
                                            <p:strVal val="1+ppt_w/2"/>
                                          </p:val>
                                        </p:tav>
                                      </p:tavLst>
                                    </p:anim>
                                    <p:anim calcmode="lin" valueType="num">
                                      <p:cBhvr additive="base">
                                        <p:cTn id="273" dur="2000"/>
                                        <p:tgtEl>
                                          <p:spTgt spid="10"/>
                                        </p:tgtEl>
                                        <p:attrNameLst>
                                          <p:attrName>ppt_y</p:attrName>
                                        </p:attrNameLst>
                                      </p:cBhvr>
                                      <p:tavLst>
                                        <p:tav tm="0">
                                          <p:val>
                                            <p:strVal val="ppt_y"/>
                                          </p:val>
                                        </p:tav>
                                        <p:tav tm="100000">
                                          <p:val>
                                            <p:strVal val="ppt_y"/>
                                          </p:val>
                                        </p:tav>
                                      </p:tavLst>
                                    </p:anim>
                                    <p:set>
                                      <p:cBhvr>
                                        <p:cTn id="274" dur="1" fill="hold">
                                          <p:stCondLst>
                                            <p:cond delay="1999"/>
                                          </p:stCondLst>
                                        </p:cTn>
                                        <p:tgtEl>
                                          <p:spTgt spid="10"/>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2000"/>
                                        <p:tgtEl>
                                          <p:spTgt spid="12"/>
                                        </p:tgtEl>
                                        <p:attrNameLst>
                                          <p:attrName>ppt_x</p:attrName>
                                        </p:attrNameLst>
                                      </p:cBhvr>
                                      <p:tavLst>
                                        <p:tav tm="0">
                                          <p:val>
                                            <p:strVal val="ppt_x"/>
                                          </p:val>
                                        </p:tav>
                                        <p:tav tm="100000">
                                          <p:val>
                                            <p:strVal val="1+ppt_w/2"/>
                                          </p:val>
                                        </p:tav>
                                      </p:tavLst>
                                    </p:anim>
                                    <p:anim calcmode="lin" valueType="num">
                                      <p:cBhvr additive="base">
                                        <p:cTn id="277" dur="2000"/>
                                        <p:tgtEl>
                                          <p:spTgt spid="12"/>
                                        </p:tgtEl>
                                        <p:attrNameLst>
                                          <p:attrName>ppt_y</p:attrName>
                                        </p:attrNameLst>
                                      </p:cBhvr>
                                      <p:tavLst>
                                        <p:tav tm="0">
                                          <p:val>
                                            <p:strVal val="ppt_y"/>
                                          </p:val>
                                        </p:tav>
                                        <p:tav tm="100000">
                                          <p:val>
                                            <p:strVal val="ppt_y"/>
                                          </p:val>
                                        </p:tav>
                                      </p:tavLst>
                                    </p:anim>
                                    <p:set>
                                      <p:cBhvr>
                                        <p:cTn id="278" dur="1" fill="hold">
                                          <p:stCondLst>
                                            <p:cond delay="1999"/>
                                          </p:stCondLst>
                                        </p:cTn>
                                        <p:tgtEl>
                                          <p:spTgt spid="12"/>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2000"/>
                                        <p:tgtEl>
                                          <p:spTgt spid="14"/>
                                        </p:tgtEl>
                                        <p:attrNameLst>
                                          <p:attrName>ppt_x</p:attrName>
                                        </p:attrNameLst>
                                      </p:cBhvr>
                                      <p:tavLst>
                                        <p:tav tm="0">
                                          <p:val>
                                            <p:strVal val="ppt_x"/>
                                          </p:val>
                                        </p:tav>
                                        <p:tav tm="100000">
                                          <p:val>
                                            <p:strVal val="1+ppt_w/2"/>
                                          </p:val>
                                        </p:tav>
                                      </p:tavLst>
                                    </p:anim>
                                    <p:anim calcmode="lin" valueType="num">
                                      <p:cBhvr additive="base">
                                        <p:cTn id="281" dur="2000"/>
                                        <p:tgtEl>
                                          <p:spTgt spid="14"/>
                                        </p:tgtEl>
                                        <p:attrNameLst>
                                          <p:attrName>ppt_y</p:attrName>
                                        </p:attrNameLst>
                                      </p:cBhvr>
                                      <p:tavLst>
                                        <p:tav tm="0">
                                          <p:val>
                                            <p:strVal val="ppt_y"/>
                                          </p:val>
                                        </p:tav>
                                        <p:tav tm="100000">
                                          <p:val>
                                            <p:strVal val="ppt_y"/>
                                          </p:val>
                                        </p:tav>
                                      </p:tavLst>
                                    </p:anim>
                                    <p:set>
                                      <p:cBhvr>
                                        <p:cTn id="282" dur="1" fill="hold">
                                          <p:stCondLst>
                                            <p:cond delay="1999"/>
                                          </p:stCondLst>
                                        </p:cTn>
                                        <p:tgtEl>
                                          <p:spTgt spid="14"/>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2000"/>
                                        <p:tgtEl>
                                          <p:spTgt spid="16"/>
                                        </p:tgtEl>
                                        <p:attrNameLst>
                                          <p:attrName>ppt_x</p:attrName>
                                        </p:attrNameLst>
                                      </p:cBhvr>
                                      <p:tavLst>
                                        <p:tav tm="0">
                                          <p:val>
                                            <p:strVal val="ppt_x"/>
                                          </p:val>
                                        </p:tav>
                                        <p:tav tm="100000">
                                          <p:val>
                                            <p:strVal val="1+ppt_w/2"/>
                                          </p:val>
                                        </p:tav>
                                      </p:tavLst>
                                    </p:anim>
                                    <p:anim calcmode="lin" valueType="num">
                                      <p:cBhvr additive="base">
                                        <p:cTn id="285" dur="2000"/>
                                        <p:tgtEl>
                                          <p:spTgt spid="16"/>
                                        </p:tgtEl>
                                        <p:attrNameLst>
                                          <p:attrName>ppt_y</p:attrName>
                                        </p:attrNameLst>
                                      </p:cBhvr>
                                      <p:tavLst>
                                        <p:tav tm="0">
                                          <p:val>
                                            <p:strVal val="ppt_y"/>
                                          </p:val>
                                        </p:tav>
                                        <p:tav tm="100000">
                                          <p:val>
                                            <p:strVal val="ppt_y"/>
                                          </p:val>
                                        </p:tav>
                                      </p:tavLst>
                                    </p:anim>
                                    <p:set>
                                      <p:cBhvr>
                                        <p:cTn id="286" dur="1" fill="hold">
                                          <p:stCondLst>
                                            <p:cond delay="1999"/>
                                          </p:stCondLst>
                                        </p:cTn>
                                        <p:tgtEl>
                                          <p:spTgt spid="1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2000"/>
                                        <p:tgtEl>
                                          <p:spTgt spid="18"/>
                                        </p:tgtEl>
                                        <p:attrNameLst>
                                          <p:attrName>ppt_x</p:attrName>
                                        </p:attrNameLst>
                                      </p:cBhvr>
                                      <p:tavLst>
                                        <p:tav tm="0">
                                          <p:val>
                                            <p:strVal val="ppt_x"/>
                                          </p:val>
                                        </p:tav>
                                        <p:tav tm="100000">
                                          <p:val>
                                            <p:strVal val="1+ppt_w/2"/>
                                          </p:val>
                                        </p:tav>
                                      </p:tavLst>
                                    </p:anim>
                                    <p:anim calcmode="lin" valueType="num">
                                      <p:cBhvr additive="base">
                                        <p:cTn id="289" dur="2000"/>
                                        <p:tgtEl>
                                          <p:spTgt spid="18"/>
                                        </p:tgtEl>
                                        <p:attrNameLst>
                                          <p:attrName>ppt_y</p:attrName>
                                        </p:attrNameLst>
                                      </p:cBhvr>
                                      <p:tavLst>
                                        <p:tav tm="0">
                                          <p:val>
                                            <p:strVal val="ppt_y"/>
                                          </p:val>
                                        </p:tav>
                                        <p:tav tm="100000">
                                          <p:val>
                                            <p:strVal val="ppt_y"/>
                                          </p:val>
                                        </p:tav>
                                      </p:tavLst>
                                    </p:anim>
                                    <p:set>
                                      <p:cBhvr>
                                        <p:cTn id="290" dur="1" fill="hold">
                                          <p:stCondLst>
                                            <p:cond delay="1999"/>
                                          </p:stCondLst>
                                        </p:cTn>
                                        <p:tgtEl>
                                          <p:spTgt spid="18"/>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2000"/>
                                        <p:tgtEl>
                                          <p:spTgt spid="19"/>
                                        </p:tgtEl>
                                        <p:attrNameLst>
                                          <p:attrName>ppt_x</p:attrName>
                                        </p:attrNameLst>
                                      </p:cBhvr>
                                      <p:tavLst>
                                        <p:tav tm="0">
                                          <p:val>
                                            <p:strVal val="ppt_x"/>
                                          </p:val>
                                        </p:tav>
                                        <p:tav tm="100000">
                                          <p:val>
                                            <p:strVal val="1+ppt_w/2"/>
                                          </p:val>
                                        </p:tav>
                                      </p:tavLst>
                                    </p:anim>
                                    <p:anim calcmode="lin" valueType="num">
                                      <p:cBhvr additive="base">
                                        <p:cTn id="293" dur="2000"/>
                                        <p:tgtEl>
                                          <p:spTgt spid="19"/>
                                        </p:tgtEl>
                                        <p:attrNameLst>
                                          <p:attrName>ppt_y</p:attrName>
                                        </p:attrNameLst>
                                      </p:cBhvr>
                                      <p:tavLst>
                                        <p:tav tm="0">
                                          <p:val>
                                            <p:strVal val="ppt_y"/>
                                          </p:val>
                                        </p:tav>
                                        <p:tav tm="100000">
                                          <p:val>
                                            <p:strVal val="ppt_y"/>
                                          </p:val>
                                        </p:tav>
                                      </p:tavLst>
                                    </p:anim>
                                    <p:set>
                                      <p:cBhvr>
                                        <p:cTn id="294" dur="1" fill="hold">
                                          <p:stCondLst>
                                            <p:cond delay="1999"/>
                                          </p:stCondLst>
                                        </p:cTn>
                                        <p:tgtEl>
                                          <p:spTgt spid="19"/>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2000"/>
                                        <p:tgtEl>
                                          <p:spTgt spid="20"/>
                                        </p:tgtEl>
                                        <p:attrNameLst>
                                          <p:attrName>ppt_x</p:attrName>
                                        </p:attrNameLst>
                                      </p:cBhvr>
                                      <p:tavLst>
                                        <p:tav tm="0">
                                          <p:val>
                                            <p:strVal val="ppt_x"/>
                                          </p:val>
                                        </p:tav>
                                        <p:tav tm="100000">
                                          <p:val>
                                            <p:strVal val="1+ppt_w/2"/>
                                          </p:val>
                                        </p:tav>
                                      </p:tavLst>
                                    </p:anim>
                                    <p:anim calcmode="lin" valueType="num">
                                      <p:cBhvr additive="base">
                                        <p:cTn id="297" dur="2000"/>
                                        <p:tgtEl>
                                          <p:spTgt spid="20"/>
                                        </p:tgtEl>
                                        <p:attrNameLst>
                                          <p:attrName>ppt_y</p:attrName>
                                        </p:attrNameLst>
                                      </p:cBhvr>
                                      <p:tavLst>
                                        <p:tav tm="0">
                                          <p:val>
                                            <p:strVal val="ppt_y"/>
                                          </p:val>
                                        </p:tav>
                                        <p:tav tm="100000">
                                          <p:val>
                                            <p:strVal val="ppt_y"/>
                                          </p:val>
                                        </p:tav>
                                      </p:tavLst>
                                    </p:anim>
                                    <p:set>
                                      <p:cBhvr>
                                        <p:cTn id="298" dur="1" fill="hold">
                                          <p:stCondLst>
                                            <p:cond delay="1999"/>
                                          </p:stCondLst>
                                        </p:cTn>
                                        <p:tgtEl>
                                          <p:spTgt spid="20"/>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2000"/>
                                        <p:tgtEl>
                                          <p:spTgt spid="21"/>
                                        </p:tgtEl>
                                        <p:attrNameLst>
                                          <p:attrName>ppt_x</p:attrName>
                                        </p:attrNameLst>
                                      </p:cBhvr>
                                      <p:tavLst>
                                        <p:tav tm="0">
                                          <p:val>
                                            <p:strVal val="ppt_x"/>
                                          </p:val>
                                        </p:tav>
                                        <p:tav tm="100000">
                                          <p:val>
                                            <p:strVal val="1+ppt_w/2"/>
                                          </p:val>
                                        </p:tav>
                                      </p:tavLst>
                                    </p:anim>
                                    <p:anim calcmode="lin" valueType="num">
                                      <p:cBhvr additive="base">
                                        <p:cTn id="301" dur="2000"/>
                                        <p:tgtEl>
                                          <p:spTgt spid="21"/>
                                        </p:tgtEl>
                                        <p:attrNameLst>
                                          <p:attrName>ppt_y</p:attrName>
                                        </p:attrNameLst>
                                      </p:cBhvr>
                                      <p:tavLst>
                                        <p:tav tm="0">
                                          <p:val>
                                            <p:strVal val="ppt_y"/>
                                          </p:val>
                                        </p:tav>
                                        <p:tav tm="100000">
                                          <p:val>
                                            <p:strVal val="ppt_y"/>
                                          </p:val>
                                        </p:tav>
                                      </p:tavLst>
                                    </p:anim>
                                    <p:set>
                                      <p:cBhvr>
                                        <p:cTn id="302" dur="1" fill="hold">
                                          <p:stCondLst>
                                            <p:cond delay="1999"/>
                                          </p:stCondLst>
                                        </p:cTn>
                                        <p:tgtEl>
                                          <p:spTgt spid="21"/>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2000"/>
                                        <p:tgtEl>
                                          <p:spTgt spid="22"/>
                                        </p:tgtEl>
                                        <p:attrNameLst>
                                          <p:attrName>ppt_x</p:attrName>
                                        </p:attrNameLst>
                                      </p:cBhvr>
                                      <p:tavLst>
                                        <p:tav tm="0">
                                          <p:val>
                                            <p:strVal val="ppt_x"/>
                                          </p:val>
                                        </p:tav>
                                        <p:tav tm="100000">
                                          <p:val>
                                            <p:strVal val="1+ppt_w/2"/>
                                          </p:val>
                                        </p:tav>
                                      </p:tavLst>
                                    </p:anim>
                                    <p:anim calcmode="lin" valueType="num">
                                      <p:cBhvr additive="base">
                                        <p:cTn id="305" dur="2000"/>
                                        <p:tgtEl>
                                          <p:spTgt spid="22"/>
                                        </p:tgtEl>
                                        <p:attrNameLst>
                                          <p:attrName>ppt_y</p:attrName>
                                        </p:attrNameLst>
                                      </p:cBhvr>
                                      <p:tavLst>
                                        <p:tav tm="0">
                                          <p:val>
                                            <p:strVal val="ppt_y"/>
                                          </p:val>
                                        </p:tav>
                                        <p:tav tm="100000">
                                          <p:val>
                                            <p:strVal val="ppt_y"/>
                                          </p:val>
                                        </p:tav>
                                      </p:tavLst>
                                    </p:anim>
                                    <p:set>
                                      <p:cBhvr>
                                        <p:cTn id="306" dur="1" fill="hold">
                                          <p:stCondLst>
                                            <p:cond delay="1999"/>
                                          </p:stCondLst>
                                        </p:cTn>
                                        <p:tgtEl>
                                          <p:spTgt spid="22"/>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2000"/>
                                        <p:tgtEl>
                                          <p:spTgt spid="23"/>
                                        </p:tgtEl>
                                        <p:attrNameLst>
                                          <p:attrName>ppt_x</p:attrName>
                                        </p:attrNameLst>
                                      </p:cBhvr>
                                      <p:tavLst>
                                        <p:tav tm="0">
                                          <p:val>
                                            <p:strVal val="ppt_x"/>
                                          </p:val>
                                        </p:tav>
                                        <p:tav tm="100000">
                                          <p:val>
                                            <p:strVal val="1+ppt_w/2"/>
                                          </p:val>
                                        </p:tav>
                                      </p:tavLst>
                                    </p:anim>
                                    <p:anim calcmode="lin" valueType="num">
                                      <p:cBhvr additive="base">
                                        <p:cTn id="309" dur="2000"/>
                                        <p:tgtEl>
                                          <p:spTgt spid="23"/>
                                        </p:tgtEl>
                                        <p:attrNameLst>
                                          <p:attrName>ppt_y</p:attrName>
                                        </p:attrNameLst>
                                      </p:cBhvr>
                                      <p:tavLst>
                                        <p:tav tm="0">
                                          <p:val>
                                            <p:strVal val="ppt_y"/>
                                          </p:val>
                                        </p:tav>
                                        <p:tav tm="100000">
                                          <p:val>
                                            <p:strVal val="ppt_y"/>
                                          </p:val>
                                        </p:tav>
                                      </p:tavLst>
                                    </p:anim>
                                    <p:set>
                                      <p:cBhvr>
                                        <p:cTn id="310" dur="1" fill="hold">
                                          <p:stCondLst>
                                            <p:cond delay="1999"/>
                                          </p:stCondLst>
                                        </p:cTn>
                                        <p:tgtEl>
                                          <p:spTgt spid="23"/>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2000"/>
                                        <p:tgtEl>
                                          <p:spTgt spid="24"/>
                                        </p:tgtEl>
                                        <p:attrNameLst>
                                          <p:attrName>ppt_x</p:attrName>
                                        </p:attrNameLst>
                                      </p:cBhvr>
                                      <p:tavLst>
                                        <p:tav tm="0">
                                          <p:val>
                                            <p:strVal val="ppt_x"/>
                                          </p:val>
                                        </p:tav>
                                        <p:tav tm="100000">
                                          <p:val>
                                            <p:strVal val="1+ppt_w/2"/>
                                          </p:val>
                                        </p:tav>
                                      </p:tavLst>
                                    </p:anim>
                                    <p:anim calcmode="lin" valueType="num">
                                      <p:cBhvr additive="base">
                                        <p:cTn id="313" dur="2000"/>
                                        <p:tgtEl>
                                          <p:spTgt spid="24"/>
                                        </p:tgtEl>
                                        <p:attrNameLst>
                                          <p:attrName>ppt_y</p:attrName>
                                        </p:attrNameLst>
                                      </p:cBhvr>
                                      <p:tavLst>
                                        <p:tav tm="0">
                                          <p:val>
                                            <p:strVal val="ppt_y"/>
                                          </p:val>
                                        </p:tav>
                                        <p:tav tm="100000">
                                          <p:val>
                                            <p:strVal val="ppt_y"/>
                                          </p:val>
                                        </p:tav>
                                      </p:tavLst>
                                    </p:anim>
                                    <p:set>
                                      <p:cBhvr>
                                        <p:cTn id="314" dur="1" fill="hold">
                                          <p:stCondLst>
                                            <p:cond delay="1999"/>
                                          </p:stCondLst>
                                        </p:cTn>
                                        <p:tgtEl>
                                          <p:spTgt spid="24"/>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2000"/>
                                        <p:tgtEl>
                                          <p:spTgt spid="25"/>
                                        </p:tgtEl>
                                        <p:attrNameLst>
                                          <p:attrName>ppt_x</p:attrName>
                                        </p:attrNameLst>
                                      </p:cBhvr>
                                      <p:tavLst>
                                        <p:tav tm="0">
                                          <p:val>
                                            <p:strVal val="ppt_x"/>
                                          </p:val>
                                        </p:tav>
                                        <p:tav tm="100000">
                                          <p:val>
                                            <p:strVal val="1+ppt_w/2"/>
                                          </p:val>
                                        </p:tav>
                                      </p:tavLst>
                                    </p:anim>
                                    <p:anim calcmode="lin" valueType="num">
                                      <p:cBhvr additive="base">
                                        <p:cTn id="317" dur="2000"/>
                                        <p:tgtEl>
                                          <p:spTgt spid="25"/>
                                        </p:tgtEl>
                                        <p:attrNameLst>
                                          <p:attrName>ppt_y</p:attrName>
                                        </p:attrNameLst>
                                      </p:cBhvr>
                                      <p:tavLst>
                                        <p:tav tm="0">
                                          <p:val>
                                            <p:strVal val="ppt_y"/>
                                          </p:val>
                                        </p:tav>
                                        <p:tav tm="100000">
                                          <p:val>
                                            <p:strVal val="ppt_y"/>
                                          </p:val>
                                        </p:tav>
                                      </p:tavLst>
                                    </p:anim>
                                    <p:set>
                                      <p:cBhvr>
                                        <p:cTn id="318" dur="1" fill="hold">
                                          <p:stCondLst>
                                            <p:cond delay="1999"/>
                                          </p:stCondLst>
                                        </p:cTn>
                                        <p:tgtEl>
                                          <p:spTgt spid="25"/>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2000"/>
                                        <p:tgtEl>
                                          <p:spTgt spid="26"/>
                                        </p:tgtEl>
                                        <p:attrNameLst>
                                          <p:attrName>ppt_x</p:attrName>
                                        </p:attrNameLst>
                                      </p:cBhvr>
                                      <p:tavLst>
                                        <p:tav tm="0">
                                          <p:val>
                                            <p:strVal val="ppt_x"/>
                                          </p:val>
                                        </p:tav>
                                        <p:tav tm="100000">
                                          <p:val>
                                            <p:strVal val="1+ppt_w/2"/>
                                          </p:val>
                                        </p:tav>
                                      </p:tavLst>
                                    </p:anim>
                                    <p:anim calcmode="lin" valueType="num">
                                      <p:cBhvr additive="base">
                                        <p:cTn id="321" dur="2000"/>
                                        <p:tgtEl>
                                          <p:spTgt spid="26"/>
                                        </p:tgtEl>
                                        <p:attrNameLst>
                                          <p:attrName>ppt_y</p:attrName>
                                        </p:attrNameLst>
                                      </p:cBhvr>
                                      <p:tavLst>
                                        <p:tav tm="0">
                                          <p:val>
                                            <p:strVal val="ppt_y"/>
                                          </p:val>
                                        </p:tav>
                                        <p:tav tm="100000">
                                          <p:val>
                                            <p:strVal val="ppt_y"/>
                                          </p:val>
                                        </p:tav>
                                      </p:tavLst>
                                    </p:anim>
                                    <p:set>
                                      <p:cBhvr>
                                        <p:cTn id="322" dur="1" fill="hold">
                                          <p:stCondLst>
                                            <p:cond delay="1999"/>
                                          </p:stCondLst>
                                        </p:cTn>
                                        <p:tgtEl>
                                          <p:spTgt spid="26"/>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2000"/>
                                        <p:tgtEl>
                                          <p:spTgt spid="27"/>
                                        </p:tgtEl>
                                        <p:attrNameLst>
                                          <p:attrName>ppt_x</p:attrName>
                                        </p:attrNameLst>
                                      </p:cBhvr>
                                      <p:tavLst>
                                        <p:tav tm="0">
                                          <p:val>
                                            <p:strVal val="ppt_x"/>
                                          </p:val>
                                        </p:tav>
                                        <p:tav tm="100000">
                                          <p:val>
                                            <p:strVal val="1+ppt_w/2"/>
                                          </p:val>
                                        </p:tav>
                                      </p:tavLst>
                                    </p:anim>
                                    <p:anim calcmode="lin" valueType="num">
                                      <p:cBhvr additive="base">
                                        <p:cTn id="325" dur="2000"/>
                                        <p:tgtEl>
                                          <p:spTgt spid="27"/>
                                        </p:tgtEl>
                                        <p:attrNameLst>
                                          <p:attrName>ppt_y</p:attrName>
                                        </p:attrNameLst>
                                      </p:cBhvr>
                                      <p:tavLst>
                                        <p:tav tm="0">
                                          <p:val>
                                            <p:strVal val="ppt_y"/>
                                          </p:val>
                                        </p:tav>
                                        <p:tav tm="100000">
                                          <p:val>
                                            <p:strVal val="ppt_y"/>
                                          </p:val>
                                        </p:tav>
                                      </p:tavLst>
                                    </p:anim>
                                    <p:set>
                                      <p:cBhvr>
                                        <p:cTn id="326" dur="1" fill="hold">
                                          <p:stCondLst>
                                            <p:cond delay="1999"/>
                                          </p:stCondLst>
                                        </p:cTn>
                                        <p:tgtEl>
                                          <p:spTgt spid="27"/>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2000"/>
                                        <p:tgtEl>
                                          <p:spTgt spid="28"/>
                                        </p:tgtEl>
                                        <p:attrNameLst>
                                          <p:attrName>ppt_x</p:attrName>
                                        </p:attrNameLst>
                                      </p:cBhvr>
                                      <p:tavLst>
                                        <p:tav tm="0">
                                          <p:val>
                                            <p:strVal val="ppt_x"/>
                                          </p:val>
                                        </p:tav>
                                        <p:tav tm="100000">
                                          <p:val>
                                            <p:strVal val="1+ppt_w/2"/>
                                          </p:val>
                                        </p:tav>
                                      </p:tavLst>
                                    </p:anim>
                                    <p:anim calcmode="lin" valueType="num">
                                      <p:cBhvr additive="base">
                                        <p:cTn id="329" dur="2000"/>
                                        <p:tgtEl>
                                          <p:spTgt spid="28"/>
                                        </p:tgtEl>
                                        <p:attrNameLst>
                                          <p:attrName>ppt_y</p:attrName>
                                        </p:attrNameLst>
                                      </p:cBhvr>
                                      <p:tavLst>
                                        <p:tav tm="0">
                                          <p:val>
                                            <p:strVal val="ppt_y"/>
                                          </p:val>
                                        </p:tav>
                                        <p:tav tm="100000">
                                          <p:val>
                                            <p:strVal val="ppt_y"/>
                                          </p:val>
                                        </p:tav>
                                      </p:tavLst>
                                    </p:anim>
                                    <p:set>
                                      <p:cBhvr>
                                        <p:cTn id="330" dur="1" fill="hold">
                                          <p:stCondLst>
                                            <p:cond delay="1999"/>
                                          </p:stCondLst>
                                        </p:cTn>
                                        <p:tgtEl>
                                          <p:spTgt spid="28"/>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2000"/>
                                        <p:tgtEl>
                                          <p:spTgt spid="29"/>
                                        </p:tgtEl>
                                        <p:attrNameLst>
                                          <p:attrName>ppt_x</p:attrName>
                                        </p:attrNameLst>
                                      </p:cBhvr>
                                      <p:tavLst>
                                        <p:tav tm="0">
                                          <p:val>
                                            <p:strVal val="ppt_x"/>
                                          </p:val>
                                        </p:tav>
                                        <p:tav tm="100000">
                                          <p:val>
                                            <p:strVal val="1+ppt_w/2"/>
                                          </p:val>
                                        </p:tav>
                                      </p:tavLst>
                                    </p:anim>
                                    <p:anim calcmode="lin" valueType="num">
                                      <p:cBhvr additive="base">
                                        <p:cTn id="333" dur="2000"/>
                                        <p:tgtEl>
                                          <p:spTgt spid="29"/>
                                        </p:tgtEl>
                                        <p:attrNameLst>
                                          <p:attrName>ppt_y</p:attrName>
                                        </p:attrNameLst>
                                      </p:cBhvr>
                                      <p:tavLst>
                                        <p:tav tm="0">
                                          <p:val>
                                            <p:strVal val="ppt_y"/>
                                          </p:val>
                                        </p:tav>
                                        <p:tav tm="100000">
                                          <p:val>
                                            <p:strVal val="ppt_y"/>
                                          </p:val>
                                        </p:tav>
                                      </p:tavLst>
                                    </p:anim>
                                    <p:set>
                                      <p:cBhvr>
                                        <p:cTn id="334" dur="1" fill="hold">
                                          <p:stCondLst>
                                            <p:cond delay="1999"/>
                                          </p:stCondLst>
                                        </p:cTn>
                                        <p:tgtEl>
                                          <p:spTgt spid="29"/>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2000"/>
                                        <p:tgtEl>
                                          <p:spTgt spid="30"/>
                                        </p:tgtEl>
                                        <p:attrNameLst>
                                          <p:attrName>ppt_x</p:attrName>
                                        </p:attrNameLst>
                                      </p:cBhvr>
                                      <p:tavLst>
                                        <p:tav tm="0">
                                          <p:val>
                                            <p:strVal val="ppt_x"/>
                                          </p:val>
                                        </p:tav>
                                        <p:tav tm="100000">
                                          <p:val>
                                            <p:strVal val="1+ppt_w/2"/>
                                          </p:val>
                                        </p:tav>
                                      </p:tavLst>
                                    </p:anim>
                                    <p:anim calcmode="lin" valueType="num">
                                      <p:cBhvr additive="base">
                                        <p:cTn id="337" dur="2000"/>
                                        <p:tgtEl>
                                          <p:spTgt spid="30"/>
                                        </p:tgtEl>
                                        <p:attrNameLst>
                                          <p:attrName>ppt_y</p:attrName>
                                        </p:attrNameLst>
                                      </p:cBhvr>
                                      <p:tavLst>
                                        <p:tav tm="0">
                                          <p:val>
                                            <p:strVal val="ppt_y"/>
                                          </p:val>
                                        </p:tav>
                                        <p:tav tm="100000">
                                          <p:val>
                                            <p:strVal val="ppt_y"/>
                                          </p:val>
                                        </p:tav>
                                      </p:tavLst>
                                    </p:anim>
                                    <p:set>
                                      <p:cBhvr>
                                        <p:cTn id="338" dur="1" fill="hold">
                                          <p:stCondLst>
                                            <p:cond delay="1999"/>
                                          </p:stCondLst>
                                        </p:cTn>
                                        <p:tgtEl>
                                          <p:spTgt spid="30"/>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2000"/>
                                        <p:tgtEl>
                                          <p:spTgt spid="31"/>
                                        </p:tgtEl>
                                        <p:attrNameLst>
                                          <p:attrName>ppt_x</p:attrName>
                                        </p:attrNameLst>
                                      </p:cBhvr>
                                      <p:tavLst>
                                        <p:tav tm="0">
                                          <p:val>
                                            <p:strVal val="ppt_x"/>
                                          </p:val>
                                        </p:tav>
                                        <p:tav tm="100000">
                                          <p:val>
                                            <p:strVal val="1+ppt_w/2"/>
                                          </p:val>
                                        </p:tav>
                                      </p:tavLst>
                                    </p:anim>
                                    <p:anim calcmode="lin" valueType="num">
                                      <p:cBhvr additive="base">
                                        <p:cTn id="341" dur="2000"/>
                                        <p:tgtEl>
                                          <p:spTgt spid="31"/>
                                        </p:tgtEl>
                                        <p:attrNameLst>
                                          <p:attrName>ppt_y</p:attrName>
                                        </p:attrNameLst>
                                      </p:cBhvr>
                                      <p:tavLst>
                                        <p:tav tm="0">
                                          <p:val>
                                            <p:strVal val="ppt_y"/>
                                          </p:val>
                                        </p:tav>
                                        <p:tav tm="100000">
                                          <p:val>
                                            <p:strVal val="ppt_y"/>
                                          </p:val>
                                        </p:tav>
                                      </p:tavLst>
                                    </p:anim>
                                    <p:set>
                                      <p:cBhvr>
                                        <p:cTn id="342" dur="1" fill="hold">
                                          <p:stCondLst>
                                            <p:cond delay="1999"/>
                                          </p:stCondLst>
                                        </p:cTn>
                                        <p:tgtEl>
                                          <p:spTgt spid="31"/>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2000" fill="hold"/>
                                        <p:tgtEl>
                                          <p:spTgt spid="4"/>
                                        </p:tgtEl>
                                        <p:attrNameLst>
                                          <p:attrName>r</p:attrName>
                                        </p:attrNameLst>
                                      </p:cBhvr>
                                    </p:animRot>
                                  </p:childTnLst>
                                </p:cTn>
                              </p:par>
                              <p:par>
                                <p:cTn id="345" presetID="8" presetClass="emph" presetSubtype="0" fill="hold" grpId="3" nodeType="withEffect">
                                  <p:stCondLst>
                                    <p:cond delay="0"/>
                                  </p:stCondLst>
                                  <p:childTnLst>
                                    <p:animRot by="21600000">
                                      <p:cBhvr>
                                        <p:cTn id="346" dur="2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2000" fill="hold"/>
                                        <p:tgtEl>
                                          <p:spTgt spid="8"/>
                                        </p:tgtEl>
                                        <p:attrNameLst>
                                          <p:attrName>r</p:attrName>
                                        </p:attrNameLst>
                                      </p:cBhvr>
                                    </p:animRot>
                                  </p:childTnLst>
                                </p:cTn>
                              </p:par>
                              <p:par>
                                <p:cTn id="349" presetID="8" presetClass="emph" presetSubtype="0" fill="hold" grpId="3" nodeType="withEffect">
                                  <p:stCondLst>
                                    <p:cond delay="0"/>
                                  </p:stCondLst>
                                  <p:childTnLst>
                                    <p:animRot by="21600000">
                                      <p:cBhvr>
                                        <p:cTn id="350" dur="2000" fill="hold"/>
                                        <p:tgtEl>
                                          <p:spTgt spid="10"/>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14"/>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6"/>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20"/>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21"/>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2"/>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3"/>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4"/>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5"/>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6"/>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7"/>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28"/>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29"/>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30"/>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31"/>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2000"/>
                                        <p:tgtEl>
                                          <p:spTgt spid="5"/>
                                        </p:tgtEl>
                                        <p:attrNameLst>
                                          <p:attrName>ppt_x</p:attrName>
                                        </p:attrNameLst>
                                      </p:cBhvr>
                                      <p:tavLst>
                                        <p:tav tm="0">
                                          <p:val>
                                            <p:strVal val="ppt_x"/>
                                          </p:val>
                                        </p:tav>
                                        <p:tav tm="100000">
                                          <p:val>
                                            <p:strVal val="0-ppt_w/2"/>
                                          </p:val>
                                        </p:tav>
                                      </p:tavLst>
                                    </p:anim>
                                    <p:anim calcmode="lin" valueType="num">
                                      <p:cBhvr additive="base">
                                        <p:cTn id="387" dur="2000"/>
                                        <p:tgtEl>
                                          <p:spTgt spid="5"/>
                                        </p:tgtEl>
                                        <p:attrNameLst>
                                          <p:attrName>ppt_y</p:attrName>
                                        </p:attrNameLst>
                                      </p:cBhvr>
                                      <p:tavLst>
                                        <p:tav tm="0">
                                          <p:val>
                                            <p:strVal val="ppt_y"/>
                                          </p:val>
                                        </p:tav>
                                        <p:tav tm="100000">
                                          <p:val>
                                            <p:strVal val="ppt_y"/>
                                          </p:val>
                                        </p:tav>
                                      </p:tavLst>
                                    </p:anim>
                                    <p:set>
                                      <p:cBhvr>
                                        <p:cTn id="388" dur="1" fill="hold">
                                          <p:stCondLst>
                                            <p:cond delay="1999"/>
                                          </p:stCondLst>
                                        </p:cTn>
                                        <p:tgtEl>
                                          <p:spTgt spid="5"/>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2000"/>
                                        <p:tgtEl>
                                          <p:spTgt spid="7"/>
                                        </p:tgtEl>
                                        <p:attrNameLst>
                                          <p:attrName>ppt_x</p:attrName>
                                        </p:attrNameLst>
                                      </p:cBhvr>
                                      <p:tavLst>
                                        <p:tav tm="0">
                                          <p:val>
                                            <p:strVal val="ppt_x"/>
                                          </p:val>
                                        </p:tav>
                                        <p:tav tm="100000">
                                          <p:val>
                                            <p:strVal val="0-ppt_w/2"/>
                                          </p:val>
                                        </p:tav>
                                      </p:tavLst>
                                    </p:anim>
                                    <p:anim calcmode="lin" valueType="num">
                                      <p:cBhvr additive="base">
                                        <p:cTn id="391" dur="2000"/>
                                        <p:tgtEl>
                                          <p:spTgt spid="7"/>
                                        </p:tgtEl>
                                        <p:attrNameLst>
                                          <p:attrName>ppt_y</p:attrName>
                                        </p:attrNameLst>
                                      </p:cBhvr>
                                      <p:tavLst>
                                        <p:tav tm="0">
                                          <p:val>
                                            <p:strVal val="ppt_y"/>
                                          </p:val>
                                        </p:tav>
                                        <p:tav tm="100000">
                                          <p:val>
                                            <p:strVal val="ppt_y"/>
                                          </p:val>
                                        </p:tav>
                                      </p:tavLst>
                                    </p:anim>
                                    <p:set>
                                      <p:cBhvr>
                                        <p:cTn id="392" dur="1" fill="hold">
                                          <p:stCondLst>
                                            <p:cond delay="1999"/>
                                          </p:stCondLst>
                                        </p:cTn>
                                        <p:tgtEl>
                                          <p:spTgt spid="7"/>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9"/>
                                        </p:tgtEl>
                                        <p:attrNameLst>
                                          <p:attrName>ppt_x</p:attrName>
                                        </p:attrNameLst>
                                      </p:cBhvr>
                                      <p:tavLst>
                                        <p:tav tm="0">
                                          <p:val>
                                            <p:strVal val="ppt_x"/>
                                          </p:val>
                                        </p:tav>
                                        <p:tav tm="100000">
                                          <p:val>
                                            <p:strVal val="0-ppt_w/2"/>
                                          </p:val>
                                        </p:tav>
                                      </p:tavLst>
                                    </p:anim>
                                    <p:anim calcmode="lin" valueType="num">
                                      <p:cBhvr additive="base">
                                        <p:cTn id="395" dur="2000"/>
                                        <p:tgtEl>
                                          <p:spTgt spid="9"/>
                                        </p:tgtEl>
                                        <p:attrNameLst>
                                          <p:attrName>ppt_y</p:attrName>
                                        </p:attrNameLst>
                                      </p:cBhvr>
                                      <p:tavLst>
                                        <p:tav tm="0">
                                          <p:val>
                                            <p:strVal val="ppt_y"/>
                                          </p:val>
                                        </p:tav>
                                        <p:tav tm="100000">
                                          <p:val>
                                            <p:strVal val="ppt_y"/>
                                          </p:val>
                                        </p:tav>
                                      </p:tavLst>
                                    </p:anim>
                                    <p:set>
                                      <p:cBhvr>
                                        <p:cTn id="396" dur="1" fill="hold">
                                          <p:stCondLst>
                                            <p:cond delay="1999"/>
                                          </p:stCondLst>
                                        </p:cTn>
                                        <p:tgtEl>
                                          <p:spTgt spid="9"/>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2000"/>
                                        <p:tgtEl>
                                          <p:spTgt spid="11"/>
                                        </p:tgtEl>
                                        <p:attrNameLst>
                                          <p:attrName>ppt_x</p:attrName>
                                        </p:attrNameLst>
                                      </p:cBhvr>
                                      <p:tavLst>
                                        <p:tav tm="0">
                                          <p:val>
                                            <p:strVal val="ppt_x"/>
                                          </p:val>
                                        </p:tav>
                                        <p:tav tm="100000">
                                          <p:val>
                                            <p:strVal val="0-ppt_w/2"/>
                                          </p:val>
                                        </p:tav>
                                      </p:tavLst>
                                    </p:anim>
                                    <p:anim calcmode="lin" valueType="num">
                                      <p:cBhvr additive="base">
                                        <p:cTn id="399" dur="2000"/>
                                        <p:tgtEl>
                                          <p:spTgt spid="11"/>
                                        </p:tgtEl>
                                        <p:attrNameLst>
                                          <p:attrName>ppt_y</p:attrName>
                                        </p:attrNameLst>
                                      </p:cBhvr>
                                      <p:tavLst>
                                        <p:tav tm="0">
                                          <p:val>
                                            <p:strVal val="ppt_y"/>
                                          </p:val>
                                        </p:tav>
                                        <p:tav tm="100000">
                                          <p:val>
                                            <p:strVal val="ppt_y"/>
                                          </p:val>
                                        </p:tav>
                                      </p:tavLst>
                                    </p:anim>
                                    <p:set>
                                      <p:cBhvr>
                                        <p:cTn id="400" dur="1" fill="hold">
                                          <p:stCondLst>
                                            <p:cond delay="1999"/>
                                          </p:stCondLst>
                                        </p:cTn>
                                        <p:tgtEl>
                                          <p:spTgt spid="11"/>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13"/>
                                        </p:tgtEl>
                                        <p:attrNameLst>
                                          <p:attrName>ppt_x</p:attrName>
                                        </p:attrNameLst>
                                      </p:cBhvr>
                                      <p:tavLst>
                                        <p:tav tm="0">
                                          <p:val>
                                            <p:strVal val="ppt_x"/>
                                          </p:val>
                                        </p:tav>
                                        <p:tav tm="100000">
                                          <p:val>
                                            <p:strVal val="0-ppt_w/2"/>
                                          </p:val>
                                        </p:tav>
                                      </p:tavLst>
                                    </p:anim>
                                    <p:anim calcmode="lin" valueType="num">
                                      <p:cBhvr additive="base">
                                        <p:cTn id="403" dur="2000"/>
                                        <p:tgtEl>
                                          <p:spTgt spid="13"/>
                                        </p:tgtEl>
                                        <p:attrNameLst>
                                          <p:attrName>ppt_y</p:attrName>
                                        </p:attrNameLst>
                                      </p:cBhvr>
                                      <p:tavLst>
                                        <p:tav tm="0">
                                          <p:val>
                                            <p:strVal val="ppt_y"/>
                                          </p:val>
                                        </p:tav>
                                        <p:tav tm="100000">
                                          <p:val>
                                            <p:strVal val="ppt_y"/>
                                          </p:val>
                                        </p:tav>
                                      </p:tavLst>
                                    </p:anim>
                                    <p:set>
                                      <p:cBhvr>
                                        <p:cTn id="404" dur="1" fill="hold">
                                          <p:stCondLst>
                                            <p:cond delay="1999"/>
                                          </p:stCondLst>
                                        </p:cTn>
                                        <p:tgtEl>
                                          <p:spTgt spid="13"/>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2000"/>
                                        <p:tgtEl>
                                          <p:spTgt spid="15"/>
                                        </p:tgtEl>
                                        <p:attrNameLst>
                                          <p:attrName>ppt_x</p:attrName>
                                        </p:attrNameLst>
                                      </p:cBhvr>
                                      <p:tavLst>
                                        <p:tav tm="0">
                                          <p:val>
                                            <p:strVal val="ppt_x"/>
                                          </p:val>
                                        </p:tav>
                                        <p:tav tm="100000">
                                          <p:val>
                                            <p:strVal val="0-ppt_w/2"/>
                                          </p:val>
                                        </p:tav>
                                      </p:tavLst>
                                    </p:anim>
                                    <p:anim calcmode="lin" valueType="num">
                                      <p:cBhvr additive="base">
                                        <p:cTn id="407" dur="2000"/>
                                        <p:tgtEl>
                                          <p:spTgt spid="15"/>
                                        </p:tgtEl>
                                        <p:attrNameLst>
                                          <p:attrName>ppt_y</p:attrName>
                                        </p:attrNameLst>
                                      </p:cBhvr>
                                      <p:tavLst>
                                        <p:tav tm="0">
                                          <p:val>
                                            <p:strVal val="ppt_y"/>
                                          </p:val>
                                        </p:tav>
                                        <p:tav tm="100000">
                                          <p:val>
                                            <p:strVal val="ppt_y"/>
                                          </p:val>
                                        </p:tav>
                                      </p:tavLst>
                                    </p:anim>
                                    <p:set>
                                      <p:cBhvr>
                                        <p:cTn id="408" dur="1" fill="hold">
                                          <p:stCondLst>
                                            <p:cond delay="1999"/>
                                          </p:stCondLst>
                                        </p:cTn>
                                        <p:tgtEl>
                                          <p:spTgt spid="15"/>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17"/>
                                        </p:tgtEl>
                                        <p:attrNameLst>
                                          <p:attrName>ppt_x</p:attrName>
                                        </p:attrNameLst>
                                      </p:cBhvr>
                                      <p:tavLst>
                                        <p:tav tm="0">
                                          <p:val>
                                            <p:strVal val="ppt_x"/>
                                          </p:val>
                                        </p:tav>
                                        <p:tav tm="100000">
                                          <p:val>
                                            <p:strVal val="0-ppt_w/2"/>
                                          </p:val>
                                        </p:tav>
                                      </p:tavLst>
                                    </p:anim>
                                    <p:anim calcmode="lin" valueType="num">
                                      <p:cBhvr additive="base">
                                        <p:cTn id="411" dur="2000"/>
                                        <p:tgtEl>
                                          <p:spTgt spid="17"/>
                                        </p:tgtEl>
                                        <p:attrNameLst>
                                          <p:attrName>ppt_y</p:attrName>
                                        </p:attrNameLst>
                                      </p:cBhvr>
                                      <p:tavLst>
                                        <p:tav tm="0">
                                          <p:val>
                                            <p:strVal val="ppt_y"/>
                                          </p:val>
                                        </p:tav>
                                        <p:tav tm="100000">
                                          <p:val>
                                            <p:strVal val="ppt_y"/>
                                          </p:val>
                                        </p:tav>
                                      </p:tavLst>
                                    </p:anim>
                                    <p:set>
                                      <p:cBhvr>
                                        <p:cTn id="412" dur="1" fill="hold">
                                          <p:stCondLst>
                                            <p:cond delay="1999"/>
                                          </p:stCondLst>
                                        </p:cTn>
                                        <p:tgtEl>
                                          <p:spTgt spid="17"/>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2000"/>
                                        <p:tgtEl>
                                          <p:spTgt spid="32"/>
                                        </p:tgtEl>
                                        <p:attrNameLst>
                                          <p:attrName>ppt_x</p:attrName>
                                        </p:attrNameLst>
                                      </p:cBhvr>
                                      <p:tavLst>
                                        <p:tav tm="0">
                                          <p:val>
                                            <p:strVal val="ppt_x"/>
                                          </p:val>
                                        </p:tav>
                                        <p:tav tm="100000">
                                          <p:val>
                                            <p:strVal val="0-ppt_w/2"/>
                                          </p:val>
                                        </p:tav>
                                      </p:tavLst>
                                    </p:anim>
                                    <p:anim calcmode="lin" valueType="num">
                                      <p:cBhvr additive="base">
                                        <p:cTn id="415" dur="2000"/>
                                        <p:tgtEl>
                                          <p:spTgt spid="32"/>
                                        </p:tgtEl>
                                        <p:attrNameLst>
                                          <p:attrName>ppt_y</p:attrName>
                                        </p:attrNameLst>
                                      </p:cBhvr>
                                      <p:tavLst>
                                        <p:tav tm="0">
                                          <p:val>
                                            <p:strVal val="ppt_y"/>
                                          </p:val>
                                        </p:tav>
                                        <p:tav tm="100000">
                                          <p:val>
                                            <p:strVal val="ppt_y"/>
                                          </p:val>
                                        </p:tav>
                                      </p:tavLst>
                                    </p:anim>
                                    <p:set>
                                      <p:cBhvr>
                                        <p:cTn id="416" dur="1" fill="hold">
                                          <p:stCondLst>
                                            <p:cond delay="1999"/>
                                          </p:stCondLst>
                                        </p:cTn>
                                        <p:tgtEl>
                                          <p:spTgt spid="3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33"/>
                                        </p:tgtEl>
                                        <p:attrNameLst>
                                          <p:attrName>ppt_x</p:attrName>
                                        </p:attrNameLst>
                                      </p:cBhvr>
                                      <p:tavLst>
                                        <p:tav tm="0">
                                          <p:val>
                                            <p:strVal val="ppt_x"/>
                                          </p:val>
                                        </p:tav>
                                        <p:tav tm="100000">
                                          <p:val>
                                            <p:strVal val="0-ppt_w/2"/>
                                          </p:val>
                                        </p:tav>
                                      </p:tavLst>
                                    </p:anim>
                                    <p:anim calcmode="lin" valueType="num">
                                      <p:cBhvr additive="base">
                                        <p:cTn id="419" dur="2000"/>
                                        <p:tgtEl>
                                          <p:spTgt spid="33"/>
                                        </p:tgtEl>
                                        <p:attrNameLst>
                                          <p:attrName>ppt_y</p:attrName>
                                        </p:attrNameLst>
                                      </p:cBhvr>
                                      <p:tavLst>
                                        <p:tav tm="0">
                                          <p:val>
                                            <p:strVal val="ppt_y"/>
                                          </p:val>
                                        </p:tav>
                                        <p:tav tm="100000">
                                          <p:val>
                                            <p:strVal val="ppt_y"/>
                                          </p:val>
                                        </p:tav>
                                      </p:tavLst>
                                    </p:anim>
                                    <p:set>
                                      <p:cBhvr>
                                        <p:cTn id="420" dur="1" fill="hold">
                                          <p:stCondLst>
                                            <p:cond delay="1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2000"/>
                                        <p:tgtEl>
                                          <p:spTgt spid="34"/>
                                        </p:tgtEl>
                                        <p:attrNameLst>
                                          <p:attrName>ppt_x</p:attrName>
                                        </p:attrNameLst>
                                      </p:cBhvr>
                                      <p:tavLst>
                                        <p:tav tm="0">
                                          <p:val>
                                            <p:strVal val="ppt_x"/>
                                          </p:val>
                                        </p:tav>
                                        <p:tav tm="100000">
                                          <p:val>
                                            <p:strVal val="0-ppt_w/2"/>
                                          </p:val>
                                        </p:tav>
                                      </p:tavLst>
                                    </p:anim>
                                    <p:anim calcmode="lin" valueType="num">
                                      <p:cBhvr additive="base">
                                        <p:cTn id="423" dur="2000"/>
                                        <p:tgtEl>
                                          <p:spTgt spid="34"/>
                                        </p:tgtEl>
                                        <p:attrNameLst>
                                          <p:attrName>ppt_y</p:attrName>
                                        </p:attrNameLst>
                                      </p:cBhvr>
                                      <p:tavLst>
                                        <p:tav tm="0">
                                          <p:val>
                                            <p:strVal val="ppt_y"/>
                                          </p:val>
                                        </p:tav>
                                        <p:tav tm="100000">
                                          <p:val>
                                            <p:strVal val="ppt_y"/>
                                          </p:val>
                                        </p:tav>
                                      </p:tavLst>
                                    </p:anim>
                                    <p:set>
                                      <p:cBhvr>
                                        <p:cTn id="424" dur="1" fill="hold">
                                          <p:stCondLst>
                                            <p:cond delay="1999"/>
                                          </p:stCondLst>
                                        </p:cTn>
                                        <p:tgtEl>
                                          <p:spTgt spid="3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35"/>
                                        </p:tgtEl>
                                        <p:attrNameLst>
                                          <p:attrName>ppt_x</p:attrName>
                                        </p:attrNameLst>
                                      </p:cBhvr>
                                      <p:tavLst>
                                        <p:tav tm="0">
                                          <p:val>
                                            <p:strVal val="ppt_x"/>
                                          </p:val>
                                        </p:tav>
                                        <p:tav tm="100000">
                                          <p:val>
                                            <p:strVal val="0-ppt_w/2"/>
                                          </p:val>
                                        </p:tav>
                                      </p:tavLst>
                                    </p:anim>
                                    <p:anim calcmode="lin" valueType="num">
                                      <p:cBhvr additive="base">
                                        <p:cTn id="427" dur="2000"/>
                                        <p:tgtEl>
                                          <p:spTgt spid="35"/>
                                        </p:tgtEl>
                                        <p:attrNameLst>
                                          <p:attrName>ppt_y</p:attrName>
                                        </p:attrNameLst>
                                      </p:cBhvr>
                                      <p:tavLst>
                                        <p:tav tm="0">
                                          <p:val>
                                            <p:strVal val="ppt_y"/>
                                          </p:val>
                                        </p:tav>
                                        <p:tav tm="100000">
                                          <p:val>
                                            <p:strVal val="ppt_y"/>
                                          </p:val>
                                        </p:tav>
                                      </p:tavLst>
                                    </p:anim>
                                    <p:set>
                                      <p:cBhvr>
                                        <p:cTn id="428" dur="1" fill="hold">
                                          <p:stCondLst>
                                            <p:cond delay="1999"/>
                                          </p:stCondLst>
                                        </p:cTn>
                                        <p:tgtEl>
                                          <p:spTgt spid="35"/>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2000"/>
                                        <p:tgtEl>
                                          <p:spTgt spid="36"/>
                                        </p:tgtEl>
                                        <p:attrNameLst>
                                          <p:attrName>ppt_x</p:attrName>
                                        </p:attrNameLst>
                                      </p:cBhvr>
                                      <p:tavLst>
                                        <p:tav tm="0">
                                          <p:val>
                                            <p:strVal val="ppt_x"/>
                                          </p:val>
                                        </p:tav>
                                        <p:tav tm="100000">
                                          <p:val>
                                            <p:strVal val="0-ppt_w/2"/>
                                          </p:val>
                                        </p:tav>
                                      </p:tavLst>
                                    </p:anim>
                                    <p:anim calcmode="lin" valueType="num">
                                      <p:cBhvr additive="base">
                                        <p:cTn id="431" dur="2000"/>
                                        <p:tgtEl>
                                          <p:spTgt spid="36"/>
                                        </p:tgtEl>
                                        <p:attrNameLst>
                                          <p:attrName>ppt_y</p:attrName>
                                        </p:attrNameLst>
                                      </p:cBhvr>
                                      <p:tavLst>
                                        <p:tav tm="0">
                                          <p:val>
                                            <p:strVal val="ppt_y"/>
                                          </p:val>
                                        </p:tav>
                                        <p:tav tm="100000">
                                          <p:val>
                                            <p:strVal val="ppt_y"/>
                                          </p:val>
                                        </p:tav>
                                      </p:tavLst>
                                    </p:anim>
                                    <p:set>
                                      <p:cBhvr>
                                        <p:cTn id="432" dur="1" fill="hold">
                                          <p:stCondLst>
                                            <p:cond delay="1999"/>
                                          </p:stCondLst>
                                        </p:cTn>
                                        <p:tgtEl>
                                          <p:spTgt spid="36"/>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2000"/>
                                        <p:tgtEl>
                                          <p:spTgt spid="37"/>
                                        </p:tgtEl>
                                        <p:attrNameLst>
                                          <p:attrName>ppt_x</p:attrName>
                                        </p:attrNameLst>
                                      </p:cBhvr>
                                      <p:tavLst>
                                        <p:tav tm="0">
                                          <p:val>
                                            <p:strVal val="ppt_x"/>
                                          </p:val>
                                        </p:tav>
                                        <p:tav tm="100000">
                                          <p:val>
                                            <p:strVal val="0-ppt_w/2"/>
                                          </p:val>
                                        </p:tav>
                                      </p:tavLst>
                                    </p:anim>
                                    <p:anim calcmode="lin" valueType="num">
                                      <p:cBhvr additive="base">
                                        <p:cTn id="435" dur="2000"/>
                                        <p:tgtEl>
                                          <p:spTgt spid="37"/>
                                        </p:tgtEl>
                                        <p:attrNameLst>
                                          <p:attrName>ppt_y</p:attrName>
                                        </p:attrNameLst>
                                      </p:cBhvr>
                                      <p:tavLst>
                                        <p:tav tm="0">
                                          <p:val>
                                            <p:strVal val="ppt_y"/>
                                          </p:val>
                                        </p:tav>
                                        <p:tav tm="100000">
                                          <p:val>
                                            <p:strVal val="ppt_y"/>
                                          </p:val>
                                        </p:tav>
                                      </p:tavLst>
                                    </p:anim>
                                    <p:set>
                                      <p:cBhvr>
                                        <p:cTn id="436" dur="1" fill="hold">
                                          <p:stCondLst>
                                            <p:cond delay="1999"/>
                                          </p:stCondLst>
                                        </p:cTn>
                                        <p:tgtEl>
                                          <p:spTgt spid="37"/>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2000"/>
                                        <p:tgtEl>
                                          <p:spTgt spid="38"/>
                                        </p:tgtEl>
                                        <p:attrNameLst>
                                          <p:attrName>ppt_x</p:attrName>
                                        </p:attrNameLst>
                                      </p:cBhvr>
                                      <p:tavLst>
                                        <p:tav tm="0">
                                          <p:val>
                                            <p:strVal val="ppt_x"/>
                                          </p:val>
                                        </p:tav>
                                        <p:tav tm="100000">
                                          <p:val>
                                            <p:strVal val="0-ppt_w/2"/>
                                          </p:val>
                                        </p:tav>
                                      </p:tavLst>
                                    </p:anim>
                                    <p:anim calcmode="lin" valueType="num">
                                      <p:cBhvr additive="base">
                                        <p:cTn id="439" dur="2000"/>
                                        <p:tgtEl>
                                          <p:spTgt spid="38"/>
                                        </p:tgtEl>
                                        <p:attrNameLst>
                                          <p:attrName>ppt_y</p:attrName>
                                        </p:attrNameLst>
                                      </p:cBhvr>
                                      <p:tavLst>
                                        <p:tav tm="0">
                                          <p:val>
                                            <p:strVal val="ppt_y"/>
                                          </p:val>
                                        </p:tav>
                                        <p:tav tm="100000">
                                          <p:val>
                                            <p:strVal val="ppt_y"/>
                                          </p:val>
                                        </p:tav>
                                      </p:tavLst>
                                    </p:anim>
                                    <p:set>
                                      <p:cBhvr>
                                        <p:cTn id="440" dur="1" fill="hold">
                                          <p:stCondLst>
                                            <p:cond delay="1999"/>
                                          </p:stCondLst>
                                        </p:cTn>
                                        <p:tgtEl>
                                          <p:spTgt spid="38"/>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2000"/>
                                        <p:tgtEl>
                                          <p:spTgt spid="39"/>
                                        </p:tgtEl>
                                        <p:attrNameLst>
                                          <p:attrName>ppt_x</p:attrName>
                                        </p:attrNameLst>
                                      </p:cBhvr>
                                      <p:tavLst>
                                        <p:tav tm="0">
                                          <p:val>
                                            <p:strVal val="ppt_x"/>
                                          </p:val>
                                        </p:tav>
                                        <p:tav tm="100000">
                                          <p:val>
                                            <p:strVal val="0-ppt_w/2"/>
                                          </p:val>
                                        </p:tav>
                                      </p:tavLst>
                                    </p:anim>
                                    <p:anim calcmode="lin" valueType="num">
                                      <p:cBhvr additive="base">
                                        <p:cTn id="443" dur="2000"/>
                                        <p:tgtEl>
                                          <p:spTgt spid="39"/>
                                        </p:tgtEl>
                                        <p:attrNameLst>
                                          <p:attrName>ppt_y</p:attrName>
                                        </p:attrNameLst>
                                      </p:cBhvr>
                                      <p:tavLst>
                                        <p:tav tm="0">
                                          <p:val>
                                            <p:strVal val="ppt_y"/>
                                          </p:val>
                                        </p:tav>
                                        <p:tav tm="100000">
                                          <p:val>
                                            <p:strVal val="ppt_y"/>
                                          </p:val>
                                        </p:tav>
                                      </p:tavLst>
                                    </p:anim>
                                    <p:set>
                                      <p:cBhvr>
                                        <p:cTn id="444" dur="1" fill="hold">
                                          <p:stCondLst>
                                            <p:cond delay="1999"/>
                                          </p:stCondLst>
                                        </p:cTn>
                                        <p:tgtEl>
                                          <p:spTgt spid="39"/>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2000"/>
                                        <p:tgtEl>
                                          <p:spTgt spid="40"/>
                                        </p:tgtEl>
                                        <p:attrNameLst>
                                          <p:attrName>ppt_x</p:attrName>
                                        </p:attrNameLst>
                                      </p:cBhvr>
                                      <p:tavLst>
                                        <p:tav tm="0">
                                          <p:val>
                                            <p:strVal val="ppt_x"/>
                                          </p:val>
                                        </p:tav>
                                        <p:tav tm="100000">
                                          <p:val>
                                            <p:strVal val="0-ppt_w/2"/>
                                          </p:val>
                                        </p:tav>
                                      </p:tavLst>
                                    </p:anim>
                                    <p:anim calcmode="lin" valueType="num">
                                      <p:cBhvr additive="base">
                                        <p:cTn id="447" dur="2000"/>
                                        <p:tgtEl>
                                          <p:spTgt spid="40"/>
                                        </p:tgtEl>
                                        <p:attrNameLst>
                                          <p:attrName>ppt_y</p:attrName>
                                        </p:attrNameLst>
                                      </p:cBhvr>
                                      <p:tavLst>
                                        <p:tav tm="0">
                                          <p:val>
                                            <p:strVal val="ppt_y"/>
                                          </p:val>
                                        </p:tav>
                                        <p:tav tm="100000">
                                          <p:val>
                                            <p:strVal val="ppt_y"/>
                                          </p:val>
                                        </p:tav>
                                      </p:tavLst>
                                    </p:anim>
                                    <p:set>
                                      <p:cBhvr>
                                        <p:cTn id="448" dur="1" fill="hold">
                                          <p:stCondLst>
                                            <p:cond delay="1999"/>
                                          </p:stCondLst>
                                        </p:cTn>
                                        <p:tgtEl>
                                          <p:spTgt spid="40"/>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2000"/>
                                        <p:tgtEl>
                                          <p:spTgt spid="41"/>
                                        </p:tgtEl>
                                        <p:attrNameLst>
                                          <p:attrName>ppt_x</p:attrName>
                                        </p:attrNameLst>
                                      </p:cBhvr>
                                      <p:tavLst>
                                        <p:tav tm="0">
                                          <p:val>
                                            <p:strVal val="ppt_x"/>
                                          </p:val>
                                        </p:tav>
                                        <p:tav tm="100000">
                                          <p:val>
                                            <p:strVal val="0-ppt_w/2"/>
                                          </p:val>
                                        </p:tav>
                                      </p:tavLst>
                                    </p:anim>
                                    <p:anim calcmode="lin" valueType="num">
                                      <p:cBhvr additive="base">
                                        <p:cTn id="451" dur="2000"/>
                                        <p:tgtEl>
                                          <p:spTgt spid="41"/>
                                        </p:tgtEl>
                                        <p:attrNameLst>
                                          <p:attrName>ppt_y</p:attrName>
                                        </p:attrNameLst>
                                      </p:cBhvr>
                                      <p:tavLst>
                                        <p:tav tm="0">
                                          <p:val>
                                            <p:strVal val="ppt_y"/>
                                          </p:val>
                                        </p:tav>
                                        <p:tav tm="100000">
                                          <p:val>
                                            <p:strVal val="ppt_y"/>
                                          </p:val>
                                        </p:tav>
                                      </p:tavLst>
                                    </p:anim>
                                    <p:set>
                                      <p:cBhvr>
                                        <p:cTn id="452" dur="1" fill="hold">
                                          <p:stCondLst>
                                            <p:cond delay="1999"/>
                                          </p:stCondLst>
                                        </p:cTn>
                                        <p:tgtEl>
                                          <p:spTgt spid="41"/>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2000"/>
                                        <p:tgtEl>
                                          <p:spTgt spid="42"/>
                                        </p:tgtEl>
                                        <p:attrNameLst>
                                          <p:attrName>ppt_x</p:attrName>
                                        </p:attrNameLst>
                                      </p:cBhvr>
                                      <p:tavLst>
                                        <p:tav tm="0">
                                          <p:val>
                                            <p:strVal val="ppt_x"/>
                                          </p:val>
                                        </p:tav>
                                        <p:tav tm="100000">
                                          <p:val>
                                            <p:strVal val="0-ppt_w/2"/>
                                          </p:val>
                                        </p:tav>
                                      </p:tavLst>
                                    </p:anim>
                                    <p:anim calcmode="lin" valueType="num">
                                      <p:cBhvr additive="base">
                                        <p:cTn id="455" dur="2000"/>
                                        <p:tgtEl>
                                          <p:spTgt spid="42"/>
                                        </p:tgtEl>
                                        <p:attrNameLst>
                                          <p:attrName>ppt_y</p:attrName>
                                        </p:attrNameLst>
                                      </p:cBhvr>
                                      <p:tavLst>
                                        <p:tav tm="0">
                                          <p:val>
                                            <p:strVal val="ppt_y"/>
                                          </p:val>
                                        </p:tav>
                                        <p:tav tm="100000">
                                          <p:val>
                                            <p:strVal val="ppt_y"/>
                                          </p:val>
                                        </p:tav>
                                      </p:tavLst>
                                    </p:anim>
                                    <p:set>
                                      <p:cBhvr>
                                        <p:cTn id="456" dur="1" fill="hold">
                                          <p:stCondLst>
                                            <p:cond delay="1999"/>
                                          </p:stCondLst>
                                        </p:cTn>
                                        <p:tgtEl>
                                          <p:spTgt spid="42"/>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2000"/>
                                        <p:tgtEl>
                                          <p:spTgt spid="43"/>
                                        </p:tgtEl>
                                        <p:attrNameLst>
                                          <p:attrName>ppt_x</p:attrName>
                                        </p:attrNameLst>
                                      </p:cBhvr>
                                      <p:tavLst>
                                        <p:tav tm="0">
                                          <p:val>
                                            <p:strVal val="ppt_x"/>
                                          </p:val>
                                        </p:tav>
                                        <p:tav tm="100000">
                                          <p:val>
                                            <p:strVal val="0-ppt_w/2"/>
                                          </p:val>
                                        </p:tav>
                                      </p:tavLst>
                                    </p:anim>
                                    <p:anim calcmode="lin" valueType="num">
                                      <p:cBhvr additive="base">
                                        <p:cTn id="459" dur="2000"/>
                                        <p:tgtEl>
                                          <p:spTgt spid="43"/>
                                        </p:tgtEl>
                                        <p:attrNameLst>
                                          <p:attrName>ppt_y</p:attrName>
                                        </p:attrNameLst>
                                      </p:cBhvr>
                                      <p:tavLst>
                                        <p:tav tm="0">
                                          <p:val>
                                            <p:strVal val="ppt_y"/>
                                          </p:val>
                                        </p:tav>
                                        <p:tav tm="100000">
                                          <p:val>
                                            <p:strVal val="ppt_y"/>
                                          </p:val>
                                        </p:tav>
                                      </p:tavLst>
                                    </p:anim>
                                    <p:set>
                                      <p:cBhvr>
                                        <p:cTn id="460" dur="1" fill="hold">
                                          <p:stCondLst>
                                            <p:cond delay="1999"/>
                                          </p:stCondLst>
                                        </p:cTn>
                                        <p:tgtEl>
                                          <p:spTgt spid="43"/>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2000"/>
                                        <p:tgtEl>
                                          <p:spTgt spid="44"/>
                                        </p:tgtEl>
                                        <p:attrNameLst>
                                          <p:attrName>ppt_x</p:attrName>
                                        </p:attrNameLst>
                                      </p:cBhvr>
                                      <p:tavLst>
                                        <p:tav tm="0">
                                          <p:val>
                                            <p:strVal val="ppt_x"/>
                                          </p:val>
                                        </p:tav>
                                        <p:tav tm="100000">
                                          <p:val>
                                            <p:strVal val="0-ppt_w/2"/>
                                          </p:val>
                                        </p:tav>
                                      </p:tavLst>
                                    </p:anim>
                                    <p:anim calcmode="lin" valueType="num">
                                      <p:cBhvr additive="base">
                                        <p:cTn id="463" dur="2000"/>
                                        <p:tgtEl>
                                          <p:spTgt spid="44"/>
                                        </p:tgtEl>
                                        <p:attrNameLst>
                                          <p:attrName>ppt_y</p:attrName>
                                        </p:attrNameLst>
                                      </p:cBhvr>
                                      <p:tavLst>
                                        <p:tav tm="0">
                                          <p:val>
                                            <p:strVal val="ppt_y"/>
                                          </p:val>
                                        </p:tav>
                                        <p:tav tm="100000">
                                          <p:val>
                                            <p:strVal val="ppt_y"/>
                                          </p:val>
                                        </p:tav>
                                      </p:tavLst>
                                    </p:anim>
                                    <p:set>
                                      <p:cBhvr>
                                        <p:cTn id="464" dur="1" fill="hold">
                                          <p:stCondLst>
                                            <p:cond delay="1999"/>
                                          </p:stCondLst>
                                        </p:cTn>
                                        <p:tgtEl>
                                          <p:spTgt spid="44"/>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2000"/>
                                        <p:tgtEl>
                                          <p:spTgt spid="45"/>
                                        </p:tgtEl>
                                        <p:attrNameLst>
                                          <p:attrName>ppt_x</p:attrName>
                                        </p:attrNameLst>
                                      </p:cBhvr>
                                      <p:tavLst>
                                        <p:tav tm="0">
                                          <p:val>
                                            <p:strVal val="ppt_x"/>
                                          </p:val>
                                        </p:tav>
                                        <p:tav tm="100000">
                                          <p:val>
                                            <p:strVal val="0-ppt_w/2"/>
                                          </p:val>
                                        </p:tav>
                                      </p:tavLst>
                                    </p:anim>
                                    <p:anim calcmode="lin" valueType="num">
                                      <p:cBhvr additive="base">
                                        <p:cTn id="467" dur="2000"/>
                                        <p:tgtEl>
                                          <p:spTgt spid="45"/>
                                        </p:tgtEl>
                                        <p:attrNameLst>
                                          <p:attrName>ppt_y</p:attrName>
                                        </p:attrNameLst>
                                      </p:cBhvr>
                                      <p:tavLst>
                                        <p:tav tm="0">
                                          <p:val>
                                            <p:strVal val="ppt_y"/>
                                          </p:val>
                                        </p:tav>
                                        <p:tav tm="100000">
                                          <p:val>
                                            <p:strVal val="ppt_y"/>
                                          </p:val>
                                        </p:tav>
                                      </p:tavLst>
                                    </p:anim>
                                    <p:set>
                                      <p:cBhvr>
                                        <p:cTn id="468" dur="1" fill="hold">
                                          <p:stCondLst>
                                            <p:cond delay="1999"/>
                                          </p:stCondLst>
                                        </p:cTn>
                                        <p:tgtEl>
                                          <p:spTgt spid="45"/>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2000" fill="hold"/>
                                        <p:tgtEl>
                                          <p:spTgt spid="5"/>
                                        </p:tgtEl>
                                        <p:attrNameLst>
                                          <p:attrName>r</p:attrName>
                                        </p:attrNameLst>
                                      </p:cBhvr>
                                    </p:animRot>
                                  </p:childTnLst>
                                </p:cTn>
                              </p:par>
                              <p:par>
                                <p:cTn id="471" presetID="8" presetClass="emph" presetSubtype="0" fill="hold" grpId="3" nodeType="withEffect">
                                  <p:stCondLst>
                                    <p:cond delay="0"/>
                                  </p:stCondLst>
                                  <p:childTnLst>
                                    <p:animRot by="-21600000">
                                      <p:cBhvr>
                                        <p:cTn id="472" dur="2000" fill="hold"/>
                                        <p:tgtEl>
                                          <p:spTgt spid="7"/>
                                        </p:tgtEl>
                                        <p:attrNameLst>
                                          <p:attrName>r</p:attrName>
                                        </p:attrNameLst>
                                      </p:cBhvr>
                                    </p:animRot>
                                  </p:childTnLst>
                                </p:cTn>
                              </p:par>
                              <p:par>
                                <p:cTn id="473" presetID="8" presetClass="emph" presetSubtype="0" fill="hold" grpId="3" nodeType="withEffect">
                                  <p:stCondLst>
                                    <p:cond delay="0"/>
                                  </p:stCondLst>
                                  <p:childTnLst>
                                    <p:animRot by="-21600000">
                                      <p:cBhvr>
                                        <p:cTn id="474" dur="2000" fill="hold"/>
                                        <p:tgtEl>
                                          <p:spTgt spid="9"/>
                                        </p:tgtEl>
                                        <p:attrNameLst>
                                          <p:attrName>r</p:attrName>
                                        </p:attrNameLst>
                                      </p:cBhvr>
                                    </p:animRot>
                                  </p:childTnLst>
                                </p:cTn>
                              </p:par>
                              <p:par>
                                <p:cTn id="475" presetID="8" presetClass="emph" presetSubtype="0" fill="hold" grpId="3" nodeType="withEffect">
                                  <p:stCondLst>
                                    <p:cond delay="0"/>
                                  </p:stCondLst>
                                  <p:childTnLst>
                                    <p:animRot by="-21600000">
                                      <p:cBhvr>
                                        <p:cTn id="476" dur="2000" fill="hold"/>
                                        <p:tgtEl>
                                          <p:spTgt spid="11"/>
                                        </p:tgtEl>
                                        <p:attrNameLst>
                                          <p:attrName>r</p:attrName>
                                        </p:attrNameLst>
                                      </p:cBhvr>
                                    </p:animRot>
                                  </p:childTnLst>
                                </p:cTn>
                              </p:par>
                              <p:par>
                                <p:cTn id="477" presetID="8" presetClass="emph" presetSubtype="0" fill="hold" grpId="3" nodeType="withEffect">
                                  <p:stCondLst>
                                    <p:cond delay="0"/>
                                  </p:stCondLst>
                                  <p:childTnLst>
                                    <p:animRot by="-21600000">
                                      <p:cBhvr>
                                        <p:cTn id="478" dur="2000" fill="hold"/>
                                        <p:tgtEl>
                                          <p:spTgt spid="13"/>
                                        </p:tgtEl>
                                        <p:attrNameLst>
                                          <p:attrName>r</p:attrName>
                                        </p:attrNameLst>
                                      </p:cBhvr>
                                    </p:animRot>
                                  </p:childTnLst>
                                </p:cTn>
                              </p:par>
                              <p:par>
                                <p:cTn id="479" presetID="8" presetClass="emph" presetSubtype="0" fill="hold" grpId="3" nodeType="withEffect">
                                  <p:stCondLst>
                                    <p:cond delay="0"/>
                                  </p:stCondLst>
                                  <p:childTnLst>
                                    <p:animRot by="-21600000">
                                      <p:cBhvr>
                                        <p:cTn id="480" dur="2000" fill="hold"/>
                                        <p:tgtEl>
                                          <p:spTgt spid="15"/>
                                        </p:tgtEl>
                                        <p:attrNameLst>
                                          <p:attrName>r</p:attrName>
                                        </p:attrNameLst>
                                      </p:cBhvr>
                                    </p:animRot>
                                  </p:childTnLst>
                                </p:cTn>
                              </p:par>
                              <p:par>
                                <p:cTn id="481" presetID="8" presetClass="emph" presetSubtype="0" fill="hold" grpId="3" nodeType="withEffect">
                                  <p:stCondLst>
                                    <p:cond delay="0"/>
                                  </p:stCondLst>
                                  <p:childTnLst>
                                    <p:animRot by="-21600000">
                                      <p:cBhvr>
                                        <p:cTn id="482" dur="2000" fill="hold"/>
                                        <p:tgtEl>
                                          <p:spTgt spid="17"/>
                                        </p:tgtEl>
                                        <p:attrNameLst>
                                          <p:attrName>r</p:attrName>
                                        </p:attrNameLst>
                                      </p:cBhvr>
                                    </p:animRot>
                                  </p:childTnLst>
                                </p:cTn>
                              </p:par>
                              <p:par>
                                <p:cTn id="483" presetID="8" presetClass="emph" presetSubtype="0" fill="hold" grpId="3" nodeType="withEffect">
                                  <p:stCondLst>
                                    <p:cond delay="0"/>
                                  </p:stCondLst>
                                  <p:childTnLst>
                                    <p:animRot by="-21600000">
                                      <p:cBhvr>
                                        <p:cTn id="484" dur="2000" fill="hold"/>
                                        <p:tgtEl>
                                          <p:spTgt spid="32"/>
                                        </p:tgtEl>
                                        <p:attrNameLst>
                                          <p:attrName>r</p:attrName>
                                        </p:attrNameLst>
                                      </p:cBhvr>
                                    </p:animRot>
                                  </p:childTnLst>
                                </p:cTn>
                              </p:par>
                              <p:par>
                                <p:cTn id="485" presetID="8" presetClass="emph" presetSubtype="0" fill="hold" grpId="3" nodeType="withEffect">
                                  <p:stCondLst>
                                    <p:cond delay="0"/>
                                  </p:stCondLst>
                                  <p:childTnLst>
                                    <p:animRot by="-21600000">
                                      <p:cBhvr>
                                        <p:cTn id="486" dur="2000" fill="hold"/>
                                        <p:tgtEl>
                                          <p:spTgt spid="33"/>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34"/>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35"/>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36"/>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38"/>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39"/>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40"/>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41"/>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42"/>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43"/>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44"/>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45"/>
                                        </p:tgtEl>
                                        <p:attrNameLst>
                                          <p:attrName>r</p:attrName>
                                        </p:attrNameLst>
                                      </p:cBhvr>
                                    </p:animRot>
                                  </p:childTnLst>
                                </p:cTn>
                              </p:par>
                              <p:par>
                                <p:cTn id="511" presetID="17" presetClass="entr" presetSubtype="10"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2000" fill="hold"/>
                                        <p:tgtEl>
                                          <p:spTgt spid="2"/>
                                        </p:tgtEl>
                                        <p:attrNameLst>
                                          <p:attrName>ppt_w</p:attrName>
                                        </p:attrNameLst>
                                      </p:cBhvr>
                                      <p:tavLst>
                                        <p:tav tm="0">
                                          <p:val>
                                            <p:fltVal val="0"/>
                                          </p:val>
                                        </p:tav>
                                        <p:tav tm="100000">
                                          <p:val>
                                            <p:strVal val="#ppt_w"/>
                                          </p:val>
                                        </p:tav>
                                      </p:tavLst>
                                    </p:anim>
                                    <p:anim calcmode="lin" valueType="num">
                                      <p:cBhvr>
                                        <p:cTn id="5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xresdefault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35729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35729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242886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242886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3571868"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3571868"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4500562"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4500562"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5643570"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5643570"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929454" y="1928808"/>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6929454" y="2571750"/>
            <a:ext cx="2214546" cy="642942"/>
          </a:xfrm>
          <a:prstGeom prst="flowChartDecision">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1536" y="-500084"/>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0-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0-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0-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0-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2000"/>
                                        <p:tgtEl>
                                          <p:spTgt spid="3"/>
                                        </p:tgtEl>
                                        <p:attrNameLst>
                                          <p:attrName>ppt_h</p:attrName>
                                        </p:attrNameLst>
                                      </p:cBhvr>
                                      <p:tavLst>
                                        <p:tav tm="0">
                                          <p:val>
                                            <p:strVal val="ppt_h"/>
                                          </p:val>
                                        </p:tav>
                                        <p:tav tm="100000">
                                          <p:val>
                                            <p:strVal val="ppt_h"/>
                                          </p:val>
                                        </p:tav>
                                      </p:tavLst>
                                    </p:anim>
                                    <p:anim calcmode="lin" valueType="num">
                                      <p:cBhvr>
                                        <p:cTn id="1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2000"/>
                                        <p:tgtEl>
                                          <p:spTgt spid="5"/>
                                        </p:tgtEl>
                                        <p:attrNameLst>
                                          <p:attrName>ppt_h</p:attrName>
                                        </p:attrNameLst>
                                      </p:cBhvr>
                                      <p:tavLst>
                                        <p:tav tm="0">
                                          <p:val>
                                            <p:strVal val="ppt_h"/>
                                          </p:val>
                                        </p:tav>
                                        <p:tav tm="100000">
                                          <p:val>
                                            <p:strVal val="ppt_h"/>
                                          </p:val>
                                        </p:tav>
                                      </p:tavLst>
                                    </p:anim>
                                    <p:anim calcmode="lin" valueType="num">
                                      <p:cBhvr>
                                        <p:cTn id="1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6"/>
                                        </p:tgtEl>
                                        <p:attrNameLst>
                                          <p:attrName>ppt_h</p:attrName>
                                        </p:attrNameLst>
                                      </p:cBhvr>
                                      <p:tavLst>
                                        <p:tav tm="0">
                                          <p:val>
                                            <p:strVal val="ppt_h"/>
                                          </p:val>
                                        </p:tav>
                                        <p:tav tm="100000">
                                          <p:val>
                                            <p:strVal val="ppt_h"/>
                                          </p:val>
                                        </p:tav>
                                      </p:tavLst>
                                    </p:anim>
                                    <p:anim calcmode="lin" valueType="num">
                                      <p:cBhvr>
                                        <p:cTn id="1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2000"/>
                                        <p:tgtEl>
                                          <p:spTgt spid="7"/>
                                        </p:tgtEl>
                                        <p:attrNameLst>
                                          <p:attrName>ppt_h</p:attrName>
                                        </p:attrNameLst>
                                      </p:cBhvr>
                                      <p:tavLst>
                                        <p:tav tm="0">
                                          <p:val>
                                            <p:strVal val="ppt_h"/>
                                          </p:val>
                                        </p:tav>
                                        <p:tav tm="100000">
                                          <p:val>
                                            <p:strVal val="ppt_h"/>
                                          </p:val>
                                        </p:tav>
                                      </p:tavLst>
                                    </p:anim>
                                    <p:anim calcmode="lin" valueType="num">
                                      <p:cBhvr>
                                        <p:cTn id="1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8"/>
                                        </p:tgtEl>
                                        <p:attrNameLst>
                                          <p:attrName>ppt_h</p:attrName>
                                        </p:attrNameLst>
                                      </p:cBhvr>
                                      <p:tavLst>
                                        <p:tav tm="0">
                                          <p:val>
                                            <p:strVal val="ppt_h"/>
                                          </p:val>
                                        </p:tav>
                                        <p:tav tm="100000">
                                          <p:val>
                                            <p:strVal val="ppt_h"/>
                                          </p:val>
                                        </p:tav>
                                      </p:tavLst>
                                    </p:anim>
                                    <p:anim calcmode="lin" valueType="num">
                                      <p:cBhvr>
                                        <p:cTn id="1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10"/>
                                        </p:tgtEl>
                                        <p:attrNameLst>
                                          <p:attrName>ppt_h</p:attrName>
                                        </p:attrNameLst>
                                      </p:cBhvr>
                                      <p:tavLst>
                                        <p:tav tm="0">
                                          <p:val>
                                            <p:strVal val="ppt_h"/>
                                          </p:val>
                                        </p:tav>
                                        <p:tav tm="100000">
                                          <p:val>
                                            <p:strVal val="ppt_h"/>
                                          </p:val>
                                        </p:tav>
                                      </p:tavLst>
                                    </p:anim>
                                    <p:anim calcmode="lin" valueType="num">
                                      <p:cBhvr>
                                        <p:cTn id="1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1"/>
                                        </p:tgtEl>
                                        <p:attrNameLst>
                                          <p:attrName>ppt_h</p:attrName>
                                        </p:attrNameLst>
                                      </p:cBhvr>
                                      <p:tavLst>
                                        <p:tav tm="0">
                                          <p:val>
                                            <p:strVal val="ppt_h"/>
                                          </p:val>
                                        </p:tav>
                                        <p:tav tm="100000">
                                          <p:val>
                                            <p:strVal val="ppt_h"/>
                                          </p:val>
                                        </p:tav>
                                      </p:tavLst>
                                    </p:anim>
                                    <p:anim calcmode="lin" valueType="num">
                                      <p:cBhvr>
                                        <p:cTn id="18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3"/>
                                        </p:tgtEl>
                                        <p:attrNameLst>
                                          <p:attrName>ppt_h</p:attrName>
                                        </p:attrNameLst>
                                      </p:cBhvr>
                                      <p:tavLst>
                                        <p:tav tm="0">
                                          <p:val>
                                            <p:strVal val="ppt_h"/>
                                          </p:val>
                                        </p:tav>
                                        <p:tav tm="100000">
                                          <p:val>
                                            <p:strVal val="ppt_h"/>
                                          </p:val>
                                        </p:tav>
                                      </p:tavLst>
                                    </p:anim>
                                    <p:anim calcmode="lin" valueType="num">
                                      <p:cBhvr>
                                        <p:cTn id="19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3"/>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4"/>
                                        </p:tgtEl>
                                        <p:attrNameLst>
                                          <p:attrName>ppt_h</p:attrName>
                                        </p:attrNameLst>
                                      </p:cBhvr>
                                      <p:tavLst>
                                        <p:tav tm="0">
                                          <p:val>
                                            <p:strVal val="ppt_h"/>
                                          </p:val>
                                        </p:tav>
                                        <p:tav tm="100000">
                                          <p:val>
                                            <p:strVal val="ppt_h"/>
                                          </p:val>
                                        </p:tav>
                                      </p:tavLst>
                                    </p:anim>
                                    <p:anim calcmode="lin" valueType="num">
                                      <p:cBhvr>
                                        <p:cTn id="19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4"/>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5"/>
                                        </p:tgtEl>
                                        <p:attrNameLst>
                                          <p:attrName>ppt_h</p:attrName>
                                        </p:attrNameLst>
                                      </p:cBhvr>
                                      <p:tavLst>
                                        <p:tav tm="0">
                                          <p:val>
                                            <p:strVal val="ppt_h"/>
                                          </p:val>
                                        </p:tav>
                                        <p:tav tm="100000">
                                          <p:val>
                                            <p:strVal val="ppt_h"/>
                                          </p:val>
                                        </p:tav>
                                      </p:tavLst>
                                    </p:anim>
                                    <p:anim calcmode="lin" valueType="num">
                                      <p:cBhvr>
                                        <p:cTn id="198"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5"/>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6"/>
                                        </p:tgtEl>
                                        <p:attrNameLst>
                                          <p:attrName>ppt_h</p:attrName>
                                        </p:attrNameLst>
                                      </p:cBhvr>
                                      <p:tavLst>
                                        <p:tav tm="0">
                                          <p:val>
                                            <p:strVal val="ppt_h"/>
                                          </p:val>
                                        </p:tav>
                                        <p:tav tm="100000">
                                          <p:val>
                                            <p:strVal val="ppt_h"/>
                                          </p:val>
                                        </p:tav>
                                      </p:tavLst>
                                    </p:anim>
                                    <p:anim calcmode="lin" valueType="num">
                                      <p:cBhvr>
                                        <p:cTn id="202"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6"/>
                                        </p:tgtEl>
                                        <p:attrNameLst>
                                          <p:attrName>style.visibility</p:attrName>
                                        </p:attrNameLst>
                                      </p:cBhvr>
                                      <p:to>
                                        <p:strVal val="hidden"/>
                                      </p:to>
                                    </p:set>
                                  </p:childTnLst>
                                </p:cTn>
                              </p:par>
                              <p:par>
                                <p:cTn id="204" presetID="23" presetClass="entr" presetSubtype="288"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 calcmode="lin" valueType="num">
                                      <p:cBhvr>
                                        <p:cTn id="206" dur="2000" fill="hold"/>
                                        <p:tgtEl>
                                          <p:spTgt spid="2"/>
                                        </p:tgtEl>
                                        <p:attrNameLst>
                                          <p:attrName>ppt_w</p:attrName>
                                        </p:attrNameLst>
                                      </p:cBhvr>
                                      <p:tavLst>
                                        <p:tav tm="0">
                                          <p:val>
                                            <p:strVal val="4/3*#ppt_w"/>
                                          </p:val>
                                        </p:tav>
                                        <p:tav tm="100000">
                                          <p:val>
                                            <p:strVal val="#ppt_w"/>
                                          </p:val>
                                        </p:tav>
                                      </p:tavLst>
                                    </p:anim>
                                    <p:anim calcmode="lin" valueType="num">
                                      <p:cBhvr>
                                        <p:cTn id="207" dur="2000" fill="hold"/>
                                        <p:tgtEl>
                                          <p:spTgt spid="2"/>
                                        </p:tgtEl>
                                        <p:attrNameLst>
                                          <p:attrName>ppt_h</p:attrName>
                                        </p:attrNameLst>
                                      </p:cBhvr>
                                      <p:tavLst>
                                        <p:tav tm="0">
                                          <p:val>
                                            <p:strVal val="4/3*#ppt_h"/>
                                          </p:val>
                                        </p:tav>
                                        <p:tav tm="100000">
                                          <p:val>
                                            <p:strVal val="#ppt_h"/>
                                          </p:val>
                                        </p:tav>
                                      </p:tavLst>
                                    </p:anim>
                                  </p:childTnLst>
                                </p:cTn>
                              </p:par>
                              <p:par>
                                <p:cTn id="208" presetID="16" presetClass="entr" presetSubtype="42"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Effect transition="in" filter="barn(outHorizontal)">
                                      <p:cBhvr>
                                        <p:cTn id="2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ucumaIceCream-GettyImages-171571795-592d7d183df78cbe7e0db8b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19084608">
            <a:off x="177133" y="-224561"/>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rot="19084608">
            <a:off x="605762" y="275505"/>
            <a:ext cx="490268" cy="1359684"/>
          </a:xfrm>
          <a:prstGeom prst="flowChartDecision">
            <a:avLst/>
          </a:prstGeom>
          <a:gradFill flip="none" rotWithShape="1">
            <a:gsLst>
              <a:gs pos="0">
                <a:schemeClr val="accent6">
                  <a:lumMod val="50000"/>
                </a:schemeClr>
              </a:gs>
              <a:gs pos="64999">
                <a:srgbClr val="F0EBD5"/>
              </a:gs>
              <a:gs pos="100000">
                <a:srgbClr val="D1C39F"/>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rot="19084608">
            <a:off x="1034390" y="775572"/>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rot="19084608">
            <a:off x="1463019" y="1275638"/>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rot="19084608">
            <a:off x="1891645" y="1775705"/>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rot="19084608">
            <a:off x="2248836" y="220433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rot="19084608">
            <a:off x="2606027" y="2632960"/>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rot="19084608">
            <a:off x="3034656" y="3133026"/>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rot="19084608">
            <a:off x="3463281" y="3561654"/>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rot="19084608">
            <a:off x="3820473" y="3990281"/>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rot="2521990">
            <a:off x="8464597" y="-225083"/>
            <a:ext cx="490268" cy="1359684"/>
          </a:xfrm>
          <a:prstGeom prst="flowChartDecision">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rot="2521990">
            <a:off x="8035969" y="203544"/>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rot="2521990">
            <a:off x="7678780" y="632173"/>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rot="2521990">
            <a:off x="7250151" y="113223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rot="2521990">
            <a:off x="6821523" y="1632305"/>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rot="2521990">
            <a:off x="6392895" y="2060932"/>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rot="2521990">
            <a:off x="6035706" y="2489561"/>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rot="2521990">
            <a:off x="5607077" y="298962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rot="2521990">
            <a:off x="5178449" y="3489692"/>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rot="2300402">
            <a:off x="4802781" y="3992159"/>
            <a:ext cx="445771"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4286247" y="1"/>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4286247" y="50004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4286247" y="1071571"/>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4286247" y="157161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4286247" y="2143141"/>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4286247" y="2643189"/>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4286247" y="3283769"/>
            <a:ext cx="490268" cy="1359684"/>
          </a:xfrm>
          <a:prstGeom prst="flowChartDecision">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4286247" y="3783817"/>
            <a:ext cx="490268" cy="1359684"/>
          </a:xfrm>
          <a:prstGeom prst="flowChartDecision">
            <a:avLst/>
          </a:prstGeom>
          <a:gradFill>
            <a:gsLst>
              <a:gs pos="0">
                <a:schemeClr val="accent6">
                  <a:lumMod val="50000"/>
                </a:schemeClr>
              </a:gs>
              <a:gs pos="64999">
                <a:srgbClr val="F0EBD5"/>
              </a:gs>
              <a:gs pos="100000">
                <a:srgbClr val="D1C39F"/>
              </a:gs>
            </a:gsLst>
            <a:path path="shape">
              <a:fillToRect l="50000" t="50000" r="50000" b="50000"/>
            </a:path>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85770"/>
            <a:ext cx="9929882" cy="6572296"/>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ppt_x"/>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ppt_x"/>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ppt_x"/>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ppt_x"/>
                                          </p:val>
                                        </p:tav>
                                        <p:tav tm="100000">
                                          <p:val>
                                            <p:strVal val="#ppt_x"/>
                                          </p:val>
                                        </p:tav>
                                      </p:tavLst>
                                    </p:anim>
                                    <p:anim calcmode="lin" valueType="num">
                                      <p:cBhvr additive="base">
                                        <p:cTn id="70" dur="2000" fill="hold"/>
                                        <p:tgtEl>
                                          <p:spTgt spid="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ppt_x"/>
                                          </p:val>
                                        </p:tav>
                                        <p:tav tm="100000">
                                          <p:val>
                                            <p:strVal val="#ppt_x"/>
                                          </p:val>
                                        </p:tav>
                                      </p:tavLst>
                                    </p:anim>
                                    <p:anim calcmode="lin" valueType="num">
                                      <p:cBhvr additive="base">
                                        <p:cTn id="74" dur="20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ppt_x"/>
                                          </p:val>
                                        </p:tav>
                                        <p:tav tm="100000">
                                          <p:val>
                                            <p:strVal val="#ppt_x"/>
                                          </p:val>
                                        </p:tav>
                                      </p:tavLst>
                                    </p:anim>
                                    <p:anim calcmode="lin" valueType="num">
                                      <p:cBhvr additive="base">
                                        <p:cTn id="78" dur="20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0-#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0-#ppt_w/2"/>
                                          </p:val>
                                        </p:tav>
                                        <p:tav tm="100000">
                                          <p:val>
                                            <p:strVal val="#ppt_x"/>
                                          </p:val>
                                        </p:tav>
                                      </p:tavLst>
                                    </p:anim>
                                    <p:anim calcmode="lin" valueType="num">
                                      <p:cBhvr additive="base">
                                        <p:cTn id="114" dur="2000" fill="hold"/>
                                        <p:tgtEl>
                                          <p:spTgt spid="2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0-#ppt_w/2"/>
                                          </p:val>
                                        </p:tav>
                                        <p:tav tm="100000">
                                          <p:val>
                                            <p:strVal val="#ppt_x"/>
                                          </p:val>
                                        </p:tav>
                                      </p:tavLst>
                                    </p:anim>
                                    <p:anim calcmode="lin" valueType="num">
                                      <p:cBhvr additive="base">
                                        <p:cTn id="118" dur="2000" fill="hold"/>
                                        <p:tgtEl>
                                          <p:spTgt spid="23"/>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3"/>
                                        </p:tgtEl>
                                        <p:attrNameLst>
                                          <p:attrName>r</p:attrName>
                                        </p:attrNameLst>
                                      </p:cBhvr>
                                    </p:animRot>
                                  </p:childTnLst>
                                </p:cTn>
                              </p:par>
                              <p:par>
                                <p:cTn id="139" presetID="35" presetClass="entr" presetSubtype="0" fill="hold" grpId="1"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fade">
                                      <p:cBhvr>
                                        <p:cTn id="141" dur="2000"/>
                                        <p:tgtEl>
                                          <p:spTgt spid="24"/>
                                        </p:tgtEl>
                                      </p:cBhvr>
                                    </p:animEffect>
                                    <p:anim calcmode="lin" valueType="num">
                                      <p:cBhvr>
                                        <p:cTn id="142" dur="2000" fill="hold"/>
                                        <p:tgtEl>
                                          <p:spTgt spid="24"/>
                                        </p:tgtEl>
                                        <p:attrNameLst>
                                          <p:attrName>style.rotation</p:attrName>
                                        </p:attrNameLst>
                                      </p:cBhvr>
                                      <p:tavLst>
                                        <p:tav tm="0">
                                          <p:val>
                                            <p:fltVal val="720"/>
                                          </p:val>
                                        </p:tav>
                                        <p:tav tm="100000">
                                          <p:val>
                                            <p:fltVal val="0"/>
                                          </p:val>
                                        </p:tav>
                                      </p:tavLst>
                                    </p:anim>
                                    <p:anim calcmode="lin" valueType="num">
                                      <p:cBhvr>
                                        <p:cTn id="143" dur="2000" fill="hold"/>
                                        <p:tgtEl>
                                          <p:spTgt spid="24"/>
                                        </p:tgtEl>
                                        <p:attrNameLst>
                                          <p:attrName>ppt_h</p:attrName>
                                        </p:attrNameLst>
                                      </p:cBhvr>
                                      <p:tavLst>
                                        <p:tav tm="0">
                                          <p:val>
                                            <p:fltVal val="0"/>
                                          </p:val>
                                        </p:tav>
                                        <p:tav tm="100000">
                                          <p:val>
                                            <p:strVal val="#ppt_h"/>
                                          </p:val>
                                        </p:tav>
                                      </p:tavLst>
                                    </p:anim>
                                    <p:anim calcmode="lin" valueType="num">
                                      <p:cBhvr>
                                        <p:cTn id="144" dur="2000" fill="hold"/>
                                        <p:tgtEl>
                                          <p:spTgt spid="24"/>
                                        </p:tgtEl>
                                        <p:attrNameLst>
                                          <p:attrName>ppt_w</p:attrName>
                                        </p:attrNameLst>
                                      </p:cBhvr>
                                      <p:tavLst>
                                        <p:tav tm="0">
                                          <p:val>
                                            <p:fltVal val="0"/>
                                          </p:val>
                                        </p:tav>
                                        <p:tav tm="100000">
                                          <p:val>
                                            <p:strVal val="#ppt_w"/>
                                          </p:val>
                                        </p:tav>
                                      </p:tavLst>
                                    </p:anim>
                                  </p:childTnLst>
                                </p:cTn>
                              </p:par>
                              <p:par>
                                <p:cTn id="145" presetID="35" presetClass="entr" presetSubtype="0" fill="hold" grpId="1"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fade">
                                      <p:cBhvr>
                                        <p:cTn id="147" dur="2000"/>
                                        <p:tgtEl>
                                          <p:spTgt spid="25"/>
                                        </p:tgtEl>
                                      </p:cBhvr>
                                    </p:animEffect>
                                    <p:anim calcmode="lin" valueType="num">
                                      <p:cBhvr>
                                        <p:cTn id="148" dur="2000" fill="hold"/>
                                        <p:tgtEl>
                                          <p:spTgt spid="25"/>
                                        </p:tgtEl>
                                        <p:attrNameLst>
                                          <p:attrName>style.rotation</p:attrName>
                                        </p:attrNameLst>
                                      </p:cBhvr>
                                      <p:tavLst>
                                        <p:tav tm="0">
                                          <p:val>
                                            <p:fltVal val="720"/>
                                          </p:val>
                                        </p:tav>
                                        <p:tav tm="100000">
                                          <p:val>
                                            <p:fltVal val="0"/>
                                          </p:val>
                                        </p:tav>
                                      </p:tavLst>
                                    </p:anim>
                                    <p:anim calcmode="lin" valueType="num">
                                      <p:cBhvr>
                                        <p:cTn id="149" dur="2000" fill="hold"/>
                                        <p:tgtEl>
                                          <p:spTgt spid="25"/>
                                        </p:tgtEl>
                                        <p:attrNameLst>
                                          <p:attrName>ppt_h</p:attrName>
                                        </p:attrNameLst>
                                      </p:cBhvr>
                                      <p:tavLst>
                                        <p:tav tm="0">
                                          <p:val>
                                            <p:fltVal val="0"/>
                                          </p:val>
                                        </p:tav>
                                        <p:tav tm="100000">
                                          <p:val>
                                            <p:strVal val="#ppt_h"/>
                                          </p:val>
                                        </p:tav>
                                      </p:tavLst>
                                    </p:anim>
                                    <p:anim calcmode="lin" valueType="num">
                                      <p:cBhvr>
                                        <p:cTn id="150" dur="2000" fill="hold"/>
                                        <p:tgtEl>
                                          <p:spTgt spid="25"/>
                                        </p:tgtEl>
                                        <p:attrNameLst>
                                          <p:attrName>ppt_w</p:attrName>
                                        </p:attrNameLst>
                                      </p:cBhvr>
                                      <p:tavLst>
                                        <p:tav tm="0">
                                          <p:val>
                                            <p:fltVal val="0"/>
                                          </p:val>
                                        </p:tav>
                                        <p:tav tm="100000">
                                          <p:val>
                                            <p:strVal val="#ppt_w"/>
                                          </p:val>
                                        </p:tav>
                                      </p:tavLst>
                                    </p:anim>
                                  </p:childTnLst>
                                </p:cTn>
                              </p:par>
                              <p:par>
                                <p:cTn id="151" presetID="35" presetClass="entr" presetSubtype="0"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fade">
                                      <p:cBhvr>
                                        <p:cTn id="153" dur="2000"/>
                                        <p:tgtEl>
                                          <p:spTgt spid="26"/>
                                        </p:tgtEl>
                                      </p:cBhvr>
                                    </p:animEffect>
                                    <p:anim calcmode="lin" valueType="num">
                                      <p:cBhvr>
                                        <p:cTn id="154" dur="2000" fill="hold"/>
                                        <p:tgtEl>
                                          <p:spTgt spid="26"/>
                                        </p:tgtEl>
                                        <p:attrNameLst>
                                          <p:attrName>style.rotation</p:attrName>
                                        </p:attrNameLst>
                                      </p:cBhvr>
                                      <p:tavLst>
                                        <p:tav tm="0">
                                          <p:val>
                                            <p:fltVal val="720"/>
                                          </p:val>
                                        </p:tav>
                                        <p:tav tm="100000">
                                          <p:val>
                                            <p:fltVal val="0"/>
                                          </p:val>
                                        </p:tav>
                                      </p:tavLst>
                                    </p:anim>
                                    <p:anim calcmode="lin" valueType="num">
                                      <p:cBhvr>
                                        <p:cTn id="155" dur="2000" fill="hold"/>
                                        <p:tgtEl>
                                          <p:spTgt spid="26"/>
                                        </p:tgtEl>
                                        <p:attrNameLst>
                                          <p:attrName>ppt_h</p:attrName>
                                        </p:attrNameLst>
                                      </p:cBhvr>
                                      <p:tavLst>
                                        <p:tav tm="0">
                                          <p:val>
                                            <p:fltVal val="0"/>
                                          </p:val>
                                        </p:tav>
                                        <p:tav tm="100000">
                                          <p:val>
                                            <p:strVal val="#ppt_h"/>
                                          </p:val>
                                        </p:tav>
                                      </p:tavLst>
                                    </p:anim>
                                    <p:anim calcmode="lin" valueType="num">
                                      <p:cBhvr>
                                        <p:cTn id="156" dur="2000" fill="hold"/>
                                        <p:tgtEl>
                                          <p:spTgt spid="26"/>
                                        </p:tgtEl>
                                        <p:attrNameLst>
                                          <p:attrName>ppt_w</p:attrName>
                                        </p:attrNameLst>
                                      </p:cBhvr>
                                      <p:tavLst>
                                        <p:tav tm="0">
                                          <p:val>
                                            <p:fltVal val="0"/>
                                          </p:val>
                                        </p:tav>
                                        <p:tav tm="100000">
                                          <p:val>
                                            <p:strVal val="#ppt_w"/>
                                          </p:val>
                                        </p:tav>
                                      </p:tavLst>
                                    </p:anim>
                                  </p:childTnLst>
                                </p:cTn>
                              </p:par>
                              <p:par>
                                <p:cTn id="157" presetID="35" presetClass="entr" presetSubtype="0" fill="hold" grpId="1" nodeType="withEffect">
                                  <p:stCondLst>
                                    <p:cond delay="0"/>
                                  </p:stCondLst>
                                  <p:childTnLst>
                                    <p:set>
                                      <p:cBhvr>
                                        <p:cTn id="158" dur="1" fill="hold">
                                          <p:stCondLst>
                                            <p:cond delay="0"/>
                                          </p:stCondLst>
                                        </p:cTn>
                                        <p:tgtEl>
                                          <p:spTgt spid="27"/>
                                        </p:tgtEl>
                                        <p:attrNameLst>
                                          <p:attrName>style.visibility</p:attrName>
                                        </p:attrNameLst>
                                      </p:cBhvr>
                                      <p:to>
                                        <p:strVal val="visible"/>
                                      </p:to>
                                    </p:set>
                                    <p:animEffect transition="in" filter="fade">
                                      <p:cBhvr>
                                        <p:cTn id="159" dur="2000"/>
                                        <p:tgtEl>
                                          <p:spTgt spid="27"/>
                                        </p:tgtEl>
                                      </p:cBhvr>
                                    </p:animEffect>
                                    <p:anim calcmode="lin" valueType="num">
                                      <p:cBhvr>
                                        <p:cTn id="160" dur="2000" fill="hold"/>
                                        <p:tgtEl>
                                          <p:spTgt spid="27"/>
                                        </p:tgtEl>
                                        <p:attrNameLst>
                                          <p:attrName>style.rotation</p:attrName>
                                        </p:attrNameLst>
                                      </p:cBhvr>
                                      <p:tavLst>
                                        <p:tav tm="0">
                                          <p:val>
                                            <p:fltVal val="720"/>
                                          </p:val>
                                        </p:tav>
                                        <p:tav tm="100000">
                                          <p:val>
                                            <p:fltVal val="0"/>
                                          </p:val>
                                        </p:tav>
                                      </p:tavLst>
                                    </p:anim>
                                    <p:anim calcmode="lin" valueType="num">
                                      <p:cBhvr>
                                        <p:cTn id="161" dur="2000" fill="hold"/>
                                        <p:tgtEl>
                                          <p:spTgt spid="27"/>
                                        </p:tgtEl>
                                        <p:attrNameLst>
                                          <p:attrName>ppt_h</p:attrName>
                                        </p:attrNameLst>
                                      </p:cBhvr>
                                      <p:tavLst>
                                        <p:tav tm="0">
                                          <p:val>
                                            <p:fltVal val="0"/>
                                          </p:val>
                                        </p:tav>
                                        <p:tav tm="100000">
                                          <p:val>
                                            <p:strVal val="#ppt_h"/>
                                          </p:val>
                                        </p:tav>
                                      </p:tavLst>
                                    </p:anim>
                                    <p:anim calcmode="lin" valueType="num">
                                      <p:cBhvr>
                                        <p:cTn id="162" dur="2000" fill="hold"/>
                                        <p:tgtEl>
                                          <p:spTgt spid="27"/>
                                        </p:tgtEl>
                                        <p:attrNameLst>
                                          <p:attrName>ppt_w</p:attrName>
                                        </p:attrNameLst>
                                      </p:cBhvr>
                                      <p:tavLst>
                                        <p:tav tm="0">
                                          <p:val>
                                            <p:fltVal val="0"/>
                                          </p:val>
                                        </p:tav>
                                        <p:tav tm="100000">
                                          <p:val>
                                            <p:strVal val="#ppt_w"/>
                                          </p:val>
                                        </p:tav>
                                      </p:tavLst>
                                    </p:anim>
                                  </p:childTnLst>
                                </p:cTn>
                              </p:par>
                              <p:par>
                                <p:cTn id="163" presetID="35" presetClass="entr" presetSubtype="0" fill="hold" grpId="1" nodeType="withEffect">
                                  <p:stCondLst>
                                    <p:cond delay="0"/>
                                  </p:stCondLst>
                                  <p:childTnLst>
                                    <p:set>
                                      <p:cBhvr>
                                        <p:cTn id="164" dur="1" fill="hold">
                                          <p:stCondLst>
                                            <p:cond delay="0"/>
                                          </p:stCondLst>
                                        </p:cTn>
                                        <p:tgtEl>
                                          <p:spTgt spid="28"/>
                                        </p:tgtEl>
                                        <p:attrNameLst>
                                          <p:attrName>style.visibility</p:attrName>
                                        </p:attrNameLst>
                                      </p:cBhvr>
                                      <p:to>
                                        <p:strVal val="visible"/>
                                      </p:to>
                                    </p:set>
                                    <p:animEffect transition="in" filter="fade">
                                      <p:cBhvr>
                                        <p:cTn id="165" dur="2000"/>
                                        <p:tgtEl>
                                          <p:spTgt spid="28"/>
                                        </p:tgtEl>
                                      </p:cBhvr>
                                    </p:animEffect>
                                    <p:anim calcmode="lin" valueType="num">
                                      <p:cBhvr>
                                        <p:cTn id="166" dur="2000" fill="hold"/>
                                        <p:tgtEl>
                                          <p:spTgt spid="28"/>
                                        </p:tgtEl>
                                        <p:attrNameLst>
                                          <p:attrName>style.rotation</p:attrName>
                                        </p:attrNameLst>
                                      </p:cBhvr>
                                      <p:tavLst>
                                        <p:tav tm="0">
                                          <p:val>
                                            <p:fltVal val="720"/>
                                          </p:val>
                                        </p:tav>
                                        <p:tav tm="100000">
                                          <p:val>
                                            <p:fltVal val="0"/>
                                          </p:val>
                                        </p:tav>
                                      </p:tavLst>
                                    </p:anim>
                                    <p:anim calcmode="lin" valueType="num">
                                      <p:cBhvr>
                                        <p:cTn id="167" dur="2000" fill="hold"/>
                                        <p:tgtEl>
                                          <p:spTgt spid="28"/>
                                        </p:tgtEl>
                                        <p:attrNameLst>
                                          <p:attrName>ppt_h</p:attrName>
                                        </p:attrNameLst>
                                      </p:cBhvr>
                                      <p:tavLst>
                                        <p:tav tm="0">
                                          <p:val>
                                            <p:fltVal val="0"/>
                                          </p:val>
                                        </p:tav>
                                        <p:tav tm="100000">
                                          <p:val>
                                            <p:strVal val="#ppt_h"/>
                                          </p:val>
                                        </p:tav>
                                      </p:tavLst>
                                    </p:anim>
                                    <p:anim calcmode="lin" valueType="num">
                                      <p:cBhvr>
                                        <p:cTn id="168" dur="2000" fill="hold"/>
                                        <p:tgtEl>
                                          <p:spTgt spid="28"/>
                                        </p:tgtEl>
                                        <p:attrNameLst>
                                          <p:attrName>ppt_w</p:attrName>
                                        </p:attrNameLst>
                                      </p:cBhvr>
                                      <p:tavLst>
                                        <p:tav tm="0">
                                          <p:val>
                                            <p:fltVal val="0"/>
                                          </p:val>
                                        </p:tav>
                                        <p:tav tm="100000">
                                          <p:val>
                                            <p:strVal val="#ppt_w"/>
                                          </p:val>
                                        </p:tav>
                                      </p:tavLst>
                                    </p:anim>
                                  </p:childTnLst>
                                </p:cTn>
                              </p:par>
                              <p:par>
                                <p:cTn id="169" presetID="35" presetClass="entr" presetSubtype="0" fill="hold" grpId="1" nodeType="withEffect">
                                  <p:stCondLst>
                                    <p:cond delay="0"/>
                                  </p:stCondLst>
                                  <p:childTnLst>
                                    <p:set>
                                      <p:cBhvr>
                                        <p:cTn id="170" dur="1" fill="hold">
                                          <p:stCondLst>
                                            <p:cond delay="0"/>
                                          </p:stCondLst>
                                        </p:cTn>
                                        <p:tgtEl>
                                          <p:spTgt spid="29"/>
                                        </p:tgtEl>
                                        <p:attrNameLst>
                                          <p:attrName>style.visibility</p:attrName>
                                        </p:attrNameLst>
                                      </p:cBhvr>
                                      <p:to>
                                        <p:strVal val="visible"/>
                                      </p:to>
                                    </p:set>
                                    <p:animEffect transition="in" filter="fade">
                                      <p:cBhvr>
                                        <p:cTn id="171" dur="2000"/>
                                        <p:tgtEl>
                                          <p:spTgt spid="29"/>
                                        </p:tgtEl>
                                      </p:cBhvr>
                                    </p:animEffect>
                                    <p:anim calcmode="lin" valueType="num">
                                      <p:cBhvr>
                                        <p:cTn id="172" dur="2000" fill="hold"/>
                                        <p:tgtEl>
                                          <p:spTgt spid="29"/>
                                        </p:tgtEl>
                                        <p:attrNameLst>
                                          <p:attrName>style.rotation</p:attrName>
                                        </p:attrNameLst>
                                      </p:cBhvr>
                                      <p:tavLst>
                                        <p:tav tm="0">
                                          <p:val>
                                            <p:fltVal val="720"/>
                                          </p:val>
                                        </p:tav>
                                        <p:tav tm="100000">
                                          <p:val>
                                            <p:fltVal val="0"/>
                                          </p:val>
                                        </p:tav>
                                      </p:tavLst>
                                    </p:anim>
                                    <p:anim calcmode="lin" valueType="num">
                                      <p:cBhvr>
                                        <p:cTn id="173" dur="2000" fill="hold"/>
                                        <p:tgtEl>
                                          <p:spTgt spid="29"/>
                                        </p:tgtEl>
                                        <p:attrNameLst>
                                          <p:attrName>ppt_h</p:attrName>
                                        </p:attrNameLst>
                                      </p:cBhvr>
                                      <p:tavLst>
                                        <p:tav tm="0">
                                          <p:val>
                                            <p:fltVal val="0"/>
                                          </p:val>
                                        </p:tav>
                                        <p:tav tm="100000">
                                          <p:val>
                                            <p:strVal val="#ppt_h"/>
                                          </p:val>
                                        </p:tav>
                                      </p:tavLst>
                                    </p:anim>
                                    <p:anim calcmode="lin" valueType="num">
                                      <p:cBhvr>
                                        <p:cTn id="174" dur="2000" fill="hold"/>
                                        <p:tgtEl>
                                          <p:spTgt spid="29"/>
                                        </p:tgtEl>
                                        <p:attrNameLst>
                                          <p:attrName>ppt_w</p:attrName>
                                        </p:attrNameLst>
                                      </p:cBhvr>
                                      <p:tavLst>
                                        <p:tav tm="0">
                                          <p:val>
                                            <p:fltVal val="0"/>
                                          </p:val>
                                        </p:tav>
                                        <p:tav tm="100000">
                                          <p:val>
                                            <p:strVal val="#ppt_w"/>
                                          </p:val>
                                        </p:tav>
                                      </p:tavLst>
                                    </p:anim>
                                  </p:childTnLst>
                                </p:cTn>
                              </p:par>
                              <p:par>
                                <p:cTn id="175" presetID="35" presetClass="entr" presetSubtype="0" fill="hold" grpId="1" nodeType="withEffect">
                                  <p:stCondLst>
                                    <p:cond delay="0"/>
                                  </p:stCondLst>
                                  <p:childTnLst>
                                    <p:set>
                                      <p:cBhvr>
                                        <p:cTn id="176" dur="1" fill="hold">
                                          <p:stCondLst>
                                            <p:cond delay="0"/>
                                          </p:stCondLst>
                                        </p:cTn>
                                        <p:tgtEl>
                                          <p:spTgt spid="30"/>
                                        </p:tgtEl>
                                        <p:attrNameLst>
                                          <p:attrName>style.visibility</p:attrName>
                                        </p:attrNameLst>
                                      </p:cBhvr>
                                      <p:to>
                                        <p:strVal val="visible"/>
                                      </p:to>
                                    </p:set>
                                    <p:animEffect transition="in" filter="fade">
                                      <p:cBhvr>
                                        <p:cTn id="177" dur="2000"/>
                                        <p:tgtEl>
                                          <p:spTgt spid="30"/>
                                        </p:tgtEl>
                                      </p:cBhvr>
                                    </p:animEffect>
                                    <p:anim calcmode="lin" valueType="num">
                                      <p:cBhvr>
                                        <p:cTn id="178" dur="2000" fill="hold"/>
                                        <p:tgtEl>
                                          <p:spTgt spid="30"/>
                                        </p:tgtEl>
                                        <p:attrNameLst>
                                          <p:attrName>style.rotation</p:attrName>
                                        </p:attrNameLst>
                                      </p:cBhvr>
                                      <p:tavLst>
                                        <p:tav tm="0">
                                          <p:val>
                                            <p:fltVal val="720"/>
                                          </p:val>
                                        </p:tav>
                                        <p:tav tm="100000">
                                          <p:val>
                                            <p:fltVal val="0"/>
                                          </p:val>
                                        </p:tav>
                                      </p:tavLst>
                                    </p:anim>
                                    <p:anim calcmode="lin" valueType="num">
                                      <p:cBhvr>
                                        <p:cTn id="179" dur="2000" fill="hold"/>
                                        <p:tgtEl>
                                          <p:spTgt spid="30"/>
                                        </p:tgtEl>
                                        <p:attrNameLst>
                                          <p:attrName>ppt_h</p:attrName>
                                        </p:attrNameLst>
                                      </p:cBhvr>
                                      <p:tavLst>
                                        <p:tav tm="0">
                                          <p:val>
                                            <p:fltVal val="0"/>
                                          </p:val>
                                        </p:tav>
                                        <p:tav tm="100000">
                                          <p:val>
                                            <p:strVal val="#ppt_h"/>
                                          </p:val>
                                        </p:tav>
                                      </p:tavLst>
                                    </p:anim>
                                    <p:anim calcmode="lin" valueType="num">
                                      <p:cBhvr>
                                        <p:cTn id="180" dur="2000" fill="hold"/>
                                        <p:tgtEl>
                                          <p:spTgt spid="30"/>
                                        </p:tgtEl>
                                        <p:attrNameLst>
                                          <p:attrName>ppt_w</p:attrName>
                                        </p:attrNameLst>
                                      </p:cBhvr>
                                      <p:tavLst>
                                        <p:tav tm="0">
                                          <p:val>
                                            <p:fltVal val="0"/>
                                          </p:val>
                                        </p:tav>
                                        <p:tav tm="100000">
                                          <p:val>
                                            <p:strVal val="#ppt_w"/>
                                          </p:val>
                                        </p:tav>
                                      </p:tavLst>
                                    </p:anim>
                                  </p:childTnLst>
                                </p:cTn>
                              </p:par>
                              <p:par>
                                <p:cTn id="181" presetID="35" presetClass="entr" presetSubtype="0" fill="hold" grpId="1" nodeType="withEffect">
                                  <p:stCondLst>
                                    <p:cond delay="0"/>
                                  </p:stCondLst>
                                  <p:childTnLst>
                                    <p:set>
                                      <p:cBhvr>
                                        <p:cTn id="182" dur="1" fill="hold">
                                          <p:stCondLst>
                                            <p:cond delay="0"/>
                                          </p:stCondLst>
                                        </p:cTn>
                                        <p:tgtEl>
                                          <p:spTgt spid="31"/>
                                        </p:tgtEl>
                                        <p:attrNameLst>
                                          <p:attrName>style.visibility</p:attrName>
                                        </p:attrNameLst>
                                      </p:cBhvr>
                                      <p:to>
                                        <p:strVal val="visible"/>
                                      </p:to>
                                    </p:set>
                                    <p:animEffect transition="in" filter="fade">
                                      <p:cBhvr>
                                        <p:cTn id="183" dur="2000"/>
                                        <p:tgtEl>
                                          <p:spTgt spid="31"/>
                                        </p:tgtEl>
                                      </p:cBhvr>
                                    </p:animEffect>
                                    <p:anim calcmode="lin" valueType="num">
                                      <p:cBhvr>
                                        <p:cTn id="184" dur="2000" fill="hold"/>
                                        <p:tgtEl>
                                          <p:spTgt spid="31"/>
                                        </p:tgtEl>
                                        <p:attrNameLst>
                                          <p:attrName>style.rotation</p:attrName>
                                        </p:attrNameLst>
                                      </p:cBhvr>
                                      <p:tavLst>
                                        <p:tav tm="0">
                                          <p:val>
                                            <p:fltVal val="720"/>
                                          </p:val>
                                        </p:tav>
                                        <p:tav tm="100000">
                                          <p:val>
                                            <p:fltVal val="0"/>
                                          </p:val>
                                        </p:tav>
                                      </p:tavLst>
                                    </p:anim>
                                    <p:anim calcmode="lin" valueType="num">
                                      <p:cBhvr>
                                        <p:cTn id="185" dur="2000" fill="hold"/>
                                        <p:tgtEl>
                                          <p:spTgt spid="31"/>
                                        </p:tgtEl>
                                        <p:attrNameLst>
                                          <p:attrName>ppt_h</p:attrName>
                                        </p:attrNameLst>
                                      </p:cBhvr>
                                      <p:tavLst>
                                        <p:tav tm="0">
                                          <p:val>
                                            <p:fltVal val="0"/>
                                          </p:val>
                                        </p:tav>
                                        <p:tav tm="100000">
                                          <p:val>
                                            <p:strVal val="#ppt_h"/>
                                          </p:val>
                                        </p:tav>
                                      </p:tavLst>
                                    </p:anim>
                                    <p:anim calcmode="lin" valueType="num">
                                      <p:cBhvr>
                                        <p:cTn id="186" dur="2000" fill="hold"/>
                                        <p:tgtEl>
                                          <p:spTgt spid="31"/>
                                        </p:tgtEl>
                                        <p:attrNameLst>
                                          <p:attrName>ppt_w</p:attrName>
                                        </p:attrNameLst>
                                      </p:cBhvr>
                                      <p:tavLst>
                                        <p:tav tm="0">
                                          <p:val>
                                            <p:fltVal val="0"/>
                                          </p:val>
                                        </p:tav>
                                        <p:tav tm="100000">
                                          <p:val>
                                            <p:strVal val="#ppt_w"/>
                                          </p:val>
                                        </p:tav>
                                      </p:tavLst>
                                    </p:anim>
                                  </p:childTnLst>
                                </p:cTn>
                              </p:par>
                              <p:par>
                                <p:cTn id="187" presetID="8" presetClass="emph" presetSubtype="0" fill="hold" grpId="1"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3"/>
                                        </p:tgtEl>
                                        <p:attrNameLst>
                                          <p:attrName>r</p:attrName>
                                        </p:attrNameLst>
                                      </p:cBhvr>
                                    </p:animRot>
                                  </p:childTnLst>
                                </p:cTn>
                              </p:par>
                            </p:childTnLst>
                          </p:cTn>
                        </p:par>
                        <p:par>
                          <p:cTn id="207" fill="hold">
                            <p:stCondLst>
                              <p:cond delay="2000"/>
                            </p:stCondLst>
                            <p:childTnLst>
                              <p:par>
                                <p:cTn id="208" presetID="2" presetClass="exit" presetSubtype="6" fill="hold" grpId="2" nodeType="after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1+ppt_w/2"/>
                                          </p:val>
                                        </p:tav>
                                      </p:tavLst>
                                    </p:anim>
                                    <p:anim calcmode="lin" valueType="num">
                                      <p:cBhvr additive="base">
                                        <p:cTn id="210" dur="2000"/>
                                        <p:tgtEl>
                                          <p:spTgt spid="4"/>
                                        </p:tgtEl>
                                        <p:attrNameLst>
                                          <p:attrName>ppt_y</p:attrName>
                                        </p:attrNameLst>
                                      </p:cBhvr>
                                      <p:tavLst>
                                        <p:tav tm="0">
                                          <p:val>
                                            <p:strVal val="ppt_y"/>
                                          </p:val>
                                        </p:tav>
                                        <p:tav tm="100000">
                                          <p:val>
                                            <p:strVal val="1+ppt_h/2"/>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6"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1+ppt_w/2"/>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6"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1+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6" fill="hold" grpId="2"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6" fill="hold" grpId="2"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6" fill="hold" grpId="2"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1+ppt_w/2"/>
                                          </p:val>
                                        </p:tav>
                                      </p:tavLst>
                                    </p:anim>
                                    <p:anim calcmode="lin" valueType="num">
                                      <p:cBhvr additive="base">
                                        <p:cTn id="230" dur="2000"/>
                                        <p:tgtEl>
                                          <p:spTgt spid="9"/>
                                        </p:tgtEl>
                                        <p:attrNameLst>
                                          <p:attrName>ppt_y</p:attrName>
                                        </p:attrNameLst>
                                      </p:cBhvr>
                                      <p:tavLst>
                                        <p:tav tm="0">
                                          <p:val>
                                            <p:strVal val="ppt_y"/>
                                          </p:val>
                                        </p:tav>
                                        <p:tav tm="100000">
                                          <p:val>
                                            <p:strVal val="1+ppt_h/2"/>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6" fill="hold" grpId="2"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1+ppt_w/2"/>
                                          </p:val>
                                        </p:tav>
                                      </p:tavLst>
                                    </p:anim>
                                    <p:anim calcmode="lin" valueType="num">
                                      <p:cBhvr additive="base">
                                        <p:cTn id="234" dur="2000"/>
                                        <p:tgtEl>
                                          <p:spTgt spid="10"/>
                                        </p:tgtEl>
                                        <p:attrNameLst>
                                          <p:attrName>ppt_y</p:attrName>
                                        </p:attrNameLst>
                                      </p:cBhvr>
                                      <p:tavLst>
                                        <p:tav tm="0">
                                          <p:val>
                                            <p:strVal val="ppt_y"/>
                                          </p:val>
                                        </p:tav>
                                        <p:tav tm="100000">
                                          <p:val>
                                            <p:strVal val="1+ppt_h/2"/>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6"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6"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12" fill="hold" grpId="2"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0-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2" fill="hold" grpId="2"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0-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2" fill="hold" grpId="2"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1+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12" fill="hold" grpId="2"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0-ppt_w/2"/>
                                          </p:val>
                                        </p:tav>
                                      </p:tavLst>
                                    </p:anim>
                                    <p:anim calcmode="lin" valueType="num">
                                      <p:cBhvr additive="base">
                                        <p:cTn id="262" dur="2000"/>
                                        <p:tgtEl>
                                          <p:spTgt spid="17"/>
                                        </p:tgtEl>
                                        <p:attrNameLst>
                                          <p:attrName>ppt_y</p:attrName>
                                        </p:attrNameLst>
                                      </p:cBhvr>
                                      <p:tavLst>
                                        <p:tav tm="0">
                                          <p:val>
                                            <p:strVal val="ppt_y"/>
                                          </p:val>
                                        </p:tav>
                                        <p:tav tm="100000">
                                          <p:val>
                                            <p:strVal val="1+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12" fill="hold" grpId="2"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0-ppt_w/2"/>
                                          </p:val>
                                        </p:tav>
                                      </p:tavLst>
                                    </p:anim>
                                    <p:anim calcmode="lin" valueType="num">
                                      <p:cBhvr additive="base">
                                        <p:cTn id="266" dur="2000"/>
                                        <p:tgtEl>
                                          <p:spTgt spid="18"/>
                                        </p:tgtEl>
                                        <p:attrNameLst>
                                          <p:attrName>ppt_y</p:attrName>
                                        </p:attrNameLst>
                                      </p:cBhvr>
                                      <p:tavLst>
                                        <p:tav tm="0">
                                          <p:val>
                                            <p:strVal val="ppt_y"/>
                                          </p:val>
                                        </p:tav>
                                        <p:tav tm="100000">
                                          <p:val>
                                            <p:strVal val="1+ppt_h/2"/>
                                          </p:val>
                                        </p:tav>
                                      </p:tavLst>
                                    </p:anim>
                                    <p:set>
                                      <p:cBhvr>
                                        <p:cTn id="267" dur="1" fill="hold">
                                          <p:stCondLst>
                                            <p:cond delay="1999"/>
                                          </p:stCondLst>
                                        </p:cTn>
                                        <p:tgtEl>
                                          <p:spTgt spid="18"/>
                                        </p:tgtEl>
                                        <p:attrNameLst>
                                          <p:attrName>style.visibility</p:attrName>
                                        </p:attrNameLst>
                                      </p:cBhvr>
                                      <p:to>
                                        <p:strVal val="hidden"/>
                                      </p:to>
                                    </p:set>
                                  </p:childTnLst>
                                </p:cTn>
                              </p:par>
                              <p:par>
                                <p:cTn id="268" presetID="2" presetClass="exit" presetSubtype="12" fill="hold" grpId="2" nodeType="withEffect">
                                  <p:stCondLst>
                                    <p:cond delay="0"/>
                                  </p:stCondLst>
                                  <p:childTnLst>
                                    <p:anim calcmode="lin" valueType="num">
                                      <p:cBhvr additive="base">
                                        <p:cTn id="269" dur="2000"/>
                                        <p:tgtEl>
                                          <p:spTgt spid="19"/>
                                        </p:tgtEl>
                                        <p:attrNameLst>
                                          <p:attrName>ppt_x</p:attrName>
                                        </p:attrNameLst>
                                      </p:cBhvr>
                                      <p:tavLst>
                                        <p:tav tm="0">
                                          <p:val>
                                            <p:strVal val="ppt_x"/>
                                          </p:val>
                                        </p:tav>
                                        <p:tav tm="100000">
                                          <p:val>
                                            <p:strVal val="0-ppt_w/2"/>
                                          </p:val>
                                        </p:tav>
                                      </p:tavLst>
                                    </p:anim>
                                    <p:anim calcmode="lin" valueType="num">
                                      <p:cBhvr additive="base">
                                        <p:cTn id="270" dur="2000"/>
                                        <p:tgtEl>
                                          <p:spTgt spid="19"/>
                                        </p:tgtEl>
                                        <p:attrNameLst>
                                          <p:attrName>ppt_y</p:attrName>
                                        </p:attrNameLst>
                                      </p:cBhvr>
                                      <p:tavLst>
                                        <p:tav tm="0">
                                          <p:val>
                                            <p:strVal val="ppt_y"/>
                                          </p:val>
                                        </p:tav>
                                        <p:tav tm="100000">
                                          <p:val>
                                            <p:strVal val="1+ppt_h/2"/>
                                          </p:val>
                                        </p:tav>
                                      </p:tavLst>
                                    </p:anim>
                                    <p:set>
                                      <p:cBhvr>
                                        <p:cTn id="271" dur="1" fill="hold">
                                          <p:stCondLst>
                                            <p:cond delay="1999"/>
                                          </p:stCondLst>
                                        </p:cTn>
                                        <p:tgtEl>
                                          <p:spTgt spid="19"/>
                                        </p:tgtEl>
                                        <p:attrNameLst>
                                          <p:attrName>style.visibility</p:attrName>
                                        </p:attrNameLst>
                                      </p:cBhvr>
                                      <p:to>
                                        <p:strVal val="hidden"/>
                                      </p:to>
                                    </p:set>
                                  </p:childTnLst>
                                </p:cTn>
                              </p:par>
                              <p:par>
                                <p:cTn id="272" presetID="2" presetClass="exit" presetSubtype="12" fill="hold" grpId="2"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0-ppt_w/2"/>
                                          </p:val>
                                        </p:tav>
                                      </p:tavLst>
                                    </p:anim>
                                    <p:anim calcmode="lin" valueType="num">
                                      <p:cBhvr additive="base">
                                        <p:cTn id="274" dur="2000"/>
                                        <p:tgtEl>
                                          <p:spTgt spid="20"/>
                                        </p:tgtEl>
                                        <p:attrNameLst>
                                          <p:attrName>ppt_y</p:attrName>
                                        </p:attrNameLst>
                                      </p:cBhvr>
                                      <p:tavLst>
                                        <p:tav tm="0">
                                          <p:val>
                                            <p:strVal val="ppt_y"/>
                                          </p:val>
                                        </p:tav>
                                        <p:tav tm="100000">
                                          <p:val>
                                            <p:strVal val="1+ppt_h/2"/>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12" fill="hold" grpId="2"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0-ppt_w/2"/>
                                          </p:val>
                                        </p:tav>
                                      </p:tavLst>
                                    </p:anim>
                                    <p:anim calcmode="lin" valueType="num">
                                      <p:cBhvr additive="base">
                                        <p:cTn id="278" dur="2000"/>
                                        <p:tgtEl>
                                          <p:spTgt spid="21"/>
                                        </p:tgtEl>
                                        <p:attrNameLst>
                                          <p:attrName>ppt_y</p:attrName>
                                        </p:attrNameLst>
                                      </p:cBhvr>
                                      <p:tavLst>
                                        <p:tav tm="0">
                                          <p:val>
                                            <p:strVal val="ppt_y"/>
                                          </p:val>
                                        </p:tav>
                                        <p:tav tm="100000">
                                          <p:val>
                                            <p:strVal val="1+ppt_h/2"/>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12" fill="hold" grpId="2"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1+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12" fill="hold" grpId="2"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1+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4"/>
                                        </p:tgtEl>
                                        <p:attrNameLst>
                                          <p:attrName>ppt_x</p:attrName>
                                        </p:attrNameLst>
                                      </p:cBhvr>
                                      <p:tavLst>
                                        <p:tav tm="0">
                                          <p:val>
                                            <p:strVal val="ppt_x"/>
                                          </p:val>
                                        </p:tav>
                                        <p:tav tm="100000">
                                          <p:val>
                                            <p:strVal val="ppt_x"/>
                                          </p:val>
                                        </p:tav>
                                      </p:tavLst>
                                    </p:anim>
                                    <p:anim calcmode="lin" valueType="num">
                                      <p:cBhvr additive="base">
                                        <p:cTn id="290" dur="2000"/>
                                        <p:tgtEl>
                                          <p:spTgt spid="24"/>
                                        </p:tgtEl>
                                        <p:attrNameLst>
                                          <p:attrName>ppt_y</p:attrName>
                                        </p:attrNameLst>
                                      </p:cBhvr>
                                      <p:tavLst>
                                        <p:tav tm="0">
                                          <p:val>
                                            <p:strVal val="ppt_y"/>
                                          </p:val>
                                        </p:tav>
                                        <p:tav tm="100000">
                                          <p:val>
                                            <p:strVal val="1+ppt_h/2"/>
                                          </p:val>
                                        </p:tav>
                                      </p:tavLst>
                                    </p:anim>
                                    <p:set>
                                      <p:cBhvr>
                                        <p:cTn id="291" dur="1" fill="hold">
                                          <p:stCondLst>
                                            <p:cond delay="1999"/>
                                          </p:stCondLst>
                                        </p:cTn>
                                        <p:tgtEl>
                                          <p:spTgt spid="24"/>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ppt_x"/>
                                          </p:val>
                                        </p:tav>
                                      </p:tavLst>
                                    </p:anim>
                                    <p:anim calcmode="lin" valueType="num">
                                      <p:cBhvr additive="base">
                                        <p:cTn id="294" dur="2000"/>
                                        <p:tgtEl>
                                          <p:spTgt spid="25"/>
                                        </p:tgtEl>
                                        <p:attrNameLst>
                                          <p:attrName>ppt_y</p:attrName>
                                        </p:attrNameLst>
                                      </p:cBhvr>
                                      <p:tavLst>
                                        <p:tav tm="0">
                                          <p:val>
                                            <p:strVal val="ppt_y"/>
                                          </p:val>
                                        </p:tav>
                                        <p:tav tm="100000">
                                          <p:val>
                                            <p:strVal val="1+ppt_h/2"/>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ppt_x"/>
                                          </p:val>
                                        </p:tav>
                                      </p:tavLst>
                                    </p:anim>
                                    <p:anim calcmode="lin" valueType="num">
                                      <p:cBhvr additive="base">
                                        <p:cTn id="298" dur="2000"/>
                                        <p:tgtEl>
                                          <p:spTgt spid="26"/>
                                        </p:tgtEl>
                                        <p:attrNameLst>
                                          <p:attrName>ppt_y</p:attrName>
                                        </p:attrNameLst>
                                      </p:cBhvr>
                                      <p:tavLst>
                                        <p:tav tm="0">
                                          <p:val>
                                            <p:strVal val="ppt_y"/>
                                          </p:val>
                                        </p:tav>
                                        <p:tav tm="100000">
                                          <p:val>
                                            <p:strVal val="1+ppt_h/2"/>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ppt_x"/>
                                          </p:val>
                                        </p:tav>
                                      </p:tavLst>
                                    </p:anim>
                                    <p:anim calcmode="lin" valueType="num">
                                      <p:cBhvr additive="base">
                                        <p:cTn id="302" dur="2000"/>
                                        <p:tgtEl>
                                          <p:spTgt spid="27"/>
                                        </p:tgtEl>
                                        <p:attrNameLst>
                                          <p:attrName>ppt_y</p:attrName>
                                        </p:attrNameLst>
                                      </p:cBhvr>
                                      <p:tavLst>
                                        <p:tav tm="0">
                                          <p:val>
                                            <p:strVal val="ppt_y"/>
                                          </p:val>
                                        </p:tav>
                                        <p:tav tm="100000">
                                          <p:val>
                                            <p:strVal val="1+ppt_h/2"/>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ppt_x"/>
                                          </p:val>
                                        </p:tav>
                                      </p:tavLst>
                                    </p:anim>
                                    <p:anim calcmode="lin" valueType="num">
                                      <p:cBhvr additive="base">
                                        <p:cTn id="306" dur="2000"/>
                                        <p:tgtEl>
                                          <p:spTgt spid="28"/>
                                        </p:tgtEl>
                                        <p:attrNameLst>
                                          <p:attrName>ppt_y</p:attrName>
                                        </p:attrNameLst>
                                      </p:cBhvr>
                                      <p:tavLst>
                                        <p:tav tm="0">
                                          <p:val>
                                            <p:strVal val="ppt_y"/>
                                          </p:val>
                                        </p:tav>
                                        <p:tav tm="100000">
                                          <p:val>
                                            <p:strVal val="1+ppt_h/2"/>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9"/>
                                        </p:tgtEl>
                                        <p:attrNameLst>
                                          <p:attrName>ppt_x</p:attrName>
                                        </p:attrNameLst>
                                      </p:cBhvr>
                                      <p:tavLst>
                                        <p:tav tm="0">
                                          <p:val>
                                            <p:strVal val="ppt_x"/>
                                          </p:val>
                                        </p:tav>
                                        <p:tav tm="100000">
                                          <p:val>
                                            <p:strVal val="ppt_x"/>
                                          </p:val>
                                        </p:tav>
                                      </p:tavLst>
                                    </p:anim>
                                    <p:anim calcmode="lin" valueType="num">
                                      <p:cBhvr additive="base">
                                        <p:cTn id="310" dur="2000"/>
                                        <p:tgtEl>
                                          <p:spTgt spid="29"/>
                                        </p:tgtEl>
                                        <p:attrNameLst>
                                          <p:attrName>ppt_y</p:attrName>
                                        </p:attrNameLst>
                                      </p:cBhvr>
                                      <p:tavLst>
                                        <p:tav tm="0">
                                          <p:val>
                                            <p:strVal val="ppt_y"/>
                                          </p:val>
                                        </p:tav>
                                        <p:tav tm="100000">
                                          <p:val>
                                            <p:strVal val="1+ppt_h/2"/>
                                          </p:val>
                                        </p:tav>
                                      </p:tavLst>
                                    </p:anim>
                                    <p:set>
                                      <p:cBhvr>
                                        <p:cTn id="311" dur="1" fill="hold">
                                          <p:stCondLst>
                                            <p:cond delay="1999"/>
                                          </p:stCondLst>
                                        </p:cTn>
                                        <p:tgtEl>
                                          <p:spTgt spid="29"/>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30"/>
                                        </p:tgtEl>
                                        <p:attrNameLst>
                                          <p:attrName>ppt_x</p:attrName>
                                        </p:attrNameLst>
                                      </p:cBhvr>
                                      <p:tavLst>
                                        <p:tav tm="0">
                                          <p:val>
                                            <p:strVal val="ppt_x"/>
                                          </p:val>
                                        </p:tav>
                                        <p:tav tm="100000">
                                          <p:val>
                                            <p:strVal val="ppt_x"/>
                                          </p:val>
                                        </p:tav>
                                      </p:tavLst>
                                    </p:anim>
                                    <p:anim calcmode="lin" valueType="num">
                                      <p:cBhvr additive="base">
                                        <p:cTn id="314" dur="2000"/>
                                        <p:tgtEl>
                                          <p:spTgt spid="30"/>
                                        </p:tgtEl>
                                        <p:attrNameLst>
                                          <p:attrName>ppt_y</p:attrName>
                                        </p:attrNameLst>
                                      </p:cBhvr>
                                      <p:tavLst>
                                        <p:tav tm="0">
                                          <p:val>
                                            <p:strVal val="ppt_y"/>
                                          </p:val>
                                        </p:tav>
                                        <p:tav tm="100000">
                                          <p:val>
                                            <p:strVal val="1+ppt_h/2"/>
                                          </p:val>
                                        </p:tav>
                                      </p:tavLst>
                                    </p:anim>
                                    <p:set>
                                      <p:cBhvr>
                                        <p:cTn id="315" dur="1" fill="hold">
                                          <p:stCondLst>
                                            <p:cond delay="1999"/>
                                          </p:stCondLst>
                                        </p:cTn>
                                        <p:tgtEl>
                                          <p:spTgt spid="30"/>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31"/>
                                        </p:tgtEl>
                                        <p:attrNameLst>
                                          <p:attrName>ppt_x</p:attrName>
                                        </p:attrNameLst>
                                      </p:cBhvr>
                                      <p:tavLst>
                                        <p:tav tm="0">
                                          <p:val>
                                            <p:strVal val="ppt_x"/>
                                          </p:val>
                                        </p:tav>
                                        <p:tav tm="100000">
                                          <p:val>
                                            <p:strVal val="ppt_x"/>
                                          </p:val>
                                        </p:tav>
                                      </p:tavLst>
                                    </p:anim>
                                    <p:anim calcmode="lin" valueType="num">
                                      <p:cBhvr additive="base">
                                        <p:cTn id="318" dur="2000"/>
                                        <p:tgtEl>
                                          <p:spTgt spid="31"/>
                                        </p:tgtEl>
                                        <p:attrNameLst>
                                          <p:attrName>ppt_y</p:attrName>
                                        </p:attrNameLst>
                                      </p:cBhvr>
                                      <p:tavLst>
                                        <p:tav tm="0">
                                          <p:val>
                                            <p:strVal val="ppt_y"/>
                                          </p:val>
                                        </p:tav>
                                        <p:tav tm="100000">
                                          <p:val>
                                            <p:strVal val="1+ppt_h/2"/>
                                          </p:val>
                                        </p:tav>
                                      </p:tavLst>
                                    </p:anim>
                                    <p:set>
                                      <p:cBhvr>
                                        <p:cTn id="319" dur="1" fill="hold">
                                          <p:stCondLst>
                                            <p:cond delay="1999"/>
                                          </p:stCondLst>
                                        </p:cTn>
                                        <p:tgtEl>
                                          <p:spTgt spid="3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24"/>
                                        </p:tgtEl>
                                        <p:attrNameLst>
                                          <p:attrName>ppt_w</p:attrName>
                                        </p:attrNameLst>
                                      </p:cBhvr>
                                      <p:tavLst>
                                        <p:tav tm="0">
                                          <p:val>
                                            <p:strVal val="ppt_w"/>
                                          </p:val>
                                        </p:tav>
                                        <p:tav tm="100000">
                                          <p:val>
                                            <p:strVal val="ppt_w"/>
                                          </p:val>
                                        </p:tav>
                                      </p:tavLst>
                                    </p:anim>
                                    <p:anim calcmode="lin" valueType="num">
                                      <p:cBhvr>
                                        <p:cTn id="32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24"/>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25"/>
                                        </p:tgtEl>
                                        <p:attrNameLst>
                                          <p:attrName>ppt_w</p:attrName>
                                        </p:attrNameLst>
                                      </p:cBhvr>
                                      <p:tavLst>
                                        <p:tav tm="0">
                                          <p:val>
                                            <p:strVal val="ppt_w"/>
                                          </p:val>
                                        </p:tav>
                                        <p:tav tm="100000">
                                          <p:val>
                                            <p:strVal val="ppt_w"/>
                                          </p:val>
                                        </p:tav>
                                      </p:tavLst>
                                    </p:anim>
                                    <p:anim calcmode="lin" valueType="num">
                                      <p:cBhvr>
                                        <p:cTn id="32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25"/>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26"/>
                                        </p:tgtEl>
                                        <p:attrNameLst>
                                          <p:attrName>ppt_w</p:attrName>
                                        </p:attrNameLst>
                                      </p:cBhvr>
                                      <p:tavLst>
                                        <p:tav tm="0">
                                          <p:val>
                                            <p:strVal val="ppt_w"/>
                                          </p:val>
                                        </p:tav>
                                        <p:tav tm="100000">
                                          <p:val>
                                            <p:strVal val="ppt_w"/>
                                          </p:val>
                                        </p:tav>
                                      </p:tavLst>
                                    </p:anim>
                                    <p:anim calcmode="lin" valueType="num">
                                      <p:cBhvr>
                                        <p:cTn id="33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6"/>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27"/>
                                        </p:tgtEl>
                                        <p:attrNameLst>
                                          <p:attrName>ppt_w</p:attrName>
                                        </p:attrNameLst>
                                      </p:cBhvr>
                                      <p:tavLst>
                                        <p:tav tm="0">
                                          <p:val>
                                            <p:strVal val="ppt_w"/>
                                          </p:val>
                                        </p:tav>
                                        <p:tav tm="100000">
                                          <p:val>
                                            <p:strVal val="ppt_w"/>
                                          </p:val>
                                        </p:tav>
                                      </p:tavLst>
                                    </p:anim>
                                    <p:anim calcmode="lin" valueType="num">
                                      <p:cBhvr>
                                        <p:cTn id="334"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7"/>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28"/>
                                        </p:tgtEl>
                                        <p:attrNameLst>
                                          <p:attrName>ppt_w</p:attrName>
                                        </p:attrNameLst>
                                      </p:cBhvr>
                                      <p:tavLst>
                                        <p:tav tm="0">
                                          <p:val>
                                            <p:strVal val="ppt_w"/>
                                          </p:val>
                                        </p:tav>
                                        <p:tav tm="100000">
                                          <p:val>
                                            <p:strVal val="ppt_w"/>
                                          </p:val>
                                        </p:tav>
                                      </p:tavLst>
                                    </p:anim>
                                    <p:anim calcmode="lin" valueType="num">
                                      <p:cBhvr>
                                        <p:cTn id="338"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8"/>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29"/>
                                        </p:tgtEl>
                                        <p:attrNameLst>
                                          <p:attrName>ppt_w</p:attrName>
                                        </p:attrNameLst>
                                      </p:cBhvr>
                                      <p:tavLst>
                                        <p:tav tm="0">
                                          <p:val>
                                            <p:strVal val="ppt_w"/>
                                          </p:val>
                                        </p:tav>
                                        <p:tav tm="100000">
                                          <p:val>
                                            <p:strVal val="ppt_w"/>
                                          </p:val>
                                        </p:tav>
                                      </p:tavLst>
                                    </p:anim>
                                    <p:anim calcmode="lin" valueType="num">
                                      <p:cBhvr>
                                        <p:cTn id="342"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9"/>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30"/>
                                        </p:tgtEl>
                                        <p:attrNameLst>
                                          <p:attrName>ppt_w</p:attrName>
                                        </p:attrNameLst>
                                      </p:cBhvr>
                                      <p:tavLst>
                                        <p:tav tm="0">
                                          <p:val>
                                            <p:strVal val="ppt_w"/>
                                          </p:val>
                                        </p:tav>
                                        <p:tav tm="100000">
                                          <p:val>
                                            <p:strVal val="ppt_w"/>
                                          </p:val>
                                        </p:tav>
                                      </p:tavLst>
                                    </p:anim>
                                    <p:anim calcmode="lin" valueType="num">
                                      <p:cBhvr>
                                        <p:cTn id="346"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30"/>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31"/>
                                        </p:tgtEl>
                                        <p:attrNameLst>
                                          <p:attrName>ppt_w</p:attrName>
                                        </p:attrNameLst>
                                      </p:cBhvr>
                                      <p:tavLst>
                                        <p:tav tm="0">
                                          <p:val>
                                            <p:strVal val="ppt_w"/>
                                          </p:val>
                                        </p:tav>
                                        <p:tav tm="100000">
                                          <p:val>
                                            <p:strVal val="ppt_w"/>
                                          </p:val>
                                        </p:tav>
                                      </p:tavLst>
                                    </p:anim>
                                    <p:anim calcmode="lin" valueType="num">
                                      <p:cBhvr>
                                        <p:cTn id="350"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31"/>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4"/>
                                        </p:tgtEl>
                                        <p:attrNameLst>
                                          <p:attrName>ppt_w</p:attrName>
                                        </p:attrNameLst>
                                      </p:cBhvr>
                                      <p:tavLst>
                                        <p:tav tm="0">
                                          <p:val>
                                            <p:strVal val="ppt_w"/>
                                          </p:val>
                                        </p:tav>
                                        <p:tav tm="100000">
                                          <p:val>
                                            <p:strVal val="ppt_w"/>
                                          </p:val>
                                        </p:tav>
                                      </p:tavLst>
                                    </p:anim>
                                    <p:anim calcmode="lin" valueType="num">
                                      <p:cBhvr>
                                        <p:cTn id="3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4"/>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5"/>
                                        </p:tgtEl>
                                        <p:attrNameLst>
                                          <p:attrName>ppt_w</p:attrName>
                                        </p:attrNameLst>
                                      </p:cBhvr>
                                      <p:tavLst>
                                        <p:tav tm="0">
                                          <p:val>
                                            <p:strVal val="ppt_w"/>
                                          </p:val>
                                        </p:tav>
                                        <p:tav tm="100000">
                                          <p:val>
                                            <p:strVal val="ppt_w"/>
                                          </p:val>
                                        </p:tav>
                                      </p:tavLst>
                                    </p:anim>
                                    <p:anim calcmode="lin" valueType="num">
                                      <p:cBhvr>
                                        <p:cTn id="3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5"/>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6"/>
                                        </p:tgtEl>
                                        <p:attrNameLst>
                                          <p:attrName>ppt_w</p:attrName>
                                        </p:attrNameLst>
                                      </p:cBhvr>
                                      <p:tavLst>
                                        <p:tav tm="0">
                                          <p:val>
                                            <p:strVal val="ppt_w"/>
                                          </p:val>
                                        </p:tav>
                                        <p:tav tm="100000">
                                          <p:val>
                                            <p:strVal val="ppt_w"/>
                                          </p:val>
                                        </p:tav>
                                      </p:tavLst>
                                    </p:anim>
                                    <p:anim calcmode="lin" valueType="num">
                                      <p:cBhvr>
                                        <p:cTn id="36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6"/>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7"/>
                                        </p:tgtEl>
                                        <p:attrNameLst>
                                          <p:attrName>ppt_w</p:attrName>
                                        </p:attrNameLst>
                                      </p:cBhvr>
                                      <p:tavLst>
                                        <p:tav tm="0">
                                          <p:val>
                                            <p:strVal val="ppt_w"/>
                                          </p:val>
                                        </p:tav>
                                        <p:tav tm="100000">
                                          <p:val>
                                            <p:strVal val="ppt_w"/>
                                          </p:val>
                                        </p:tav>
                                      </p:tavLst>
                                    </p:anim>
                                    <p:anim calcmode="lin" valueType="num">
                                      <p:cBhvr>
                                        <p:cTn id="3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7"/>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8"/>
                                        </p:tgtEl>
                                        <p:attrNameLst>
                                          <p:attrName>ppt_w</p:attrName>
                                        </p:attrNameLst>
                                      </p:cBhvr>
                                      <p:tavLst>
                                        <p:tav tm="0">
                                          <p:val>
                                            <p:strVal val="ppt_w"/>
                                          </p:val>
                                        </p:tav>
                                        <p:tav tm="100000">
                                          <p:val>
                                            <p:strVal val="ppt_w"/>
                                          </p:val>
                                        </p:tav>
                                      </p:tavLst>
                                    </p:anim>
                                    <p:anim calcmode="lin" valueType="num">
                                      <p:cBhvr>
                                        <p:cTn id="37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9"/>
                                        </p:tgtEl>
                                        <p:attrNameLst>
                                          <p:attrName>ppt_w</p:attrName>
                                        </p:attrNameLst>
                                      </p:cBhvr>
                                      <p:tavLst>
                                        <p:tav tm="0">
                                          <p:val>
                                            <p:strVal val="ppt_w"/>
                                          </p:val>
                                        </p:tav>
                                        <p:tav tm="100000">
                                          <p:val>
                                            <p:strVal val="ppt_w"/>
                                          </p:val>
                                        </p:tav>
                                      </p:tavLst>
                                    </p:anim>
                                    <p:anim calcmode="lin" valueType="num">
                                      <p:cBhvr>
                                        <p:cTn id="3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9"/>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10"/>
                                        </p:tgtEl>
                                        <p:attrNameLst>
                                          <p:attrName>ppt_w</p:attrName>
                                        </p:attrNameLst>
                                      </p:cBhvr>
                                      <p:tavLst>
                                        <p:tav tm="0">
                                          <p:val>
                                            <p:strVal val="ppt_w"/>
                                          </p:val>
                                        </p:tav>
                                        <p:tav tm="100000">
                                          <p:val>
                                            <p:strVal val="ppt_w"/>
                                          </p:val>
                                        </p:tav>
                                      </p:tavLst>
                                    </p:anim>
                                    <p:anim calcmode="lin" valueType="num">
                                      <p:cBhvr>
                                        <p:cTn id="3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10"/>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11"/>
                                        </p:tgtEl>
                                        <p:attrNameLst>
                                          <p:attrName>ppt_w</p:attrName>
                                        </p:attrNameLst>
                                      </p:cBhvr>
                                      <p:tavLst>
                                        <p:tav tm="0">
                                          <p:val>
                                            <p:strVal val="ppt_w"/>
                                          </p:val>
                                        </p:tav>
                                        <p:tav tm="100000">
                                          <p:val>
                                            <p:strVal val="ppt_w"/>
                                          </p:val>
                                        </p:tav>
                                      </p:tavLst>
                                    </p:anim>
                                    <p:anim calcmode="lin" valueType="num">
                                      <p:cBhvr>
                                        <p:cTn id="3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11"/>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12"/>
                                        </p:tgtEl>
                                        <p:attrNameLst>
                                          <p:attrName>ppt_w</p:attrName>
                                        </p:attrNameLst>
                                      </p:cBhvr>
                                      <p:tavLst>
                                        <p:tav tm="0">
                                          <p:val>
                                            <p:strVal val="ppt_w"/>
                                          </p:val>
                                        </p:tav>
                                        <p:tav tm="100000">
                                          <p:val>
                                            <p:strVal val="ppt_w"/>
                                          </p:val>
                                        </p:tav>
                                      </p:tavLst>
                                    </p:anim>
                                    <p:anim calcmode="lin" valueType="num">
                                      <p:cBhvr>
                                        <p:cTn id="3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12"/>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13"/>
                                        </p:tgtEl>
                                        <p:attrNameLst>
                                          <p:attrName>ppt_w</p:attrName>
                                        </p:attrNameLst>
                                      </p:cBhvr>
                                      <p:tavLst>
                                        <p:tav tm="0">
                                          <p:val>
                                            <p:strVal val="ppt_w"/>
                                          </p:val>
                                        </p:tav>
                                        <p:tav tm="100000">
                                          <p:val>
                                            <p:strVal val="ppt_w"/>
                                          </p:val>
                                        </p:tav>
                                      </p:tavLst>
                                    </p:anim>
                                    <p:anim calcmode="lin" valueType="num">
                                      <p:cBhvr>
                                        <p:cTn id="39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13"/>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14"/>
                                        </p:tgtEl>
                                        <p:attrNameLst>
                                          <p:attrName>ppt_w</p:attrName>
                                        </p:attrNameLst>
                                      </p:cBhvr>
                                      <p:tavLst>
                                        <p:tav tm="0">
                                          <p:val>
                                            <p:strVal val="ppt_w"/>
                                          </p:val>
                                        </p:tav>
                                        <p:tav tm="100000">
                                          <p:val>
                                            <p:strVal val="ppt_w"/>
                                          </p:val>
                                        </p:tav>
                                      </p:tavLst>
                                    </p:anim>
                                    <p:anim calcmode="lin" valueType="num">
                                      <p:cBhvr>
                                        <p:cTn id="39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4"/>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2000"/>
                                        <p:tgtEl>
                                          <p:spTgt spid="15"/>
                                        </p:tgtEl>
                                        <p:attrNameLst>
                                          <p:attrName>ppt_w</p:attrName>
                                        </p:attrNameLst>
                                      </p:cBhvr>
                                      <p:tavLst>
                                        <p:tav tm="0">
                                          <p:val>
                                            <p:strVal val="ppt_w"/>
                                          </p:val>
                                        </p:tav>
                                        <p:tav tm="100000">
                                          <p:val>
                                            <p:strVal val="ppt_w"/>
                                          </p:val>
                                        </p:tav>
                                      </p:tavLst>
                                    </p:anim>
                                    <p:anim calcmode="lin" valueType="num">
                                      <p:cBhvr>
                                        <p:cTn id="39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5"/>
                                        </p:tgtEl>
                                        <p:attrNameLst>
                                          <p:attrName>style.visibility</p:attrName>
                                        </p:attrNameLst>
                                      </p:cBhvr>
                                      <p:to>
                                        <p:strVal val="hidden"/>
                                      </p:to>
                                    </p:set>
                                  </p:childTnLst>
                                </p:cTn>
                              </p:par>
                              <p:par>
                                <p:cTn id="400" presetID="19" presetClass="exit" presetSubtype="5" fill="hold" grpId="3" nodeType="withEffect">
                                  <p:stCondLst>
                                    <p:cond delay="0"/>
                                  </p:stCondLst>
                                  <p:childTnLst>
                                    <p:anim calcmode="lin" valueType="num">
                                      <p:cBhvr>
                                        <p:cTn id="401" dur="2000"/>
                                        <p:tgtEl>
                                          <p:spTgt spid="16"/>
                                        </p:tgtEl>
                                        <p:attrNameLst>
                                          <p:attrName>ppt_w</p:attrName>
                                        </p:attrNameLst>
                                      </p:cBhvr>
                                      <p:tavLst>
                                        <p:tav tm="0">
                                          <p:val>
                                            <p:strVal val="ppt_w"/>
                                          </p:val>
                                        </p:tav>
                                        <p:tav tm="100000">
                                          <p:val>
                                            <p:strVal val="ppt_w"/>
                                          </p:val>
                                        </p:tav>
                                      </p:tavLst>
                                    </p:anim>
                                    <p:anim calcmode="lin" valueType="num">
                                      <p:cBhvr>
                                        <p:cTn id="40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6"/>
                                        </p:tgtEl>
                                        <p:attrNameLst>
                                          <p:attrName>style.visibility</p:attrName>
                                        </p:attrNameLst>
                                      </p:cBhvr>
                                      <p:to>
                                        <p:strVal val="hidden"/>
                                      </p:to>
                                    </p:set>
                                  </p:childTnLst>
                                </p:cTn>
                              </p:par>
                              <p:par>
                                <p:cTn id="404" presetID="19" presetClass="exit" presetSubtype="5" fill="hold" grpId="3" nodeType="withEffect">
                                  <p:stCondLst>
                                    <p:cond delay="0"/>
                                  </p:stCondLst>
                                  <p:childTnLst>
                                    <p:anim calcmode="lin" valueType="num">
                                      <p:cBhvr>
                                        <p:cTn id="405" dur="2000"/>
                                        <p:tgtEl>
                                          <p:spTgt spid="17"/>
                                        </p:tgtEl>
                                        <p:attrNameLst>
                                          <p:attrName>ppt_w</p:attrName>
                                        </p:attrNameLst>
                                      </p:cBhvr>
                                      <p:tavLst>
                                        <p:tav tm="0">
                                          <p:val>
                                            <p:strVal val="ppt_w"/>
                                          </p:val>
                                        </p:tav>
                                        <p:tav tm="100000">
                                          <p:val>
                                            <p:strVal val="ppt_w"/>
                                          </p:val>
                                        </p:tav>
                                      </p:tavLst>
                                    </p:anim>
                                    <p:anim calcmode="lin" valueType="num">
                                      <p:cBhvr>
                                        <p:cTn id="406"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7"/>
                                        </p:tgtEl>
                                        <p:attrNameLst>
                                          <p:attrName>style.visibility</p:attrName>
                                        </p:attrNameLst>
                                      </p:cBhvr>
                                      <p:to>
                                        <p:strVal val="hidden"/>
                                      </p:to>
                                    </p:set>
                                  </p:childTnLst>
                                </p:cTn>
                              </p:par>
                              <p:par>
                                <p:cTn id="408" presetID="19" presetClass="exit" presetSubtype="5" fill="hold" grpId="3" nodeType="withEffect">
                                  <p:stCondLst>
                                    <p:cond delay="0"/>
                                  </p:stCondLst>
                                  <p:childTnLst>
                                    <p:anim calcmode="lin" valueType="num">
                                      <p:cBhvr>
                                        <p:cTn id="409" dur="2000"/>
                                        <p:tgtEl>
                                          <p:spTgt spid="18"/>
                                        </p:tgtEl>
                                        <p:attrNameLst>
                                          <p:attrName>ppt_w</p:attrName>
                                        </p:attrNameLst>
                                      </p:cBhvr>
                                      <p:tavLst>
                                        <p:tav tm="0">
                                          <p:val>
                                            <p:strVal val="ppt_w"/>
                                          </p:val>
                                        </p:tav>
                                        <p:tav tm="100000">
                                          <p:val>
                                            <p:strVal val="ppt_w"/>
                                          </p:val>
                                        </p:tav>
                                      </p:tavLst>
                                    </p:anim>
                                    <p:anim calcmode="lin" valueType="num">
                                      <p:cBhvr>
                                        <p:cTn id="4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18"/>
                                        </p:tgtEl>
                                        <p:attrNameLst>
                                          <p:attrName>style.visibility</p:attrName>
                                        </p:attrNameLst>
                                      </p:cBhvr>
                                      <p:to>
                                        <p:strVal val="hidden"/>
                                      </p:to>
                                    </p:set>
                                  </p:childTnLst>
                                </p:cTn>
                              </p:par>
                              <p:par>
                                <p:cTn id="412" presetID="19" presetClass="exit" presetSubtype="5" fill="hold" grpId="3" nodeType="withEffect">
                                  <p:stCondLst>
                                    <p:cond delay="0"/>
                                  </p:stCondLst>
                                  <p:childTnLst>
                                    <p:anim calcmode="lin" valueType="num">
                                      <p:cBhvr>
                                        <p:cTn id="413" dur="2000"/>
                                        <p:tgtEl>
                                          <p:spTgt spid="19"/>
                                        </p:tgtEl>
                                        <p:attrNameLst>
                                          <p:attrName>ppt_w</p:attrName>
                                        </p:attrNameLst>
                                      </p:cBhvr>
                                      <p:tavLst>
                                        <p:tav tm="0">
                                          <p:val>
                                            <p:strVal val="ppt_w"/>
                                          </p:val>
                                        </p:tav>
                                        <p:tav tm="100000">
                                          <p:val>
                                            <p:strVal val="ppt_w"/>
                                          </p:val>
                                        </p:tav>
                                      </p:tavLst>
                                    </p:anim>
                                    <p:anim calcmode="lin" valueType="num">
                                      <p:cBhvr>
                                        <p:cTn id="414"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19"/>
                                        </p:tgtEl>
                                        <p:attrNameLst>
                                          <p:attrName>style.visibility</p:attrName>
                                        </p:attrNameLst>
                                      </p:cBhvr>
                                      <p:to>
                                        <p:strVal val="hidden"/>
                                      </p:to>
                                    </p:set>
                                  </p:childTnLst>
                                </p:cTn>
                              </p:par>
                              <p:par>
                                <p:cTn id="416" presetID="19" presetClass="exit" presetSubtype="5" fill="hold" grpId="3" nodeType="withEffect">
                                  <p:stCondLst>
                                    <p:cond delay="0"/>
                                  </p:stCondLst>
                                  <p:childTnLst>
                                    <p:anim calcmode="lin" valueType="num">
                                      <p:cBhvr>
                                        <p:cTn id="417" dur="2000"/>
                                        <p:tgtEl>
                                          <p:spTgt spid="20"/>
                                        </p:tgtEl>
                                        <p:attrNameLst>
                                          <p:attrName>ppt_w</p:attrName>
                                        </p:attrNameLst>
                                      </p:cBhvr>
                                      <p:tavLst>
                                        <p:tav tm="0">
                                          <p:val>
                                            <p:strVal val="ppt_w"/>
                                          </p:val>
                                        </p:tav>
                                        <p:tav tm="100000">
                                          <p:val>
                                            <p:strVal val="ppt_w"/>
                                          </p:val>
                                        </p:tav>
                                      </p:tavLst>
                                    </p:anim>
                                    <p:anim calcmode="lin" valueType="num">
                                      <p:cBhvr>
                                        <p:cTn id="4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20"/>
                                        </p:tgtEl>
                                        <p:attrNameLst>
                                          <p:attrName>style.visibility</p:attrName>
                                        </p:attrNameLst>
                                      </p:cBhvr>
                                      <p:to>
                                        <p:strVal val="hidden"/>
                                      </p:to>
                                    </p:set>
                                  </p:childTnLst>
                                </p:cTn>
                              </p:par>
                              <p:par>
                                <p:cTn id="420" presetID="19" presetClass="exit" presetSubtype="5" fill="hold" grpId="3" nodeType="withEffect">
                                  <p:stCondLst>
                                    <p:cond delay="0"/>
                                  </p:stCondLst>
                                  <p:childTnLst>
                                    <p:anim calcmode="lin" valueType="num">
                                      <p:cBhvr>
                                        <p:cTn id="421" dur="2000"/>
                                        <p:tgtEl>
                                          <p:spTgt spid="21"/>
                                        </p:tgtEl>
                                        <p:attrNameLst>
                                          <p:attrName>ppt_w</p:attrName>
                                        </p:attrNameLst>
                                      </p:cBhvr>
                                      <p:tavLst>
                                        <p:tav tm="0">
                                          <p:val>
                                            <p:strVal val="ppt_w"/>
                                          </p:val>
                                        </p:tav>
                                        <p:tav tm="100000">
                                          <p:val>
                                            <p:strVal val="ppt_w"/>
                                          </p:val>
                                        </p:tav>
                                      </p:tavLst>
                                    </p:anim>
                                    <p:anim calcmode="lin" valueType="num">
                                      <p:cBhvr>
                                        <p:cTn id="422"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21"/>
                                        </p:tgtEl>
                                        <p:attrNameLst>
                                          <p:attrName>style.visibility</p:attrName>
                                        </p:attrNameLst>
                                      </p:cBhvr>
                                      <p:to>
                                        <p:strVal val="hidden"/>
                                      </p:to>
                                    </p:set>
                                  </p:childTnLst>
                                </p:cTn>
                              </p:par>
                              <p:par>
                                <p:cTn id="424" presetID="19" presetClass="exit" presetSubtype="5" fill="hold" grpId="3" nodeType="withEffect">
                                  <p:stCondLst>
                                    <p:cond delay="0"/>
                                  </p:stCondLst>
                                  <p:childTnLst>
                                    <p:anim calcmode="lin" valueType="num">
                                      <p:cBhvr>
                                        <p:cTn id="425" dur="2000"/>
                                        <p:tgtEl>
                                          <p:spTgt spid="22"/>
                                        </p:tgtEl>
                                        <p:attrNameLst>
                                          <p:attrName>ppt_w</p:attrName>
                                        </p:attrNameLst>
                                      </p:cBhvr>
                                      <p:tavLst>
                                        <p:tav tm="0">
                                          <p:val>
                                            <p:strVal val="ppt_w"/>
                                          </p:val>
                                        </p:tav>
                                        <p:tav tm="100000">
                                          <p:val>
                                            <p:strVal val="ppt_w"/>
                                          </p:val>
                                        </p:tav>
                                      </p:tavLst>
                                    </p:anim>
                                    <p:anim calcmode="lin" valueType="num">
                                      <p:cBhvr>
                                        <p:cTn id="426"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22"/>
                                        </p:tgtEl>
                                        <p:attrNameLst>
                                          <p:attrName>style.visibility</p:attrName>
                                        </p:attrNameLst>
                                      </p:cBhvr>
                                      <p:to>
                                        <p:strVal val="hidden"/>
                                      </p:to>
                                    </p:set>
                                  </p:childTnLst>
                                </p:cTn>
                              </p:par>
                              <p:par>
                                <p:cTn id="428" presetID="19" presetClass="exit" presetSubtype="5" fill="hold" grpId="3" nodeType="withEffect">
                                  <p:stCondLst>
                                    <p:cond delay="0"/>
                                  </p:stCondLst>
                                  <p:childTnLst>
                                    <p:anim calcmode="lin" valueType="num">
                                      <p:cBhvr>
                                        <p:cTn id="429" dur="2000"/>
                                        <p:tgtEl>
                                          <p:spTgt spid="23"/>
                                        </p:tgtEl>
                                        <p:attrNameLst>
                                          <p:attrName>ppt_w</p:attrName>
                                        </p:attrNameLst>
                                      </p:cBhvr>
                                      <p:tavLst>
                                        <p:tav tm="0">
                                          <p:val>
                                            <p:strVal val="ppt_w"/>
                                          </p:val>
                                        </p:tav>
                                        <p:tav tm="100000">
                                          <p:val>
                                            <p:strVal val="ppt_w"/>
                                          </p:val>
                                        </p:tav>
                                      </p:tavLst>
                                    </p:anim>
                                    <p:anim calcmode="lin" valueType="num">
                                      <p:cBhvr>
                                        <p:cTn id="430"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23"/>
                                        </p:tgtEl>
                                        <p:attrNameLst>
                                          <p:attrName>style.visibility</p:attrName>
                                        </p:attrNameLst>
                                      </p:cBhvr>
                                      <p:to>
                                        <p:strVal val="hidden"/>
                                      </p:to>
                                    </p:set>
                                  </p:childTnLst>
                                </p:cTn>
                              </p:par>
                              <p:par>
                                <p:cTn id="432" presetID="17" presetClass="entr" presetSubtype="1"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 calcmode="lin" valueType="num">
                                      <p:cBhvr>
                                        <p:cTn id="434" dur="2000" fill="hold"/>
                                        <p:tgtEl>
                                          <p:spTgt spid="2"/>
                                        </p:tgtEl>
                                        <p:attrNameLst>
                                          <p:attrName>ppt_x</p:attrName>
                                        </p:attrNameLst>
                                      </p:cBhvr>
                                      <p:tavLst>
                                        <p:tav tm="0">
                                          <p:val>
                                            <p:strVal val="#ppt_x"/>
                                          </p:val>
                                        </p:tav>
                                        <p:tav tm="100000">
                                          <p:val>
                                            <p:strVal val="#ppt_x"/>
                                          </p:val>
                                        </p:tav>
                                      </p:tavLst>
                                    </p:anim>
                                    <p:anim calcmode="lin" valueType="num">
                                      <p:cBhvr>
                                        <p:cTn id="435" dur="2000" fill="hold"/>
                                        <p:tgtEl>
                                          <p:spTgt spid="2"/>
                                        </p:tgtEl>
                                        <p:attrNameLst>
                                          <p:attrName>ppt_y</p:attrName>
                                        </p:attrNameLst>
                                      </p:cBhvr>
                                      <p:tavLst>
                                        <p:tav tm="0">
                                          <p:val>
                                            <p:strVal val="#ppt_y-#ppt_h/2"/>
                                          </p:val>
                                        </p:tav>
                                        <p:tav tm="100000">
                                          <p:val>
                                            <p:strVal val="#ppt_y"/>
                                          </p:val>
                                        </p:tav>
                                      </p:tavLst>
                                    </p:anim>
                                    <p:anim calcmode="lin" valueType="num">
                                      <p:cBhvr>
                                        <p:cTn id="436" dur="2000" fill="hold"/>
                                        <p:tgtEl>
                                          <p:spTgt spid="2"/>
                                        </p:tgtEl>
                                        <p:attrNameLst>
                                          <p:attrName>ppt_w</p:attrName>
                                        </p:attrNameLst>
                                      </p:cBhvr>
                                      <p:tavLst>
                                        <p:tav tm="0">
                                          <p:val>
                                            <p:strVal val="#ppt_w"/>
                                          </p:val>
                                        </p:tav>
                                        <p:tav tm="100000">
                                          <p:val>
                                            <p:strVal val="#ppt_w"/>
                                          </p:val>
                                        </p:tav>
                                      </p:tavLst>
                                    </p:anim>
                                    <p:anim calcmode="lin" valueType="num">
                                      <p:cBhvr>
                                        <p:cTn id="4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D2403"/>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2285984"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4572000" y="1214428"/>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428992" y="357172"/>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028423">
            <a:off x="3484325" y="1995101"/>
            <a:ext cx="2286016" cy="2714644"/>
          </a:xfrm>
          <a:prstGeom prst="moon">
            <a:avLst/>
          </a:prstGeom>
          <a:blipFill>
            <a:blip r:embed="rId3">
              <a:duotone>
                <a:schemeClr val="accent6">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14332"/>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anim calcmode="lin" valueType="num">
                                      <p:cBhvr>
                                        <p:cTn id="27" dur="2000" fill="hold"/>
                                        <p:tgtEl>
                                          <p:spTgt spid="5"/>
                                        </p:tgtEl>
                                        <p:attrNameLst>
                                          <p:attrName>ppt_x</p:attrName>
                                        </p:attrNameLst>
                                      </p:cBhvr>
                                      <p:tavLst>
                                        <p:tav tm="0">
                                          <p:val>
                                            <p:fltVal val="0.5"/>
                                          </p:val>
                                        </p:tav>
                                        <p:tav tm="100000">
                                          <p:val>
                                            <p:strVal val="#ppt_x"/>
                                          </p:val>
                                        </p:tav>
                                      </p:tavLst>
                                    </p:anim>
                                    <p:anim calcmode="lin" valueType="num">
                                      <p:cBhvr>
                                        <p:cTn id="28" dur="2000" fill="hold"/>
                                        <p:tgtEl>
                                          <p:spTgt spid="5"/>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5"/>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anim calcmode="lin" valueType="num">
                                      <p:cBhvr>
                                        <p:cTn id="35" dur="2000" fill="hold"/>
                                        <p:tgtEl>
                                          <p:spTgt spid="6"/>
                                        </p:tgtEl>
                                        <p:attrNameLst>
                                          <p:attrName>ppt_x</p:attrName>
                                        </p:attrNameLst>
                                      </p:cBhvr>
                                      <p:tavLst>
                                        <p:tav tm="0">
                                          <p:val>
                                            <p:fltVal val="0.5"/>
                                          </p:val>
                                        </p:tav>
                                        <p:tav tm="100000">
                                          <p:val>
                                            <p:strVal val="#ppt_x"/>
                                          </p:val>
                                        </p:tav>
                                      </p:tavLst>
                                    </p:anim>
                                    <p:anim calcmode="lin" valueType="num">
                                      <p:cBhvr>
                                        <p:cTn id="36" dur="2000" fill="hold"/>
                                        <p:tgtEl>
                                          <p:spTgt spid="6"/>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childTnLst>
                          </p:cTn>
                        </p:par>
                        <p:par>
                          <p:cTn id="39" fill="hold">
                            <p:stCondLst>
                              <p:cond delay="2000"/>
                            </p:stCondLst>
                            <p:childTnLst>
                              <p:par>
                                <p:cTn id="40" presetID="23" presetClass="exit" presetSubtype="544" fill="hold" grpId="2" nodeType="afterEffect">
                                  <p:stCondLst>
                                    <p:cond delay="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ppt_x</p:attrName>
                                        </p:attrNameLst>
                                      </p:cBhvr>
                                      <p:tavLst>
                                        <p:tav tm="0">
                                          <p:val>
                                            <p:strVal val="ppt_x"/>
                                          </p:val>
                                        </p:tav>
                                        <p:tav tm="100000">
                                          <p:val>
                                            <p:fltVal val="0.5"/>
                                          </p:val>
                                        </p:tav>
                                      </p:tavLst>
                                    </p:anim>
                                    <p:anim calcmode="lin" valueType="num">
                                      <p:cBhvr>
                                        <p:cTn id="44" dur="2000"/>
                                        <p:tgtEl>
                                          <p:spTgt spid="3"/>
                                        </p:tgtEl>
                                        <p:attrNameLst>
                                          <p:attrName>ppt_y</p:attrName>
                                        </p:attrNameLst>
                                      </p:cBhvr>
                                      <p:tavLst>
                                        <p:tav tm="0">
                                          <p:val>
                                            <p:strVal val="ppt_y"/>
                                          </p:val>
                                        </p:tav>
                                        <p:tav tm="100000">
                                          <p:val>
                                            <p:fltVal val="0.5"/>
                                          </p:val>
                                        </p:tav>
                                      </p:tavLst>
                                    </p:anim>
                                    <p:set>
                                      <p:cBhvr>
                                        <p:cTn id="45" dur="1" fill="hold">
                                          <p:stCondLst>
                                            <p:cond delay="1999"/>
                                          </p:stCondLst>
                                        </p:cTn>
                                        <p:tgtEl>
                                          <p:spTgt spid="3"/>
                                        </p:tgtEl>
                                        <p:attrNameLst>
                                          <p:attrName>style.visibility</p:attrName>
                                        </p:attrNameLst>
                                      </p:cBhvr>
                                      <p:to>
                                        <p:strVal val="hidden"/>
                                      </p:to>
                                    </p:set>
                                  </p:childTnLst>
                                </p:cTn>
                              </p:par>
                              <p:par>
                                <p:cTn id="46" presetID="23" presetClass="exit" presetSubtype="544" fill="hold" grpId="2" nodeType="withEffect">
                                  <p:stCondLst>
                                    <p:cond delay="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ppt_x</p:attrName>
                                        </p:attrNameLst>
                                      </p:cBhvr>
                                      <p:tavLst>
                                        <p:tav tm="0">
                                          <p:val>
                                            <p:strVal val="ppt_x"/>
                                          </p:val>
                                        </p:tav>
                                        <p:tav tm="100000">
                                          <p:val>
                                            <p:fltVal val="0.5"/>
                                          </p:val>
                                        </p:tav>
                                      </p:tavLst>
                                    </p:anim>
                                    <p:anim calcmode="lin" valueType="num">
                                      <p:cBhvr>
                                        <p:cTn id="50" dur="2000"/>
                                        <p:tgtEl>
                                          <p:spTgt spid="4"/>
                                        </p:tgtEl>
                                        <p:attrNameLst>
                                          <p:attrName>ppt_y</p:attrName>
                                        </p:attrNameLst>
                                      </p:cBhvr>
                                      <p:tavLst>
                                        <p:tav tm="0">
                                          <p:val>
                                            <p:strVal val="ppt_y"/>
                                          </p:val>
                                        </p:tav>
                                        <p:tav tm="100000">
                                          <p:val>
                                            <p:fltVal val="0.5"/>
                                          </p:val>
                                        </p:tav>
                                      </p:tavLst>
                                    </p:anim>
                                    <p:set>
                                      <p:cBhvr>
                                        <p:cTn id="51" dur="1" fill="hold">
                                          <p:stCondLst>
                                            <p:cond delay="1999"/>
                                          </p:stCondLst>
                                        </p:cTn>
                                        <p:tgtEl>
                                          <p:spTgt spid="4"/>
                                        </p:tgtEl>
                                        <p:attrNameLst>
                                          <p:attrName>style.visibility</p:attrName>
                                        </p:attrNameLst>
                                      </p:cBhvr>
                                      <p:to>
                                        <p:strVal val="hidden"/>
                                      </p:to>
                                    </p:set>
                                  </p:childTnLst>
                                </p:cTn>
                              </p:par>
                              <p:par>
                                <p:cTn id="52" presetID="23" presetClass="exit" presetSubtype="544" fill="hold" grpId="2" nodeType="withEffect">
                                  <p:stCondLst>
                                    <p:cond delay="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ppt_x</p:attrName>
                                        </p:attrNameLst>
                                      </p:cBhvr>
                                      <p:tavLst>
                                        <p:tav tm="0">
                                          <p:val>
                                            <p:strVal val="ppt_x"/>
                                          </p:val>
                                        </p:tav>
                                        <p:tav tm="100000">
                                          <p:val>
                                            <p:fltVal val="0.5"/>
                                          </p:val>
                                        </p:tav>
                                      </p:tavLst>
                                    </p:anim>
                                    <p:anim calcmode="lin" valueType="num">
                                      <p:cBhvr>
                                        <p:cTn id="56" dur="2000"/>
                                        <p:tgtEl>
                                          <p:spTgt spid="5"/>
                                        </p:tgtEl>
                                        <p:attrNameLst>
                                          <p:attrName>ppt_y</p:attrName>
                                        </p:attrNameLst>
                                      </p:cBhvr>
                                      <p:tavLst>
                                        <p:tav tm="0">
                                          <p:val>
                                            <p:strVal val="ppt_y"/>
                                          </p:val>
                                        </p:tav>
                                        <p:tav tm="100000">
                                          <p:val>
                                            <p:fltVal val="0.5"/>
                                          </p:val>
                                        </p:tav>
                                      </p:tavLst>
                                    </p:anim>
                                    <p:set>
                                      <p:cBhvr>
                                        <p:cTn id="57" dur="1" fill="hold">
                                          <p:stCondLst>
                                            <p:cond delay="1999"/>
                                          </p:stCondLst>
                                        </p:cTn>
                                        <p:tgtEl>
                                          <p:spTgt spid="5"/>
                                        </p:tgtEl>
                                        <p:attrNameLst>
                                          <p:attrName>style.visibility</p:attrName>
                                        </p:attrNameLst>
                                      </p:cBhvr>
                                      <p:to>
                                        <p:strVal val="hidden"/>
                                      </p:to>
                                    </p:set>
                                  </p:childTnLst>
                                </p:cTn>
                              </p:par>
                              <p:par>
                                <p:cTn id="58" presetID="23" presetClass="exit" presetSubtype="544" fill="hold" grpId="2" nodeType="withEffect">
                                  <p:stCondLst>
                                    <p:cond delay="0"/>
                                  </p:stCondLst>
                                  <p:childTnLst>
                                    <p:anim calcmode="lin" valueType="num">
                                      <p:cBhvr>
                                        <p:cTn id="59" dur="2000"/>
                                        <p:tgtEl>
                                          <p:spTgt spid="6"/>
                                        </p:tgtEl>
                                        <p:attrNameLst>
                                          <p:attrName>ppt_w</p:attrName>
                                        </p:attrNameLst>
                                      </p:cBhvr>
                                      <p:tavLst>
                                        <p:tav tm="0">
                                          <p:val>
                                            <p:strVal val="ppt_w"/>
                                          </p:val>
                                        </p:tav>
                                        <p:tav tm="100000">
                                          <p:val>
                                            <p:fltVal val="0"/>
                                          </p:val>
                                        </p:tav>
                                      </p:tavLst>
                                    </p:anim>
                                    <p:anim calcmode="lin" valueType="num">
                                      <p:cBhvr>
                                        <p:cTn id="60" dur="2000"/>
                                        <p:tgtEl>
                                          <p:spTgt spid="6"/>
                                        </p:tgtEl>
                                        <p:attrNameLst>
                                          <p:attrName>ppt_h</p:attrName>
                                        </p:attrNameLst>
                                      </p:cBhvr>
                                      <p:tavLst>
                                        <p:tav tm="0">
                                          <p:val>
                                            <p:strVal val="ppt_h"/>
                                          </p:val>
                                        </p:tav>
                                        <p:tav tm="100000">
                                          <p:val>
                                            <p:fltVal val="0"/>
                                          </p:val>
                                        </p:tav>
                                      </p:tavLst>
                                    </p:anim>
                                    <p:anim calcmode="lin" valueType="num">
                                      <p:cBhvr>
                                        <p:cTn id="61" dur="2000"/>
                                        <p:tgtEl>
                                          <p:spTgt spid="6"/>
                                        </p:tgtEl>
                                        <p:attrNameLst>
                                          <p:attrName>ppt_x</p:attrName>
                                        </p:attrNameLst>
                                      </p:cBhvr>
                                      <p:tavLst>
                                        <p:tav tm="0">
                                          <p:val>
                                            <p:strVal val="ppt_x"/>
                                          </p:val>
                                        </p:tav>
                                        <p:tav tm="100000">
                                          <p:val>
                                            <p:fltVal val="0.5"/>
                                          </p:val>
                                        </p:tav>
                                      </p:tavLst>
                                    </p:anim>
                                    <p:anim calcmode="lin" valueType="num">
                                      <p:cBhvr>
                                        <p:cTn id="62" dur="2000"/>
                                        <p:tgtEl>
                                          <p:spTgt spid="6"/>
                                        </p:tgtEl>
                                        <p:attrNameLst>
                                          <p:attrName>ppt_y</p:attrName>
                                        </p:attrNameLst>
                                      </p:cBhvr>
                                      <p:tavLst>
                                        <p:tav tm="0">
                                          <p:val>
                                            <p:strVal val="ppt_y"/>
                                          </p:val>
                                        </p:tav>
                                        <p:tav tm="100000">
                                          <p:val>
                                            <p:fltVal val="0.5"/>
                                          </p:val>
                                        </p:tav>
                                      </p:tavLst>
                                    </p:anim>
                                    <p:set>
                                      <p:cBhvr>
                                        <p:cTn id="63" dur="1" fill="hold">
                                          <p:stCondLst>
                                            <p:cond delay="1999"/>
                                          </p:stCondLst>
                                        </p:cTn>
                                        <p:tgtEl>
                                          <p:spTgt spid="6"/>
                                        </p:tgtEl>
                                        <p:attrNameLst>
                                          <p:attrName>style.visibility</p:attrName>
                                        </p:attrNameLst>
                                      </p:cBhvr>
                                      <p:to>
                                        <p:strVal val="hidden"/>
                                      </p:to>
                                    </p:set>
                                  </p:childTnLst>
                                </p:cTn>
                              </p:par>
                              <p:par>
                                <p:cTn id="64" presetID="8" presetClass="emph" presetSubtype="0" fill="hold" grpId="3"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3" nodeType="withEffect">
                                  <p:stCondLst>
                                    <p:cond delay="0"/>
                                  </p:stCondLst>
                                  <p:childTnLst>
                                    <p:animRot by="-21600000">
                                      <p:cBhvr>
                                        <p:cTn id="67" dur="2000" fill="hold"/>
                                        <p:tgtEl>
                                          <p:spTgt spid="4"/>
                                        </p:tgtEl>
                                        <p:attrNameLst>
                                          <p:attrName>r</p:attrName>
                                        </p:attrNameLst>
                                      </p:cBhvr>
                                    </p:animRot>
                                  </p:childTnLst>
                                </p:cTn>
                              </p:par>
                              <p:par>
                                <p:cTn id="68" presetID="8" presetClass="emph" presetSubtype="0" fill="hold" grpId="3"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6"/>
                                        </p:tgtEl>
                                        <p:attrNameLst>
                                          <p:attrName>r</p:attrName>
                                        </p:attrNameLst>
                                      </p:cBhvr>
                                    </p:animRo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4/3*#ppt_w"/>
                                          </p:val>
                                        </p:tav>
                                        <p:tav tm="100000">
                                          <p:val>
                                            <p:strVal val="#ppt_w"/>
                                          </p:val>
                                        </p:tav>
                                      </p:tavLst>
                                    </p:anim>
                                    <p:anim calcmode="lin" valueType="num">
                                      <p:cBhvr>
                                        <p:cTn id="75" dur="2000" fill="hold"/>
                                        <p:tgtEl>
                                          <p:spTgt spid="2"/>
                                        </p:tgtEl>
                                        <p:attrNameLst>
                                          <p:attrName>ppt_h</p:attrName>
                                        </p:attrNameLst>
                                      </p:cBhvr>
                                      <p:tavLst>
                                        <p:tav tm="0">
                                          <p:val>
                                            <p:strVal val="4/3*#ppt_h"/>
                                          </p:val>
                                        </p:tav>
                                        <p:tav tm="100000">
                                          <p:val>
                                            <p:strVal val="#ppt_h"/>
                                          </p:val>
                                        </p:tav>
                                      </p:tavLst>
                                    </p:anim>
                                  </p:childTnLst>
                                </p:cTn>
                              </p:par>
                              <p:par>
                                <p:cTn id="76" presetID="21" presetClass="entr" presetSubtype="8"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wheel(8)">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51101"/>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p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250017" y="178593"/>
            <a:ext cx="4000528" cy="4500562"/>
          </a:xfrm>
          <a:prstGeom prst="rect">
            <a:avLst/>
          </a:prstGeom>
        </p:spPr>
      </p:pic>
      <p:pic>
        <p:nvPicPr>
          <p:cNvPr id="4" name="3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200000">
            <a:off x="4893455" y="178593"/>
            <a:ext cx="4000528" cy="4500562"/>
          </a:xfrm>
          <a:prstGeom prst="rect">
            <a:avLst/>
          </a:prstGeom>
        </p:spPr>
      </p:pic>
      <p:sp>
        <p:nvSpPr>
          <p:cNvPr id="5" name="4 Rectángulo"/>
          <p:cNvSpPr/>
          <p:nvPr/>
        </p:nvSpPr>
        <p:spPr>
          <a:xfrm>
            <a:off x="-214346" y="-428646"/>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16" presetClass="entr" presetSubtype="2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Horizontal)">
                                      <p:cBhvr>
                                        <p:cTn id="17" dur="2000"/>
                                        <p:tgtEl>
                                          <p:spTgt spid="3"/>
                                        </p:tgtEl>
                                      </p:cBhvr>
                                    </p:animEffect>
                                  </p:childTnLst>
                                </p:cTn>
                              </p:par>
                              <p:par>
                                <p:cTn id="18" presetID="16" presetClass="entr" presetSubtype="2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par>
                                <p:cTn id="21" presetID="50" presetClass="entr" presetSubtype="0" decel="10000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ppt_w</p:attrName>
                                        </p:attrNameLst>
                                      </p:cBhvr>
                                      <p:tavLst>
                                        <p:tav tm="0">
                                          <p:val>
                                            <p:strVal val="#ppt_w+.3"/>
                                          </p:val>
                                        </p:tav>
                                        <p:tav tm="100000">
                                          <p:val>
                                            <p:strVal val="#ppt_w"/>
                                          </p:val>
                                        </p:tav>
                                      </p:tavLst>
                                    </p:anim>
                                    <p:anim calcmode="lin" valueType="num">
                                      <p:cBhvr>
                                        <p:cTn id="24" dur="2000" fill="hold"/>
                                        <p:tgtEl>
                                          <p:spTgt spid="3"/>
                                        </p:tgtEl>
                                        <p:attrNameLst>
                                          <p:attrName>ppt_h</p:attrName>
                                        </p:attrNameLst>
                                      </p:cBhvr>
                                      <p:tavLst>
                                        <p:tav tm="0">
                                          <p:val>
                                            <p:strVal val="#ppt_h"/>
                                          </p:val>
                                        </p:tav>
                                        <p:tav tm="100000">
                                          <p:val>
                                            <p:strVal val="#ppt_h"/>
                                          </p:val>
                                        </p:tav>
                                      </p:tavLst>
                                    </p:anim>
                                    <p:animEffect transition="in" filter="fade">
                                      <p:cBhvr>
                                        <p:cTn id="25" dur="2000"/>
                                        <p:tgtEl>
                                          <p:spTgt spid="3"/>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3"/>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par>
                                <p:cTn id="31" presetID="19" presetClass="entr" presetSubtype="1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ppt_w</p:attrName>
                                        </p:attrNameLst>
                                      </p:cBhvr>
                                      <p:tavLst>
                                        <p:tav tm="0" fmla="#ppt_w*sin(2.5*pi*$)">
                                          <p:val>
                                            <p:fltVal val="0"/>
                                          </p:val>
                                        </p:tav>
                                        <p:tav tm="100000">
                                          <p:val>
                                            <p:fltVal val="1"/>
                                          </p:val>
                                        </p:tav>
                                      </p:tavLst>
                                    </p:anim>
                                    <p:anim calcmode="lin" valueType="num">
                                      <p:cBhvr>
                                        <p:cTn id="34" dur="2000" fill="hold"/>
                                        <p:tgtEl>
                                          <p:spTgt spid="3"/>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fmla="#ppt_w*sin(2.5*pi*$)">
                                          <p:val>
                                            <p:fltVal val="0"/>
                                          </p:val>
                                        </p:tav>
                                        <p:tav tm="100000">
                                          <p:val>
                                            <p:fltVal val="1"/>
                                          </p:val>
                                        </p:tav>
                                      </p:tavLst>
                                    </p:anim>
                                    <p:anim calcmode="lin" valueType="num">
                                      <p:cBhvr>
                                        <p:cTn id="38" dur="2000" fill="hold"/>
                                        <p:tgtEl>
                                          <p:spTgt spid="4"/>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17" presetClass="exit" presetSubtype="8" fill="hold" nodeType="afterEffect">
                                  <p:stCondLst>
                                    <p:cond delay="0"/>
                                  </p:stCondLst>
                                  <p:childTnLst>
                                    <p:anim calcmode="lin" valueType="num">
                                      <p:cBhvr>
                                        <p:cTn id="41" dur="2000"/>
                                        <p:tgtEl>
                                          <p:spTgt spid="3"/>
                                        </p:tgtEl>
                                        <p:attrNameLst>
                                          <p:attrName>ppt_x</p:attrName>
                                        </p:attrNameLst>
                                      </p:cBhvr>
                                      <p:tavLst>
                                        <p:tav tm="0">
                                          <p:val>
                                            <p:strVal val="ppt_x"/>
                                          </p:val>
                                        </p:tav>
                                        <p:tav tm="100000">
                                          <p:val>
                                            <p:strVal val="ppt_x-ppt_w/2"/>
                                          </p:val>
                                        </p:tav>
                                      </p:tavLst>
                                    </p:anim>
                                    <p:anim calcmode="lin" valueType="num">
                                      <p:cBhvr>
                                        <p:cTn id="42" dur="2000"/>
                                        <p:tgtEl>
                                          <p:spTgt spid="3"/>
                                        </p:tgtEl>
                                        <p:attrNameLst>
                                          <p:attrName>ppt_y</p:attrName>
                                        </p:attrNameLst>
                                      </p:cBhvr>
                                      <p:tavLst>
                                        <p:tav tm="0">
                                          <p:val>
                                            <p:strVal val="ppt_y"/>
                                          </p:val>
                                        </p:tav>
                                        <p:tav tm="100000">
                                          <p:val>
                                            <p:strVal val="ppt_y"/>
                                          </p:val>
                                        </p:tav>
                                      </p:tavLst>
                                    </p:anim>
                                    <p:anim calcmode="lin" valueType="num">
                                      <p:cBhvr>
                                        <p:cTn id="43" dur="2000"/>
                                        <p:tgtEl>
                                          <p:spTgt spid="3"/>
                                        </p:tgtEl>
                                        <p:attrNameLst>
                                          <p:attrName>ppt_w</p:attrName>
                                        </p:attrNameLst>
                                      </p:cBhvr>
                                      <p:tavLst>
                                        <p:tav tm="0">
                                          <p:val>
                                            <p:strVal val="ppt_w"/>
                                          </p:val>
                                        </p:tav>
                                        <p:tav tm="100000">
                                          <p:val>
                                            <p:fltVal val="0"/>
                                          </p:val>
                                        </p:tav>
                                      </p:tavLst>
                                    </p:anim>
                                    <p:anim calcmode="lin" valueType="num">
                                      <p:cBhvr>
                                        <p:cTn id="44" dur="2000"/>
                                        <p:tgtEl>
                                          <p:spTgt spid="3"/>
                                        </p:tgtEl>
                                        <p:attrNameLst>
                                          <p:attrName>ppt_h</p:attrName>
                                        </p:attrNameLst>
                                      </p:cBhvr>
                                      <p:tavLst>
                                        <p:tav tm="0">
                                          <p:val>
                                            <p:strVal val="ppt_h"/>
                                          </p:val>
                                        </p:tav>
                                        <p:tav tm="100000">
                                          <p:val>
                                            <p:strVal val="ppt_h"/>
                                          </p:val>
                                        </p:tav>
                                      </p:tavLst>
                                    </p:anim>
                                    <p:set>
                                      <p:cBhvr>
                                        <p:cTn id="45" dur="1" fill="hold">
                                          <p:stCondLst>
                                            <p:cond delay="1999"/>
                                          </p:stCondLst>
                                        </p:cTn>
                                        <p:tgtEl>
                                          <p:spTgt spid="3"/>
                                        </p:tgtEl>
                                        <p:attrNameLst>
                                          <p:attrName>style.visibility</p:attrName>
                                        </p:attrNameLst>
                                      </p:cBhvr>
                                      <p:to>
                                        <p:strVal val="hidden"/>
                                      </p:to>
                                    </p:set>
                                  </p:childTnLst>
                                </p:cTn>
                              </p:par>
                              <p:par>
                                <p:cTn id="46" presetID="17" presetClass="exit" presetSubtype="2" fill="hold" nodeType="withEffect">
                                  <p:stCondLst>
                                    <p:cond delay="0"/>
                                  </p:stCondLst>
                                  <p:childTnLst>
                                    <p:anim calcmode="lin" valueType="num">
                                      <p:cBhvr>
                                        <p:cTn id="47" dur="2000"/>
                                        <p:tgtEl>
                                          <p:spTgt spid="4"/>
                                        </p:tgtEl>
                                        <p:attrNameLst>
                                          <p:attrName>ppt_x</p:attrName>
                                        </p:attrNameLst>
                                      </p:cBhvr>
                                      <p:tavLst>
                                        <p:tav tm="0">
                                          <p:val>
                                            <p:strVal val="ppt_x"/>
                                          </p:val>
                                        </p:tav>
                                        <p:tav tm="100000">
                                          <p:val>
                                            <p:strVal val="ppt_x+ppt_w/2"/>
                                          </p:val>
                                        </p:tav>
                                      </p:tavLst>
                                    </p:anim>
                                    <p:anim calcmode="lin" valueType="num">
                                      <p:cBhvr>
                                        <p:cTn id="48" dur="2000"/>
                                        <p:tgtEl>
                                          <p:spTgt spid="4"/>
                                        </p:tgtEl>
                                        <p:attrNameLst>
                                          <p:attrName>ppt_y</p:attrName>
                                        </p:attrNameLst>
                                      </p:cBhvr>
                                      <p:tavLst>
                                        <p:tav tm="0">
                                          <p:val>
                                            <p:strVal val="ppt_y"/>
                                          </p:val>
                                        </p:tav>
                                        <p:tav tm="100000">
                                          <p:val>
                                            <p:strVal val="ppt_y"/>
                                          </p:val>
                                        </p:tav>
                                      </p:tavLst>
                                    </p:anim>
                                    <p:anim calcmode="lin" valueType="num">
                                      <p:cBhvr>
                                        <p:cTn id="49" dur="2000"/>
                                        <p:tgtEl>
                                          <p:spTgt spid="4"/>
                                        </p:tgtEl>
                                        <p:attrNameLst>
                                          <p:attrName>ppt_w</p:attrName>
                                        </p:attrNameLst>
                                      </p:cBhvr>
                                      <p:tavLst>
                                        <p:tav tm="0">
                                          <p:val>
                                            <p:strVal val="ppt_w"/>
                                          </p:val>
                                        </p:tav>
                                        <p:tav tm="100000">
                                          <p:val>
                                            <p:fltVal val="0"/>
                                          </p:val>
                                        </p:tav>
                                      </p:tavLst>
                                    </p:anim>
                                    <p:anim calcmode="lin" valueType="num">
                                      <p:cBhvr>
                                        <p:cTn id="50" dur="2000"/>
                                        <p:tgtEl>
                                          <p:spTgt spid="4"/>
                                        </p:tgtEl>
                                        <p:attrNameLst>
                                          <p:attrName>ppt_h</p:attrName>
                                        </p:attrNameLst>
                                      </p:cBhvr>
                                      <p:tavLst>
                                        <p:tav tm="0">
                                          <p:val>
                                            <p:strVal val="ppt_h"/>
                                          </p:val>
                                        </p:tav>
                                        <p:tav tm="100000">
                                          <p:val>
                                            <p:strVal val="ppt_h"/>
                                          </p:val>
                                        </p:tav>
                                      </p:tavLst>
                                    </p:anim>
                                    <p:set>
                                      <p:cBhvr>
                                        <p:cTn id="51" dur="1" fill="hold">
                                          <p:stCondLst>
                                            <p:cond delay="1999"/>
                                          </p:stCondLst>
                                        </p:cTn>
                                        <p:tgtEl>
                                          <p:spTgt spid="4"/>
                                        </p:tgtEl>
                                        <p:attrNameLst>
                                          <p:attrName>style.visibility</p:attrName>
                                        </p:attrNameLst>
                                      </p:cBhvr>
                                      <p:to>
                                        <p:strVal val="hidden"/>
                                      </p:to>
                                    </p:set>
                                  </p:childTnLst>
                                </p:cTn>
                              </p:par>
                              <p:par>
                                <p:cTn id="52" presetID="17" presetClass="entr" presetSubtype="10"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p:cTn id="54" dur="2000" fill="hold"/>
                                        <p:tgtEl>
                                          <p:spTgt spid="2"/>
                                        </p:tgtEl>
                                        <p:attrNameLst>
                                          <p:attrName>ppt_w</p:attrName>
                                        </p:attrNameLst>
                                      </p:cBhvr>
                                      <p:tavLst>
                                        <p:tav tm="0">
                                          <p:val>
                                            <p:fltVal val="0"/>
                                          </p:val>
                                        </p:tav>
                                        <p:tav tm="100000">
                                          <p:val>
                                            <p:strVal val="#ppt_w"/>
                                          </p:val>
                                        </p:tav>
                                      </p:tavLst>
                                    </p:anim>
                                    <p:anim calcmode="lin" valueType="num">
                                      <p:cBhvr>
                                        <p:cTn id="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5110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ost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214296"/>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425196">
            <a:off x="4605939" y="248204"/>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3238" y="928676"/>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25196">
            <a:off x="4605937" y="962584"/>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3143242" y="1500180"/>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25196">
            <a:off x="4605941" y="1534088"/>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143240" y="2214560"/>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25196">
            <a:off x="4605939" y="2248468"/>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143240" y="2786063"/>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5196">
            <a:off x="4605939" y="2819971"/>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38" y="3500443"/>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25196">
            <a:off x="4605937" y="3534351"/>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143242" y="4071947"/>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25196">
            <a:off x="4605941" y="4105855"/>
            <a:ext cx="1071538" cy="1071570"/>
          </a:xfrm>
          <a:prstGeom prst="teardrop">
            <a:avLst>
              <a:gd name="adj" fmla="val 138254"/>
            </a:avLst>
          </a:prstGeom>
          <a:gradFill flip="none" rotWithShape="1">
            <a:gsLst>
              <a:gs pos="0">
                <a:schemeClr val="bg1">
                  <a:alpha val="2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1785916" y="21427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4" y="92865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8" y="150016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6" y="221454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78604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4" y="350042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8" y="4071930"/>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357156" y="21427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4" y="92865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8" y="150016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6" y="221454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78604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4" y="350042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8" y="4071930"/>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25196">
            <a:off x="6177572" y="18037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0" y="894752"/>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4" y="146625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2" y="2180636"/>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75213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0" y="3466519"/>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4" y="4038023"/>
            <a:ext cx="1071538" cy="1071570"/>
          </a:xfrm>
          <a:prstGeom prst="teardrop">
            <a:avLst>
              <a:gd name="adj" fmla="val 138254"/>
            </a:avLst>
          </a:prstGeom>
          <a:gradFill flip="none" rotWithShape="1">
            <a:gsLst>
              <a:gs pos="0">
                <a:srgbClr val="4D2403">
                  <a:alpha val="70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7677770" y="18037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68" y="894752"/>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72" y="146625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0" y="2180636"/>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75213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68" y="3466519"/>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72" y="4038023"/>
            <a:ext cx="1071538" cy="1071570"/>
          </a:xfrm>
          <a:prstGeom prst="teardrop">
            <a:avLst>
              <a:gd name="adj" fmla="val 138254"/>
            </a:avLst>
          </a:prstGeom>
          <a:gradFill flip="none" rotWithShape="1">
            <a:gsLst>
              <a:gs pos="65000">
                <a:schemeClr val="accent6">
                  <a:lumMod val="20000"/>
                  <a:lumOff val="80000"/>
                  <a:alpha val="11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 name="44 Imagen" descr="cooltext281656176382680.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20787036">
            <a:off x="1040452" y="3854949"/>
            <a:ext cx="1597802" cy="839523"/>
          </a:xfrm>
          <a:prstGeom prst="rect">
            <a:avLst/>
          </a:prstGeom>
        </p:spPr>
      </p:pic>
      <p:sp>
        <p:nvSpPr>
          <p:cNvPr id="46" name="45 Rectángulo"/>
          <p:cNvSpPr/>
          <p:nvPr/>
        </p:nvSpPr>
        <p:spPr>
          <a:xfrm>
            <a:off x="-428660" y="-428646"/>
            <a:ext cx="9929882" cy="5786478"/>
          </a:xfrm>
          <a:prstGeom prst="rect">
            <a:avLst/>
          </a:prstGeom>
          <a:gradFill>
            <a:gsLst>
              <a:gs pos="0">
                <a:srgbClr val="4D2403"/>
              </a:gs>
              <a:gs pos="64999">
                <a:srgbClr val="F0EBD5"/>
              </a:gs>
              <a:gs pos="100000">
                <a:srgbClr val="D1C39F"/>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0-#ppt_w/2"/>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0-#ppt_w/2"/>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0-#ppt_w/2"/>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2000" fill="hold"/>
                                        <p:tgtEl>
                                          <p:spTgt spid="28"/>
                                        </p:tgtEl>
                                        <p:attrNameLst>
                                          <p:attrName>ppt_x</p:attrName>
                                        </p:attrNameLst>
                                      </p:cBhvr>
                                      <p:tavLst>
                                        <p:tav tm="0">
                                          <p:val>
                                            <p:strVal val="0-#ppt_w/2"/>
                                          </p:val>
                                        </p:tav>
                                        <p:tav tm="100000">
                                          <p:val>
                                            <p:strVal val="#ppt_x"/>
                                          </p:val>
                                        </p:tav>
                                      </p:tavLst>
                                    </p:anim>
                                    <p:anim calcmode="lin" valueType="num">
                                      <p:cBhvr additive="base">
                                        <p:cTn id="82" dur="2000" fill="hold"/>
                                        <p:tgtEl>
                                          <p:spTgt spid="28"/>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2000" fill="hold"/>
                                        <p:tgtEl>
                                          <p:spTgt spid="29"/>
                                        </p:tgtEl>
                                        <p:attrNameLst>
                                          <p:attrName>ppt_x</p:attrName>
                                        </p:attrNameLst>
                                      </p:cBhvr>
                                      <p:tavLst>
                                        <p:tav tm="0">
                                          <p:val>
                                            <p:strVal val="0-#ppt_w/2"/>
                                          </p:val>
                                        </p:tav>
                                        <p:tav tm="100000">
                                          <p:val>
                                            <p:strVal val="#ppt_x"/>
                                          </p:val>
                                        </p:tav>
                                      </p:tavLst>
                                    </p:anim>
                                    <p:anim calcmode="lin" valueType="num">
                                      <p:cBhvr additive="base">
                                        <p:cTn id="86" dur="2000" fill="hold"/>
                                        <p:tgtEl>
                                          <p:spTgt spid="29"/>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2000" fill="hold"/>
                                        <p:tgtEl>
                                          <p:spTgt spid="30"/>
                                        </p:tgtEl>
                                        <p:attrNameLst>
                                          <p:attrName>ppt_x</p:attrName>
                                        </p:attrNameLst>
                                      </p:cBhvr>
                                      <p:tavLst>
                                        <p:tav tm="0">
                                          <p:val>
                                            <p:strVal val="0-#ppt_w/2"/>
                                          </p:val>
                                        </p:tav>
                                        <p:tav tm="100000">
                                          <p:val>
                                            <p:strVal val="#ppt_x"/>
                                          </p:val>
                                        </p:tav>
                                      </p:tavLst>
                                    </p:anim>
                                    <p:anim calcmode="lin" valueType="num">
                                      <p:cBhvr additive="base">
                                        <p:cTn id="90" dur="2000" fill="hold"/>
                                        <p:tgtEl>
                                          <p:spTgt spid="30"/>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2000" fill="hold"/>
                                        <p:tgtEl>
                                          <p:spTgt spid="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5"/>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6"/>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8"/>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9"/>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30"/>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4"/>
                                        </p:tgtEl>
                                        <p:attrNameLst>
                                          <p:attrName>style.visibility</p:attrName>
                                        </p:attrNameLst>
                                      </p:cBhvr>
                                      <p:to>
                                        <p:strVal val="visible"/>
                                      </p:to>
                                    </p:set>
                                    <p:anim calcmode="lin" valueType="num">
                                      <p:cBhvr additive="base">
                                        <p:cTn id="135" dur="2000" fill="hold"/>
                                        <p:tgtEl>
                                          <p:spTgt spid="4"/>
                                        </p:tgtEl>
                                        <p:attrNameLst>
                                          <p:attrName>ppt_x</p:attrName>
                                        </p:attrNameLst>
                                      </p:cBhvr>
                                      <p:tavLst>
                                        <p:tav tm="0">
                                          <p:val>
                                            <p:strVal val="1+#ppt_w/2"/>
                                          </p:val>
                                        </p:tav>
                                        <p:tav tm="100000">
                                          <p:val>
                                            <p:strVal val="#ppt_x"/>
                                          </p:val>
                                        </p:tav>
                                      </p:tavLst>
                                    </p:anim>
                                    <p:anim calcmode="lin" valueType="num">
                                      <p:cBhvr additive="base">
                                        <p:cTn id="136" dur="2000" fill="hold"/>
                                        <p:tgtEl>
                                          <p:spTgt spid="4"/>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additive="base">
                                        <p:cTn id="139" dur="2000" fill="hold"/>
                                        <p:tgtEl>
                                          <p:spTgt spid="6"/>
                                        </p:tgtEl>
                                        <p:attrNameLst>
                                          <p:attrName>ppt_x</p:attrName>
                                        </p:attrNameLst>
                                      </p:cBhvr>
                                      <p:tavLst>
                                        <p:tav tm="0">
                                          <p:val>
                                            <p:strVal val="1+#ppt_w/2"/>
                                          </p:val>
                                        </p:tav>
                                        <p:tav tm="100000">
                                          <p:val>
                                            <p:strVal val="#ppt_x"/>
                                          </p:val>
                                        </p:tav>
                                      </p:tavLst>
                                    </p:anim>
                                    <p:anim calcmode="lin" valueType="num">
                                      <p:cBhvr additive="base">
                                        <p:cTn id="140" dur="2000" fill="hold"/>
                                        <p:tgtEl>
                                          <p:spTgt spid="6"/>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8"/>
                                        </p:tgtEl>
                                        <p:attrNameLst>
                                          <p:attrName>style.visibility</p:attrName>
                                        </p:attrNameLst>
                                      </p:cBhvr>
                                      <p:to>
                                        <p:strVal val="visible"/>
                                      </p:to>
                                    </p:set>
                                    <p:anim calcmode="lin" valueType="num">
                                      <p:cBhvr additive="base">
                                        <p:cTn id="143" dur="2000" fill="hold"/>
                                        <p:tgtEl>
                                          <p:spTgt spid="8"/>
                                        </p:tgtEl>
                                        <p:attrNameLst>
                                          <p:attrName>ppt_x</p:attrName>
                                        </p:attrNameLst>
                                      </p:cBhvr>
                                      <p:tavLst>
                                        <p:tav tm="0">
                                          <p:val>
                                            <p:strVal val="1+#ppt_w/2"/>
                                          </p:val>
                                        </p:tav>
                                        <p:tav tm="100000">
                                          <p:val>
                                            <p:strVal val="#ppt_x"/>
                                          </p:val>
                                        </p:tav>
                                      </p:tavLst>
                                    </p:anim>
                                    <p:anim calcmode="lin" valueType="num">
                                      <p:cBhvr additive="base">
                                        <p:cTn id="144" dur="2000" fill="hold"/>
                                        <p:tgtEl>
                                          <p:spTgt spid="8"/>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2000" fill="hold"/>
                                        <p:tgtEl>
                                          <p:spTgt spid="10"/>
                                        </p:tgtEl>
                                        <p:attrNameLst>
                                          <p:attrName>ppt_x</p:attrName>
                                        </p:attrNameLst>
                                      </p:cBhvr>
                                      <p:tavLst>
                                        <p:tav tm="0">
                                          <p:val>
                                            <p:strVal val="1+#ppt_w/2"/>
                                          </p:val>
                                        </p:tav>
                                        <p:tav tm="100000">
                                          <p:val>
                                            <p:strVal val="#ppt_x"/>
                                          </p:val>
                                        </p:tav>
                                      </p:tavLst>
                                    </p:anim>
                                    <p:anim calcmode="lin" valueType="num">
                                      <p:cBhvr additive="base">
                                        <p:cTn id="148" dur="2000" fill="hold"/>
                                        <p:tgtEl>
                                          <p:spTgt spid="10"/>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2"/>
                                        </p:tgtEl>
                                        <p:attrNameLst>
                                          <p:attrName>style.visibility</p:attrName>
                                        </p:attrNameLst>
                                      </p:cBhvr>
                                      <p:to>
                                        <p:strVal val="visible"/>
                                      </p:to>
                                    </p:set>
                                    <p:anim calcmode="lin" valueType="num">
                                      <p:cBhvr additive="base">
                                        <p:cTn id="151" dur="2000" fill="hold"/>
                                        <p:tgtEl>
                                          <p:spTgt spid="12"/>
                                        </p:tgtEl>
                                        <p:attrNameLst>
                                          <p:attrName>ppt_x</p:attrName>
                                        </p:attrNameLst>
                                      </p:cBhvr>
                                      <p:tavLst>
                                        <p:tav tm="0">
                                          <p:val>
                                            <p:strVal val="1+#ppt_w/2"/>
                                          </p:val>
                                        </p:tav>
                                        <p:tav tm="100000">
                                          <p:val>
                                            <p:strVal val="#ppt_x"/>
                                          </p:val>
                                        </p:tav>
                                      </p:tavLst>
                                    </p:anim>
                                    <p:anim calcmode="lin" valueType="num">
                                      <p:cBhvr additive="base">
                                        <p:cTn id="152" dur="2000" fill="hold"/>
                                        <p:tgtEl>
                                          <p:spTgt spid="12"/>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additive="base">
                                        <p:cTn id="155" dur="2000" fill="hold"/>
                                        <p:tgtEl>
                                          <p:spTgt spid="14"/>
                                        </p:tgtEl>
                                        <p:attrNameLst>
                                          <p:attrName>ppt_x</p:attrName>
                                        </p:attrNameLst>
                                      </p:cBhvr>
                                      <p:tavLst>
                                        <p:tav tm="0">
                                          <p:val>
                                            <p:strVal val="1+#ppt_w/2"/>
                                          </p:val>
                                        </p:tav>
                                        <p:tav tm="100000">
                                          <p:val>
                                            <p:strVal val="#ppt_x"/>
                                          </p:val>
                                        </p:tav>
                                      </p:tavLst>
                                    </p:anim>
                                    <p:anim calcmode="lin" valueType="num">
                                      <p:cBhvr additive="base">
                                        <p:cTn id="156" dur="2000" fill="hold"/>
                                        <p:tgtEl>
                                          <p:spTgt spid="14"/>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6"/>
                                        </p:tgtEl>
                                        <p:attrNameLst>
                                          <p:attrName>style.visibility</p:attrName>
                                        </p:attrNameLst>
                                      </p:cBhvr>
                                      <p:to>
                                        <p:strVal val="visible"/>
                                      </p:to>
                                    </p:set>
                                    <p:anim calcmode="lin" valueType="num">
                                      <p:cBhvr additive="base">
                                        <p:cTn id="159" dur="2000" fill="hold"/>
                                        <p:tgtEl>
                                          <p:spTgt spid="16"/>
                                        </p:tgtEl>
                                        <p:attrNameLst>
                                          <p:attrName>ppt_x</p:attrName>
                                        </p:attrNameLst>
                                      </p:cBhvr>
                                      <p:tavLst>
                                        <p:tav tm="0">
                                          <p:val>
                                            <p:strVal val="1+#ppt_w/2"/>
                                          </p:val>
                                        </p:tav>
                                        <p:tav tm="100000">
                                          <p:val>
                                            <p:strVal val="#ppt_x"/>
                                          </p:val>
                                        </p:tav>
                                      </p:tavLst>
                                    </p:anim>
                                    <p:anim calcmode="lin" valueType="num">
                                      <p:cBhvr additive="base">
                                        <p:cTn id="160" dur="2000" fill="hold"/>
                                        <p:tgtEl>
                                          <p:spTgt spid="16"/>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2000" fill="hold"/>
                                        <p:tgtEl>
                                          <p:spTgt spid="31"/>
                                        </p:tgtEl>
                                        <p:attrNameLst>
                                          <p:attrName>ppt_x</p:attrName>
                                        </p:attrNameLst>
                                      </p:cBhvr>
                                      <p:tavLst>
                                        <p:tav tm="0">
                                          <p:val>
                                            <p:strVal val="1+#ppt_w/2"/>
                                          </p:val>
                                        </p:tav>
                                        <p:tav tm="100000">
                                          <p:val>
                                            <p:strVal val="#ppt_x"/>
                                          </p:val>
                                        </p:tav>
                                      </p:tavLst>
                                    </p:anim>
                                    <p:anim calcmode="lin" valueType="num">
                                      <p:cBhvr additive="base">
                                        <p:cTn id="164" dur="2000" fill="hold"/>
                                        <p:tgtEl>
                                          <p:spTgt spid="31"/>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2000" fill="hold"/>
                                        <p:tgtEl>
                                          <p:spTgt spid="32"/>
                                        </p:tgtEl>
                                        <p:attrNameLst>
                                          <p:attrName>ppt_x</p:attrName>
                                        </p:attrNameLst>
                                      </p:cBhvr>
                                      <p:tavLst>
                                        <p:tav tm="0">
                                          <p:val>
                                            <p:strVal val="1+#ppt_w/2"/>
                                          </p:val>
                                        </p:tav>
                                        <p:tav tm="100000">
                                          <p:val>
                                            <p:strVal val="#ppt_x"/>
                                          </p:val>
                                        </p:tav>
                                      </p:tavLst>
                                    </p:anim>
                                    <p:anim calcmode="lin" valueType="num">
                                      <p:cBhvr additive="base">
                                        <p:cTn id="168" dur="2000" fill="hold"/>
                                        <p:tgtEl>
                                          <p:spTgt spid="32"/>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2000" fill="hold"/>
                                        <p:tgtEl>
                                          <p:spTgt spid="33"/>
                                        </p:tgtEl>
                                        <p:attrNameLst>
                                          <p:attrName>ppt_x</p:attrName>
                                        </p:attrNameLst>
                                      </p:cBhvr>
                                      <p:tavLst>
                                        <p:tav tm="0">
                                          <p:val>
                                            <p:strVal val="1+#ppt_w/2"/>
                                          </p:val>
                                        </p:tav>
                                        <p:tav tm="100000">
                                          <p:val>
                                            <p:strVal val="#ppt_x"/>
                                          </p:val>
                                        </p:tav>
                                      </p:tavLst>
                                    </p:anim>
                                    <p:anim calcmode="lin" valueType="num">
                                      <p:cBhvr additive="base">
                                        <p:cTn id="172" dur="2000" fill="hold"/>
                                        <p:tgtEl>
                                          <p:spTgt spid="33"/>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4"/>
                                        </p:tgtEl>
                                        <p:attrNameLst>
                                          <p:attrName>style.visibility</p:attrName>
                                        </p:attrNameLst>
                                      </p:cBhvr>
                                      <p:to>
                                        <p:strVal val="visible"/>
                                      </p:to>
                                    </p:set>
                                    <p:anim calcmode="lin" valueType="num">
                                      <p:cBhvr additive="base">
                                        <p:cTn id="175" dur="2000" fill="hold"/>
                                        <p:tgtEl>
                                          <p:spTgt spid="34"/>
                                        </p:tgtEl>
                                        <p:attrNameLst>
                                          <p:attrName>ppt_x</p:attrName>
                                        </p:attrNameLst>
                                      </p:cBhvr>
                                      <p:tavLst>
                                        <p:tav tm="0">
                                          <p:val>
                                            <p:strVal val="1+#ppt_w/2"/>
                                          </p:val>
                                        </p:tav>
                                        <p:tav tm="100000">
                                          <p:val>
                                            <p:strVal val="#ppt_x"/>
                                          </p:val>
                                        </p:tav>
                                      </p:tavLst>
                                    </p:anim>
                                    <p:anim calcmode="lin" valueType="num">
                                      <p:cBhvr additive="base">
                                        <p:cTn id="176" dur="2000" fill="hold"/>
                                        <p:tgtEl>
                                          <p:spTgt spid="34"/>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5"/>
                                        </p:tgtEl>
                                        <p:attrNameLst>
                                          <p:attrName>style.visibility</p:attrName>
                                        </p:attrNameLst>
                                      </p:cBhvr>
                                      <p:to>
                                        <p:strVal val="visible"/>
                                      </p:to>
                                    </p:set>
                                    <p:anim calcmode="lin" valueType="num">
                                      <p:cBhvr additive="base">
                                        <p:cTn id="179" dur="2000" fill="hold"/>
                                        <p:tgtEl>
                                          <p:spTgt spid="35"/>
                                        </p:tgtEl>
                                        <p:attrNameLst>
                                          <p:attrName>ppt_x</p:attrName>
                                        </p:attrNameLst>
                                      </p:cBhvr>
                                      <p:tavLst>
                                        <p:tav tm="0">
                                          <p:val>
                                            <p:strVal val="1+#ppt_w/2"/>
                                          </p:val>
                                        </p:tav>
                                        <p:tav tm="100000">
                                          <p:val>
                                            <p:strVal val="#ppt_x"/>
                                          </p:val>
                                        </p:tav>
                                      </p:tavLst>
                                    </p:anim>
                                    <p:anim calcmode="lin" valueType="num">
                                      <p:cBhvr additive="base">
                                        <p:cTn id="180" dur="2000" fill="hold"/>
                                        <p:tgtEl>
                                          <p:spTgt spid="35"/>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6"/>
                                        </p:tgtEl>
                                        <p:attrNameLst>
                                          <p:attrName>style.visibility</p:attrName>
                                        </p:attrNameLst>
                                      </p:cBhvr>
                                      <p:to>
                                        <p:strVal val="visible"/>
                                      </p:to>
                                    </p:set>
                                    <p:anim calcmode="lin" valueType="num">
                                      <p:cBhvr additive="base">
                                        <p:cTn id="183" dur="2000" fill="hold"/>
                                        <p:tgtEl>
                                          <p:spTgt spid="36"/>
                                        </p:tgtEl>
                                        <p:attrNameLst>
                                          <p:attrName>ppt_x</p:attrName>
                                        </p:attrNameLst>
                                      </p:cBhvr>
                                      <p:tavLst>
                                        <p:tav tm="0">
                                          <p:val>
                                            <p:strVal val="1+#ppt_w/2"/>
                                          </p:val>
                                        </p:tav>
                                        <p:tav tm="100000">
                                          <p:val>
                                            <p:strVal val="#ppt_x"/>
                                          </p:val>
                                        </p:tav>
                                      </p:tavLst>
                                    </p:anim>
                                    <p:anim calcmode="lin" valueType="num">
                                      <p:cBhvr additive="base">
                                        <p:cTn id="184" dur="2000" fill="hold"/>
                                        <p:tgtEl>
                                          <p:spTgt spid="36"/>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7"/>
                                        </p:tgtEl>
                                        <p:attrNameLst>
                                          <p:attrName>style.visibility</p:attrName>
                                        </p:attrNameLst>
                                      </p:cBhvr>
                                      <p:to>
                                        <p:strVal val="visible"/>
                                      </p:to>
                                    </p:set>
                                    <p:anim calcmode="lin" valueType="num">
                                      <p:cBhvr additive="base">
                                        <p:cTn id="187" dur="2000" fill="hold"/>
                                        <p:tgtEl>
                                          <p:spTgt spid="37"/>
                                        </p:tgtEl>
                                        <p:attrNameLst>
                                          <p:attrName>ppt_x</p:attrName>
                                        </p:attrNameLst>
                                      </p:cBhvr>
                                      <p:tavLst>
                                        <p:tav tm="0">
                                          <p:val>
                                            <p:strVal val="1+#ppt_w/2"/>
                                          </p:val>
                                        </p:tav>
                                        <p:tav tm="100000">
                                          <p:val>
                                            <p:strVal val="#ppt_x"/>
                                          </p:val>
                                        </p:tav>
                                      </p:tavLst>
                                    </p:anim>
                                    <p:anim calcmode="lin" valueType="num">
                                      <p:cBhvr additive="base">
                                        <p:cTn id="188" dur="2000" fill="hold"/>
                                        <p:tgtEl>
                                          <p:spTgt spid="37"/>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 calcmode="lin" valueType="num">
                                      <p:cBhvr additive="base">
                                        <p:cTn id="191" dur="2000" fill="hold"/>
                                        <p:tgtEl>
                                          <p:spTgt spid="38"/>
                                        </p:tgtEl>
                                        <p:attrNameLst>
                                          <p:attrName>ppt_x</p:attrName>
                                        </p:attrNameLst>
                                      </p:cBhvr>
                                      <p:tavLst>
                                        <p:tav tm="0">
                                          <p:val>
                                            <p:strVal val="1+#ppt_w/2"/>
                                          </p:val>
                                        </p:tav>
                                        <p:tav tm="100000">
                                          <p:val>
                                            <p:strVal val="#ppt_x"/>
                                          </p:val>
                                        </p:tav>
                                      </p:tavLst>
                                    </p:anim>
                                    <p:anim calcmode="lin" valueType="num">
                                      <p:cBhvr additive="base">
                                        <p:cTn id="192" dur="2000" fill="hold"/>
                                        <p:tgtEl>
                                          <p:spTgt spid="38"/>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39"/>
                                        </p:tgtEl>
                                        <p:attrNameLst>
                                          <p:attrName>style.visibility</p:attrName>
                                        </p:attrNameLst>
                                      </p:cBhvr>
                                      <p:to>
                                        <p:strVal val="visible"/>
                                      </p:to>
                                    </p:set>
                                    <p:anim calcmode="lin" valueType="num">
                                      <p:cBhvr additive="base">
                                        <p:cTn id="195" dur="2000" fill="hold"/>
                                        <p:tgtEl>
                                          <p:spTgt spid="39"/>
                                        </p:tgtEl>
                                        <p:attrNameLst>
                                          <p:attrName>ppt_x</p:attrName>
                                        </p:attrNameLst>
                                      </p:cBhvr>
                                      <p:tavLst>
                                        <p:tav tm="0">
                                          <p:val>
                                            <p:strVal val="1+#ppt_w/2"/>
                                          </p:val>
                                        </p:tav>
                                        <p:tav tm="100000">
                                          <p:val>
                                            <p:strVal val="#ppt_x"/>
                                          </p:val>
                                        </p:tav>
                                      </p:tavLst>
                                    </p:anim>
                                    <p:anim calcmode="lin" valueType="num">
                                      <p:cBhvr additive="base">
                                        <p:cTn id="196" dur="2000" fill="hold"/>
                                        <p:tgtEl>
                                          <p:spTgt spid="39"/>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 calcmode="lin" valueType="num">
                                      <p:cBhvr additive="base">
                                        <p:cTn id="199" dur="2000" fill="hold"/>
                                        <p:tgtEl>
                                          <p:spTgt spid="40"/>
                                        </p:tgtEl>
                                        <p:attrNameLst>
                                          <p:attrName>ppt_x</p:attrName>
                                        </p:attrNameLst>
                                      </p:cBhvr>
                                      <p:tavLst>
                                        <p:tav tm="0">
                                          <p:val>
                                            <p:strVal val="1+#ppt_w/2"/>
                                          </p:val>
                                        </p:tav>
                                        <p:tav tm="100000">
                                          <p:val>
                                            <p:strVal val="#ppt_x"/>
                                          </p:val>
                                        </p:tav>
                                      </p:tavLst>
                                    </p:anim>
                                    <p:anim calcmode="lin" valueType="num">
                                      <p:cBhvr additive="base">
                                        <p:cTn id="200" dur="2000" fill="hold"/>
                                        <p:tgtEl>
                                          <p:spTgt spid="40"/>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1"/>
                                        </p:tgtEl>
                                        <p:attrNameLst>
                                          <p:attrName>style.visibility</p:attrName>
                                        </p:attrNameLst>
                                      </p:cBhvr>
                                      <p:to>
                                        <p:strVal val="visible"/>
                                      </p:to>
                                    </p:set>
                                    <p:anim calcmode="lin" valueType="num">
                                      <p:cBhvr additive="base">
                                        <p:cTn id="203" dur="2000" fill="hold"/>
                                        <p:tgtEl>
                                          <p:spTgt spid="41"/>
                                        </p:tgtEl>
                                        <p:attrNameLst>
                                          <p:attrName>ppt_x</p:attrName>
                                        </p:attrNameLst>
                                      </p:cBhvr>
                                      <p:tavLst>
                                        <p:tav tm="0">
                                          <p:val>
                                            <p:strVal val="1+#ppt_w/2"/>
                                          </p:val>
                                        </p:tav>
                                        <p:tav tm="100000">
                                          <p:val>
                                            <p:strVal val="#ppt_x"/>
                                          </p:val>
                                        </p:tav>
                                      </p:tavLst>
                                    </p:anim>
                                    <p:anim calcmode="lin" valueType="num">
                                      <p:cBhvr additive="base">
                                        <p:cTn id="204" dur="2000" fill="hold"/>
                                        <p:tgtEl>
                                          <p:spTgt spid="41"/>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2"/>
                                        </p:tgtEl>
                                        <p:attrNameLst>
                                          <p:attrName>style.visibility</p:attrName>
                                        </p:attrNameLst>
                                      </p:cBhvr>
                                      <p:to>
                                        <p:strVal val="visible"/>
                                      </p:to>
                                    </p:set>
                                    <p:anim calcmode="lin" valueType="num">
                                      <p:cBhvr additive="base">
                                        <p:cTn id="207" dur="2000" fill="hold"/>
                                        <p:tgtEl>
                                          <p:spTgt spid="42"/>
                                        </p:tgtEl>
                                        <p:attrNameLst>
                                          <p:attrName>ppt_x</p:attrName>
                                        </p:attrNameLst>
                                      </p:cBhvr>
                                      <p:tavLst>
                                        <p:tav tm="0">
                                          <p:val>
                                            <p:strVal val="1+#ppt_w/2"/>
                                          </p:val>
                                        </p:tav>
                                        <p:tav tm="100000">
                                          <p:val>
                                            <p:strVal val="#ppt_x"/>
                                          </p:val>
                                        </p:tav>
                                      </p:tavLst>
                                    </p:anim>
                                    <p:anim calcmode="lin" valueType="num">
                                      <p:cBhvr additive="base">
                                        <p:cTn id="208" dur="2000" fill="hold"/>
                                        <p:tgtEl>
                                          <p:spTgt spid="42"/>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3"/>
                                        </p:tgtEl>
                                        <p:attrNameLst>
                                          <p:attrName>style.visibility</p:attrName>
                                        </p:attrNameLst>
                                      </p:cBhvr>
                                      <p:to>
                                        <p:strVal val="visible"/>
                                      </p:to>
                                    </p:set>
                                    <p:anim calcmode="lin" valueType="num">
                                      <p:cBhvr additive="base">
                                        <p:cTn id="211" dur="2000" fill="hold"/>
                                        <p:tgtEl>
                                          <p:spTgt spid="43"/>
                                        </p:tgtEl>
                                        <p:attrNameLst>
                                          <p:attrName>ppt_x</p:attrName>
                                        </p:attrNameLst>
                                      </p:cBhvr>
                                      <p:tavLst>
                                        <p:tav tm="0">
                                          <p:val>
                                            <p:strVal val="1+#ppt_w/2"/>
                                          </p:val>
                                        </p:tav>
                                        <p:tav tm="100000">
                                          <p:val>
                                            <p:strVal val="#ppt_x"/>
                                          </p:val>
                                        </p:tav>
                                      </p:tavLst>
                                    </p:anim>
                                    <p:anim calcmode="lin" valueType="num">
                                      <p:cBhvr additive="base">
                                        <p:cTn id="212" dur="2000" fill="hold"/>
                                        <p:tgtEl>
                                          <p:spTgt spid="43"/>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4"/>
                                        </p:tgtEl>
                                        <p:attrNameLst>
                                          <p:attrName>style.visibility</p:attrName>
                                        </p:attrNameLst>
                                      </p:cBhvr>
                                      <p:to>
                                        <p:strVal val="visible"/>
                                      </p:to>
                                    </p:set>
                                    <p:anim calcmode="lin" valueType="num">
                                      <p:cBhvr additive="base">
                                        <p:cTn id="215" dur="2000" fill="hold"/>
                                        <p:tgtEl>
                                          <p:spTgt spid="44"/>
                                        </p:tgtEl>
                                        <p:attrNameLst>
                                          <p:attrName>ppt_x</p:attrName>
                                        </p:attrNameLst>
                                      </p:cBhvr>
                                      <p:tavLst>
                                        <p:tav tm="0">
                                          <p:val>
                                            <p:strVal val="1+#ppt_w/2"/>
                                          </p:val>
                                        </p:tav>
                                        <p:tav tm="100000">
                                          <p:val>
                                            <p:strVal val="#ppt_x"/>
                                          </p:val>
                                        </p:tav>
                                      </p:tavLst>
                                    </p:anim>
                                    <p:anim calcmode="lin" valueType="num">
                                      <p:cBhvr additive="base">
                                        <p:cTn id="216" dur="2000" fill="hold"/>
                                        <p:tgtEl>
                                          <p:spTgt spid="44"/>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2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10"/>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1"/>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2"/>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3"/>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34"/>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35"/>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36"/>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37"/>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38"/>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39"/>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0"/>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1"/>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2"/>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3"/>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44"/>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2000"/>
                                        <p:tgtEl>
                                          <p:spTgt spid="3"/>
                                        </p:tgtEl>
                                        <p:attrNameLst>
                                          <p:attrName>ppt_x</p:attrName>
                                        </p:attrNameLst>
                                      </p:cBhvr>
                                      <p:tavLst>
                                        <p:tav tm="0">
                                          <p:val>
                                            <p:strVal val="ppt_x"/>
                                          </p:val>
                                        </p:tav>
                                        <p:tav tm="100000">
                                          <p:val>
                                            <p:strVal val="1+ppt_w/2"/>
                                          </p:val>
                                        </p:tav>
                                      </p:tavLst>
                                    </p:anim>
                                    <p:anim calcmode="lin" valueType="num">
                                      <p:cBhvr additive="base">
                                        <p:cTn id="261" dur="2000"/>
                                        <p:tgtEl>
                                          <p:spTgt spid="3"/>
                                        </p:tgtEl>
                                        <p:attrNameLst>
                                          <p:attrName>ppt_y</p:attrName>
                                        </p:attrNameLst>
                                      </p:cBhvr>
                                      <p:tavLst>
                                        <p:tav tm="0">
                                          <p:val>
                                            <p:strVal val="ppt_y"/>
                                          </p:val>
                                        </p:tav>
                                        <p:tav tm="100000">
                                          <p:val>
                                            <p:strVal val="ppt_y"/>
                                          </p:val>
                                        </p:tav>
                                      </p:tavLst>
                                    </p:anim>
                                    <p:set>
                                      <p:cBhvr>
                                        <p:cTn id="262" dur="1" fill="hold">
                                          <p:stCondLst>
                                            <p:cond delay="1999"/>
                                          </p:stCondLst>
                                        </p:cTn>
                                        <p:tgtEl>
                                          <p:spTgt spid="3"/>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2000"/>
                                        <p:tgtEl>
                                          <p:spTgt spid="5"/>
                                        </p:tgtEl>
                                        <p:attrNameLst>
                                          <p:attrName>ppt_x</p:attrName>
                                        </p:attrNameLst>
                                      </p:cBhvr>
                                      <p:tavLst>
                                        <p:tav tm="0">
                                          <p:val>
                                            <p:strVal val="ppt_x"/>
                                          </p:val>
                                        </p:tav>
                                        <p:tav tm="100000">
                                          <p:val>
                                            <p:strVal val="1+ppt_w/2"/>
                                          </p:val>
                                        </p:tav>
                                      </p:tavLst>
                                    </p:anim>
                                    <p:anim calcmode="lin" valueType="num">
                                      <p:cBhvr additive="base">
                                        <p:cTn id="265" dur="2000"/>
                                        <p:tgtEl>
                                          <p:spTgt spid="5"/>
                                        </p:tgtEl>
                                        <p:attrNameLst>
                                          <p:attrName>ppt_y</p:attrName>
                                        </p:attrNameLst>
                                      </p:cBhvr>
                                      <p:tavLst>
                                        <p:tav tm="0">
                                          <p:val>
                                            <p:strVal val="ppt_y"/>
                                          </p:val>
                                        </p:tav>
                                        <p:tav tm="100000">
                                          <p:val>
                                            <p:strVal val="ppt_y"/>
                                          </p:val>
                                        </p:tav>
                                      </p:tavLst>
                                    </p:anim>
                                    <p:set>
                                      <p:cBhvr>
                                        <p:cTn id="266" dur="1" fill="hold">
                                          <p:stCondLst>
                                            <p:cond delay="1999"/>
                                          </p:stCondLst>
                                        </p:cTn>
                                        <p:tgtEl>
                                          <p:spTgt spid="5"/>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2000"/>
                                        <p:tgtEl>
                                          <p:spTgt spid="7"/>
                                        </p:tgtEl>
                                        <p:attrNameLst>
                                          <p:attrName>ppt_x</p:attrName>
                                        </p:attrNameLst>
                                      </p:cBhvr>
                                      <p:tavLst>
                                        <p:tav tm="0">
                                          <p:val>
                                            <p:strVal val="ppt_x"/>
                                          </p:val>
                                        </p:tav>
                                        <p:tav tm="100000">
                                          <p:val>
                                            <p:strVal val="1+ppt_w/2"/>
                                          </p:val>
                                        </p:tav>
                                      </p:tavLst>
                                    </p:anim>
                                    <p:anim calcmode="lin" valueType="num">
                                      <p:cBhvr additive="base">
                                        <p:cTn id="269" dur="2000"/>
                                        <p:tgtEl>
                                          <p:spTgt spid="7"/>
                                        </p:tgtEl>
                                        <p:attrNameLst>
                                          <p:attrName>ppt_y</p:attrName>
                                        </p:attrNameLst>
                                      </p:cBhvr>
                                      <p:tavLst>
                                        <p:tav tm="0">
                                          <p:val>
                                            <p:strVal val="ppt_y"/>
                                          </p:val>
                                        </p:tav>
                                        <p:tav tm="100000">
                                          <p:val>
                                            <p:strVal val="ppt_y"/>
                                          </p:val>
                                        </p:tav>
                                      </p:tavLst>
                                    </p:anim>
                                    <p:set>
                                      <p:cBhvr>
                                        <p:cTn id="270" dur="1" fill="hold">
                                          <p:stCondLst>
                                            <p:cond delay="1999"/>
                                          </p:stCondLst>
                                        </p:cTn>
                                        <p:tgtEl>
                                          <p:spTgt spid="7"/>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2000"/>
                                        <p:tgtEl>
                                          <p:spTgt spid="9"/>
                                        </p:tgtEl>
                                        <p:attrNameLst>
                                          <p:attrName>ppt_x</p:attrName>
                                        </p:attrNameLst>
                                      </p:cBhvr>
                                      <p:tavLst>
                                        <p:tav tm="0">
                                          <p:val>
                                            <p:strVal val="ppt_x"/>
                                          </p:val>
                                        </p:tav>
                                        <p:tav tm="100000">
                                          <p:val>
                                            <p:strVal val="1+ppt_w/2"/>
                                          </p:val>
                                        </p:tav>
                                      </p:tavLst>
                                    </p:anim>
                                    <p:anim calcmode="lin" valueType="num">
                                      <p:cBhvr additive="base">
                                        <p:cTn id="273" dur="2000"/>
                                        <p:tgtEl>
                                          <p:spTgt spid="9"/>
                                        </p:tgtEl>
                                        <p:attrNameLst>
                                          <p:attrName>ppt_y</p:attrName>
                                        </p:attrNameLst>
                                      </p:cBhvr>
                                      <p:tavLst>
                                        <p:tav tm="0">
                                          <p:val>
                                            <p:strVal val="ppt_y"/>
                                          </p:val>
                                        </p:tav>
                                        <p:tav tm="100000">
                                          <p:val>
                                            <p:strVal val="ppt_y"/>
                                          </p:val>
                                        </p:tav>
                                      </p:tavLst>
                                    </p:anim>
                                    <p:set>
                                      <p:cBhvr>
                                        <p:cTn id="274" dur="1" fill="hold">
                                          <p:stCondLst>
                                            <p:cond delay="1999"/>
                                          </p:stCondLst>
                                        </p:cTn>
                                        <p:tgtEl>
                                          <p:spTgt spid="9"/>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2000"/>
                                        <p:tgtEl>
                                          <p:spTgt spid="11"/>
                                        </p:tgtEl>
                                        <p:attrNameLst>
                                          <p:attrName>ppt_x</p:attrName>
                                        </p:attrNameLst>
                                      </p:cBhvr>
                                      <p:tavLst>
                                        <p:tav tm="0">
                                          <p:val>
                                            <p:strVal val="ppt_x"/>
                                          </p:val>
                                        </p:tav>
                                        <p:tav tm="100000">
                                          <p:val>
                                            <p:strVal val="1+ppt_w/2"/>
                                          </p:val>
                                        </p:tav>
                                      </p:tavLst>
                                    </p:anim>
                                    <p:anim calcmode="lin" valueType="num">
                                      <p:cBhvr additive="base">
                                        <p:cTn id="277" dur="2000"/>
                                        <p:tgtEl>
                                          <p:spTgt spid="11"/>
                                        </p:tgtEl>
                                        <p:attrNameLst>
                                          <p:attrName>ppt_y</p:attrName>
                                        </p:attrNameLst>
                                      </p:cBhvr>
                                      <p:tavLst>
                                        <p:tav tm="0">
                                          <p:val>
                                            <p:strVal val="ppt_y"/>
                                          </p:val>
                                        </p:tav>
                                        <p:tav tm="100000">
                                          <p:val>
                                            <p:strVal val="ppt_y"/>
                                          </p:val>
                                        </p:tav>
                                      </p:tavLst>
                                    </p:anim>
                                    <p:set>
                                      <p:cBhvr>
                                        <p:cTn id="278" dur="1" fill="hold">
                                          <p:stCondLst>
                                            <p:cond delay="1999"/>
                                          </p:stCondLst>
                                        </p:cTn>
                                        <p:tgtEl>
                                          <p:spTgt spid="11"/>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2000"/>
                                        <p:tgtEl>
                                          <p:spTgt spid="13"/>
                                        </p:tgtEl>
                                        <p:attrNameLst>
                                          <p:attrName>ppt_x</p:attrName>
                                        </p:attrNameLst>
                                      </p:cBhvr>
                                      <p:tavLst>
                                        <p:tav tm="0">
                                          <p:val>
                                            <p:strVal val="ppt_x"/>
                                          </p:val>
                                        </p:tav>
                                        <p:tav tm="100000">
                                          <p:val>
                                            <p:strVal val="1+ppt_w/2"/>
                                          </p:val>
                                        </p:tav>
                                      </p:tavLst>
                                    </p:anim>
                                    <p:anim calcmode="lin" valueType="num">
                                      <p:cBhvr additive="base">
                                        <p:cTn id="281" dur="2000"/>
                                        <p:tgtEl>
                                          <p:spTgt spid="13"/>
                                        </p:tgtEl>
                                        <p:attrNameLst>
                                          <p:attrName>ppt_y</p:attrName>
                                        </p:attrNameLst>
                                      </p:cBhvr>
                                      <p:tavLst>
                                        <p:tav tm="0">
                                          <p:val>
                                            <p:strVal val="ppt_y"/>
                                          </p:val>
                                        </p:tav>
                                        <p:tav tm="100000">
                                          <p:val>
                                            <p:strVal val="ppt_y"/>
                                          </p:val>
                                        </p:tav>
                                      </p:tavLst>
                                    </p:anim>
                                    <p:set>
                                      <p:cBhvr>
                                        <p:cTn id="282" dur="1" fill="hold">
                                          <p:stCondLst>
                                            <p:cond delay="1999"/>
                                          </p:stCondLst>
                                        </p:cTn>
                                        <p:tgtEl>
                                          <p:spTgt spid="13"/>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2000"/>
                                        <p:tgtEl>
                                          <p:spTgt spid="15"/>
                                        </p:tgtEl>
                                        <p:attrNameLst>
                                          <p:attrName>ppt_x</p:attrName>
                                        </p:attrNameLst>
                                      </p:cBhvr>
                                      <p:tavLst>
                                        <p:tav tm="0">
                                          <p:val>
                                            <p:strVal val="ppt_x"/>
                                          </p:val>
                                        </p:tav>
                                        <p:tav tm="100000">
                                          <p:val>
                                            <p:strVal val="1+ppt_w/2"/>
                                          </p:val>
                                        </p:tav>
                                      </p:tavLst>
                                    </p:anim>
                                    <p:anim calcmode="lin" valueType="num">
                                      <p:cBhvr additive="base">
                                        <p:cTn id="285" dur="2000"/>
                                        <p:tgtEl>
                                          <p:spTgt spid="15"/>
                                        </p:tgtEl>
                                        <p:attrNameLst>
                                          <p:attrName>ppt_y</p:attrName>
                                        </p:attrNameLst>
                                      </p:cBhvr>
                                      <p:tavLst>
                                        <p:tav tm="0">
                                          <p:val>
                                            <p:strVal val="ppt_y"/>
                                          </p:val>
                                        </p:tav>
                                        <p:tav tm="100000">
                                          <p:val>
                                            <p:strVal val="ppt_y"/>
                                          </p:val>
                                        </p:tav>
                                      </p:tavLst>
                                    </p:anim>
                                    <p:set>
                                      <p:cBhvr>
                                        <p:cTn id="286" dur="1" fill="hold">
                                          <p:stCondLst>
                                            <p:cond delay="1999"/>
                                          </p:stCondLst>
                                        </p:cTn>
                                        <p:tgtEl>
                                          <p:spTgt spid="15"/>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2000"/>
                                        <p:tgtEl>
                                          <p:spTgt spid="17"/>
                                        </p:tgtEl>
                                        <p:attrNameLst>
                                          <p:attrName>ppt_x</p:attrName>
                                        </p:attrNameLst>
                                      </p:cBhvr>
                                      <p:tavLst>
                                        <p:tav tm="0">
                                          <p:val>
                                            <p:strVal val="ppt_x"/>
                                          </p:val>
                                        </p:tav>
                                        <p:tav tm="100000">
                                          <p:val>
                                            <p:strVal val="1+ppt_w/2"/>
                                          </p:val>
                                        </p:tav>
                                      </p:tavLst>
                                    </p:anim>
                                    <p:anim calcmode="lin" valueType="num">
                                      <p:cBhvr additive="base">
                                        <p:cTn id="289" dur="2000"/>
                                        <p:tgtEl>
                                          <p:spTgt spid="17"/>
                                        </p:tgtEl>
                                        <p:attrNameLst>
                                          <p:attrName>ppt_y</p:attrName>
                                        </p:attrNameLst>
                                      </p:cBhvr>
                                      <p:tavLst>
                                        <p:tav tm="0">
                                          <p:val>
                                            <p:strVal val="ppt_y"/>
                                          </p:val>
                                        </p:tav>
                                        <p:tav tm="100000">
                                          <p:val>
                                            <p:strVal val="ppt_y"/>
                                          </p:val>
                                        </p:tav>
                                      </p:tavLst>
                                    </p:anim>
                                    <p:set>
                                      <p:cBhvr>
                                        <p:cTn id="290" dur="1" fill="hold">
                                          <p:stCondLst>
                                            <p:cond delay="1999"/>
                                          </p:stCondLst>
                                        </p:cTn>
                                        <p:tgtEl>
                                          <p:spTgt spid="1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2000"/>
                                        <p:tgtEl>
                                          <p:spTgt spid="18"/>
                                        </p:tgtEl>
                                        <p:attrNameLst>
                                          <p:attrName>ppt_x</p:attrName>
                                        </p:attrNameLst>
                                      </p:cBhvr>
                                      <p:tavLst>
                                        <p:tav tm="0">
                                          <p:val>
                                            <p:strVal val="ppt_x"/>
                                          </p:val>
                                        </p:tav>
                                        <p:tav tm="100000">
                                          <p:val>
                                            <p:strVal val="1+ppt_w/2"/>
                                          </p:val>
                                        </p:tav>
                                      </p:tavLst>
                                    </p:anim>
                                    <p:anim calcmode="lin" valueType="num">
                                      <p:cBhvr additive="base">
                                        <p:cTn id="293" dur="2000"/>
                                        <p:tgtEl>
                                          <p:spTgt spid="18"/>
                                        </p:tgtEl>
                                        <p:attrNameLst>
                                          <p:attrName>ppt_y</p:attrName>
                                        </p:attrNameLst>
                                      </p:cBhvr>
                                      <p:tavLst>
                                        <p:tav tm="0">
                                          <p:val>
                                            <p:strVal val="ppt_y"/>
                                          </p:val>
                                        </p:tav>
                                        <p:tav tm="100000">
                                          <p:val>
                                            <p:strVal val="ppt_y"/>
                                          </p:val>
                                        </p:tav>
                                      </p:tavLst>
                                    </p:anim>
                                    <p:set>
                                      <p:cBhvr>
                                        <p:cTn id="294" dur="1" fill="hold">
                                          <p:stCondLst>
                                            <p:cond delay="1999"/>
                                          </p:stCondLst>
                                        </p:cTn>
                                        <p:tgtEl>
                                          <p:spTgt spid="1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2000"/>
                                        <p:tgtEl>
                                          <p:spTgt spid="19"/>
                                        </p:tgtEl>
                                        <p:attrNameLst>
                                          <p:attrName>ppt_x</p:attrName>
                                        </p:attrNameLst>
                                      </p:cBhvr>
                                      <p:tavLst>
                                        <p:tav tm="0">
                                          <p:val>
                                            <p:strVal val="ppt_x"/>
                                          </p:val>
                                        </p:tav>
                                        <p:tav tm="100000">
                                          <p:val>
                                            <p:strVal val="1+ppt_w/2"/>
                                          </p:val>
                                        </p:tav>
                                      </p:tavLst>
                                    </p:anim>
                                    <p:anim calcmode="lin" valueType="num">
                                      <p:cBhvr additive="base">
                                        <p:cTn id="297" dur="2000"/>
                                        <p:tgtEl>
                                          <p:spTgt spid="19"/>
                                        </p:tgtEl>
                                        <p:attrNameLst>
                                          <p:attrName>ppt_y</p:attrName>
                                        </p:attrNameLst>
                                      </p:cBhvr>
                                      <p:tavLst>
                                        <p:tav tm="0">
                                          <p:val>
                                            <p:strVal val="ppt_y"/>
                                          </p:val>
                                        </p:tav>
                                        <p:tav tm="100000">
                                          <p:val>
                                            <p:strVal val="ppt_y"/>
                                          </p:val>
                                        </p:tav>
                                      </p:tavLst>
                                    </p:anim>
                                    <p:set>
                                      <p:cBhvr>
                                        <p:cTn id="298" dur="1" fill="hold">
                                          <p:stCondLst>
                                            <p:cond delay="1999"/>
                                          </p:stCondLst>
                                        </p:cTn>
                                        <p:tgtEl>
                                          <p:spTgt spid="1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2000"/>
                                        <p:tgtEl>
                                          <p:spTgt spid="20"/>
                                        </p:tgtEl>
                                        <p:attrNameLst>
                                          <p:attrName>ppt_x</p:attrName>
                                        </p:attrNameLst>
                                      </p:cBhvr>
                                      <p:tavLst>
                                        <p:tav tm="0">
                                          <p:val>
                                            <p:strVal val="ppt_x"/>
                                          </p:val>
                                        </p:tav>
                                        <p:tav tm="100000">
                                          <p:val>
                                            <p:strVal val="1+ppt_w/2"/>
                                          </p:val>
                                        </p:tav>
                                      </p:tavLst>
                                    </p:anim>
                                    <p:anim calcmode="lin" valueType="num">
                                      <p:cBhvr additive="base">
                                        <p:cTn id="301" dur="2000"/>
                                        <p:tgtEl>
                                          <p:spTgt spid="20"/>
                                        </p:tgtEl>
                                        <p:attrNameLst>
                                          <p:attrName>ppt_y</p:attrName>
                                        </p:attrNameLst>
                                      </p:cBhvr>
                                      <p:tavLst>
                                        <p:tav tm="0">
                                          <p:val>
                                            <p:strVal val="ppt_y"/>
                                          </p:val>
                                        </p:tav>
                                        <p:tav tm="100000">
                                          <p:val>
                                            <p:strVal val="ppt_y"/>
                                          </p:val>
                                        </p:tav>
                                      </p:tavLst>
                                    </p:anim>
                                    <p:set>
                                      <p:cBhvr>
                                        <p:cTn id="302" dur="1" fill="hold">
                                          <p:stCondLst>
                                            <p:cond delay="1999"/>
                                          </p:stCondLst>
                                        </p:cTn>
                                        <p:tgtEl>
                                          <p:spTgt spid="2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2000"/>
                                        <p:tgtEl>
                                          <p:spTgt spid="21"/>
                                        </p:tgtEl>
                                        <p:attrNameLst>
                                          <p:attrName>ppt_x</p:attrName>
                                        </p:attrNameLst>
                                      </p:cBhvr>
                                      <p:tavLst>
                                        <p:tav tm="0">
                                          <p:val>
                                            <p:strVal val="ppt_x"/>
                                          </p:val>
                                        </p:tav>
                                        <p:tav tm="100000">
                                          <p:val>
                                            <p:strVal val="1+ppt_w/2"/>
                                          </p:val>
                                        </p:tav>
                                      </p:tavLst>
                                    </p:anim>
                                    <p:anim calcmode="lin" valueType="num">
                                      <p:cBhvr additive="base">
                                        <p:cTn id="305" dur="2000"/>
                                        <p:tgtEl>
                                          <p:spTgt spid="21"/>
                                        </p:tgtEl>
                                        <p:attrNameLst>
                                          <p:attrName>ppt_y</p:attrName>
                                        </p:attrNameLst>
                                      </p:cBhvr>
                                      <p:tavLst>
                                        <p:tav tm="0">
                                          <p:val>
                                            <p:strVal val="ppt_y"/>
                                          </p:val>
                                        </p:tav>
                                        <p:tav tm="100000">
                                          <p:val>
                                            <p:strVal val="ppt_y"/>
                                          </p:val>
                                        </p:tav>
                                      </p:tavLst>
                                    </p:anim>
                                    <p:set>
                                      <p:cBhvr>
                                        <p:cTn id="306" dur="1" fill="hold">
                                          <p:stCondLst>
                                            <p:cond delay="1999"/>
                                          </p:stCondLst>
                                        </p:cTn>
                                        <p:tgtEl>
                                          <p:spTgt spid="2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2000"/>
                                        <p:tgtEl>
                                          <p:spTgt spid="22"/>
                                        </p:tgtEl>
                                        <p:attrNameLst>
                                          <p:attrName>ppt_x</p:attrName>
                                        </p:attrNameLst>
                                      </p:cBhvr>
                                      <p:tavLst>
                                        <p:tav tm="0">
                                          <p:val>
                                            <p:strVal val="ppt_x"/>
                                          </p:val>
                                        </p:tav>
                                        <p:tav tm="100000">
                                          <p:val>
                                            <p:strVal val="1+ppt_w/2"/>
                                          </p:val>
                                        </p:tav>
                                      </p:tavLst>
                                    </p:anim>
                                    <p:anim calcmode="lin" valueType="num">
                                      <p:cBhvr additive="base">
                                        <p:cTn id="309" dur="2000"/>
                                        <p:tgtEl>
                                          <p:spTgt spid="22"/>
                                        </p:tgtEl>
                                        <p:attrNameLst>
                                          <p:attrName>ppt_y</p:attrName>
                                        </p:attrNameLst>
                                      </p:cBhvr>
                                      <p:tavLst>
                                        <p:tav tm="0">
                                          <p:val>
                                            <p:strVal val="ppt_y"/>
                                          </p:val>
                                        </p:tav>
                                        <p:tav tm="100000">
                                          <p:val>
                                            <p:strVal val="ppt_y"/>
                                          </p:val>
                                        </p:tav>
                                      </p:tavLst>
                                    </p:anim>
                                    <p:set>
                                      <p:cBhvr>
                                        <p:cTn id="310" dur="1" fill="hold">
                                          <p:stCondLst>
                                            <p:cond delay="1999"/>
                                          </p:stCondLst>
                                        </p:cTn>
                                        <p:tgtEl>
                                          <p:spTgt spid="2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2000"/>
                                        <p:tgtEl>
                                          <p:spTgt spid="23"/>
                                        </p:tgtEl>
                                        <p:attrNameLst>
                                          <p:attrName>ppt_x</p:attrName>
                                        </p:attrNameLst>
                                      </p:cBhvr>
                                      <p:tavLst>
                                        <p:tav tm="0">
                                          <p:val>
                                            <p:strVal val="ppt_x"/>
                                          </p:val>
                                        </p:tav>
                                        <p:tav tm="100000">
                                          <p:val>
                                            <p:strVal val="1+ppt_w/2"/>
                                          </p:val>
                                        </p:tav>
                                      </p:tavLst>
                                    </p:anim>
                                    <p:anim calcmode="lin" valueType="num">
                                      <p:cBhvr additive="base">
                                        <p:cTn id="313" dur="2000"/>
                                        <p:tgtEl>
                                          <p:spTgt spid="23"/>
                                        </p:tgtEl>
                                        <p:attrNameLst>
                                          <p:attrName>ppt_y</p:attrName>
                                        </p:attrNameLst>
                                      </p:cBhvr>
                                      <p:tavLst>
                                        <p:tav tm="0">
                                          <p:val>
                                            <p:strVal val="ppt_y"/>
                                          </p:val>
                                        </p:tav>
                                        <p:tav tm="100000">
                                          <p:val>
                                            <p:strVal val="ppt_y"/>
                                          </p:val>
                                        </p:tav>
                                      </p:tavLst>
                                    </p:anim>
                                    <p:set>
                                      <p:cBhvr>
                                        <p:cTn id="314" dur="1" fill="hold">
                                          <p:stCondLst>
                                            <p:cond delay="1999"/>
                                          </p:stCondLst>
                                        </p:cTn>
                                        <p:tgtEl>
                                          <p:spTgt spid="2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2000"/>
                                        <p:tgtEl>
                                          <p:spTgt spid="24"/>
                                        </p:tgtEl>
                                        <p:attrNameLst>
                                          <p:attrName>ppt_x</p:attrName>
                                        </p:attrNameLst>
                                      </p:cBhvr>
                                      <p:tavLst>
                                        <p:tav tm="0">
                                          <p:val>
                                            <p:strVal val="ppt_x"/>
                                          </p:val>
                                        </p:tav>
                                        <p:tav tm="100000">
                                          <p:val>
                                            <p:strVal val="1+ppt_w/2"/>
                                          </p:val>
                                        </p:tav>
                                      </p:tavLst>
                                    </p:anim>
                                    <p:anim calcmode="lin" valueType="num">
                                      <p:cBhvr additive="base">
                                        <p:cTn id="317" dur="2000"/>
                                        <p:tgtEl>
                                          <p:spTgt spid="24"/>
                                        </p:tgtEl>
                                        <p:attrNameLst>
                                          <p:attrName>ppt_y</p:attrName>
                                        </p:attrNameLst>
                                      </p:cBhvr>
                                      <p:tavLst>
                                        <p:tav tm="0">
                                          <p:val>
                                            <p:strVal val="ppt_y"/>
                                          </p:val>
                                        </p:tav>
                                        <p:tav tm="100000">
                                          <p:val>
                                            <p:strVal val="ppt_y"/>
                                          </p:val>
                                        </p:tav>
                                      </p:tavLst>
                                    </p:anim>
                                    <p:set>
                                      <p:cBhvr>
                                        <p:cTn id="318" dur="1" fill="hold">
                                          <p:stCondLst>
                                            <p:cond delay="1999"/>
                                          </p:stCondLst>
                                        </p:cTn>
                                        <p:tgtEl>
                                          <p:spTgt spid="2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2000"/>
                                        <p:tgtEl>
                                          <p:spTgt spid="25"/>
                                        </p:tgtEl>
                                        <p:attrNameLst>
                                          <p:attrName>ppt_x</p:attrName>
                                        </p:attrNameLst>
                                      </p:cBhvr>
                                      <p:tavLst>
                                        <p:tav tm="0">
                                          <p:val>
                                            <p:strVal val="ppt_x"/>
                                          </p:val>
                                        </p:tav>
                                        <p:tav tm="100000">
                                          <p:val>
                                            <p:strVal val="1+ppt_w/2"/>
                                          </p:val>
                                        </p:tav>
                                      </p:tavLst>
                                    </p:anim>
                                    <p:anim calcmode="lin" valueType="num">
                                      <p:cBhvr additive="base">
                                        <p:cTn id="321" dur="2000"/>
                                        <p:tgtEl>
                                          <p:spTgt spid="25"/>
                                        </p:tgtEl>
                                        <p:attrNameLst>
                                          <p:attrName>ppt_y</p:attrName>
                                        </p:attrNameLst>
                                      </p:cBhvr>
                                      <p:tavLst>
                                        <p:tav tm="0">
                                          <p:val>
                                            <p:strVal val="ppt_y"/>
                                          </p:val>
                                        </p:tav>
                                        <p:tav tm="100000">
                                          <p:val>
                                            <p:strVal val="ppt_y"/>
                                          </p:val>
                                        </p:tav>
                                      </p:tavLst>
                                    </p:anim>
                                    <p:set>
                                      <p:cBhvr>
                                        <p:cTn id="322" dur="1" fill="hold">
                                          <p:stCondLst>
                                            <p:cond delay="1999"/>
                                          </p:stCondLst>
                                        </p:cTn>
                                        <p:tgtEl>
                                          <p:spTgt spid="2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2000"/>
                                        <p:tgtEl>
                                          <p:spTgt spid="26"/>
                                        </p:tgtEl>
                                        <p:attrNameLst>
                                          <p:attrName>ppt_x</p:attrName>
                                        </p:attrNameLst>
                                      </p:cBhvr>
                                      <p:tavLst>
                                        <p:tav tm="0">
                                          <p:val>
                                            <p:strVal val="ppt_x"/>
                                          </p:val>
                                        </p:tav>
                                        <p:tav tm="100000">
                                          <p:val>
                                            <p:strVal val="1+ppt_w/2"/>
                                          </p:val>
                                        </p:tav>
                                      </p:tavLst>
                                    </p:anim>
                                    <p:anim calcmode="lin" valueType="num">
                                      <p:cBhvr additive="base">
                                        <p:cTn id="325" dur="2000"/>
                                        <p:tgtEl>
                                          <p:spTgt spid="26"/>
                                        </p:tgtEl>
                                        <p:attrNameLst>
                                          <p:attrName>ppt_y</p:attrName>
                                        </p:attrNameLst>
                                      </p:cBhvr>
                                      <p:tavLst>
                                        <p:tav tm="0">
                                          <p:val>
                                            <p:strVal val="ppt_y"/>
                                          </p:val>
                                        </p:tav>
                                        <p:tav tm="100000">
                                          <p:val>
                                            <p:strVal val="ppt_y"/>
                                          </p:val>
                                        </p:tav>
                                      </p:tavLst>
                                    </p:anim>
                                    <p:set>
                                      <p:cBhvr>
                                        <p:cTn id="326" dur="1" fill="hold">
                                          <p:stCondLst>
                                            <p:cond delay="1999"/>
                                          </p:stCondLst>
                                        </p:cTn>
                                        <p:tgtEl>
                                          <p:spTgt spid="2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2000"/>
                                        <p:tgtEl>
                                          <p:spTgt spid="27"/>
                                        </p:tgtEl>
                                        <p:attrNameLst>
                                          <p:attrName>ppt_x</p:attrName>
                                        </p:attrNameLst>
                                      </p:cBhvr>
                                      <p:tavLst>
                                        <p:tav tm="0">
                                          <p:val>
                                            <p:strVal val="ppt_x"/>
                                          </p:val>
                                        </p:tav>
                                        <p:tav tm="100000">
                                          <p:val>
                                            <p:strVal val="1+ppt_w/2"/>
                                          </p:val>
                                        </p:tav>
                                      </p:tavLst>
                                    </p:anim>
                                    <p:anim calcmode="lin" valueType="num">
                                      <p:cBhvr additive="base">
                                        <p:cTn id="329" dur="2000"/>
                                        <p:tgtEl>
                                          <p:spTgt spid="27"/>
                                        </p:tgtEl>
                                        <p:attrNameLst>
                                          <p:attrName>ppt_y</p:attrName>
                                        </p:attrNameLst>
                                      </p:cBhvr>
                                      <p:tavLst>
                                        <p:tav tm="0">
                                          <p:val>
                                            <p:strVal val="ppt_y"/>
                                          </p:val>
                                        </p:tav>
                                        <p:tav tm="100000">
                                          <p:val>
                                            <p:strVal val="ppt_y"/>
                                          </p:val>
                                        </p:tav>
                                      </p:tavLst>
                                    </p:anim>
                                    <p:set>
                                      <p:cBhvr>
                                        <p:cTn id="330" dur="1" fill="hold">
                                          <p:stCondLst>
                                            <p:cond delay="1999"/>
                                          </p:stCondLst>
                                        </p:cTn>
                                        <p:tgtEl>
                                          <p:spTgt spid="2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2000"/>
                                        <p:tgtEl>
                                          <p:spTgt spid="28"/>
                                        </p:tgtEl>
                                        <p:attrNameLst>
                                          <p:attrName>ppt_x</p:attrName>
                                        </p:attrNameLst>
                                      </p:cBhvr>
                                      <p:tavLst>
                                        <p:tav tm="0">
                                          <p:val>
                                            <p:strVal val="ppt_x"/>
                                          </p:val>
                                        </p:tav>
                                        <p:tav tm="100000">
                                          <p:val>
                                            <p:strVal val="1+ppt_w/2"/>
                                          </p:val>
                                        </p:tav>
                                      </p:tavLst>
                                    </p:anim>
                                    <p:anim calcmode="lin" valueType="num">
                                      <p:cBhvr additive="base">
                                        <p:cTn id="333" dur="2000"/>
                                        <p:tgtEl>
                                          <p:spTgt spid="28"/>
                                        </p:tgtEl>
                                        <p:attrNameLst>
                                          <p:attrName>ppt_y</p:attrName>
                                        </p:attrNameLst>
                                      </p:cBhvr>
                                      <p:tavLst>
                                        <p:tav tm="0">
                                          <p:val>
                                            <p:strVal val="ppt_y"/>
                                          </p:val>
                                        </p:tav>
                                        <p:tav tm="100000">
                                          <p:val>
                                            <p:strVal val="ppt_y"/>
                                          </p:val>
                                        </p:tav>
                                      </p:tavLst>
                                    </p:anim>
                                    <p:set>
                                      <p:cBhvr>
                                        <p:cTn id="334" dur="1" fill="hold">
                                          <p:stCondLst>
                                            <p:cond delay="1999"/>
                                          </p:stCondLst>
                                        </p:cTn>
                                        <p:tgtEl>
                                          <p:spTgt spid="2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2000"/>
                                        <p:tgtEl>
                                          <p:spTgt spid="29"/>
                                        </p:tgtEl>
                                        <p:attrNameLst>
                                          <p:attrName>ppt_x</p:attrName>
                                        </p:attrNameLst>
                                      </p:cBhvr>
                                      <p:tavLst>
                                        <p:tav tm="0">
                                          <p:val>
                                            <p:strVal val="ppt_x"/>
                                          </p:val>
                                        </p:tav>
                                        <p:tav tm="100000">
                                          <p:val>
                                            <p:strVal val="1+ppt_w/2"/>
                                          </p:val>
                                        </p:tav>
                                      </p:tavLst>
                                    </p:anim>
                                    <p:anim calcmode="lin" valueType="num">
                                      <p:cBhvr additive="base">
                                        <p:cTn id="337" dur="2000"/>
                                        <p:tgtEl>
                                          <p:spTgt spid="29"/>
                                        </p:tgtEl>
                                        <p:attrNameLst>
                                          <p:attrName>ppt_y</p:attrName>
                                        </p:attrNameLst>
                                      </p:cBhvr>
                                      <p:tavLst>
                                        <p:tav tm="0">
                                          <p:val>
                                            <p:strVal val="ppt_y"/>
                                          </p:val>
                                        </p:tav>
                                        <p:tav tm="100000">
                                          <p:val>
                                            <p:strVal val="ppt_y"/>
                                          </p:val>
                                        </p:tav>
                                      </p:tavLst>
                                    </p:anim>
                                    <p:set>
                                      <p:cBhvr>
                                        <p:cTn id="338" dur="1" fill="hold">
                                          <p:stCondLst>
                                            <p:cond delay="1999"/>
                                          </p:stCondLst>
                                        </p:cTn>
                                        <p:tgtEl>
                                          <p:spTgt spid="2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2000"/>
                                        <p:tgtEl>
                                          <p:spTgt spid="30"/>
                                        </p:tgtEl>
                                        <p:attrNameLst>
                                          <p:attrName>ppt_x</p:attrName>
                                        </p:attrNameLst>
                                      </p:cBhvr>
                                      <p:tavLst>
                                        <p:tav tm="0">
                                          <p:val>
                                            <p:strVal val="ppt_x"/>
                                          </p:val>
                                        </p:tav>
                                        <p:tav tm="100000">
                                          <p:val>
                                            <p:strVal val="1+ppt_w/2"/>
                                          </p:val>
                                        </p:tav>
                                      </p:tavLst>
                                    </p:anim>
                                    <p:anim calcmode="lin" valueType="num">
                                      <p:cBhvr additive="base">
                                        <p:cTn id="341" dur="2000"/>
                                        <p:tgtEl>
                                          <p:spTgt spid="30"/>
                                        </p:tgtEl>
                                        <p:attrNameLst>
                                          <p:attrName>ppt_y</p:attrName>
                                        </p:attrNameLst>
                                      </p:cBhvr>
                                      <p:tavLst>
                                        <p:tav tm="0">
                                          <p:val>
                                            <p:strVal val="ppt_y"/>
                                          </p:val>
                                        </p:tav>
                                        <p:tav tm="100000">
                                          <p:val>
                                            <p:strVal val="ppt_y"/>
                                          </p:val>
                                        </p:tav>
                                      </p:tavLst>
                                    </p:anim>
                                    <p:set>
                                      <p:cBhvr>
                                        <p:cTn id="342" dur="1" fill="hold">
                                          <p:stCondLst>
                                            <p:cond delay="1999"/>
                                          </p:stCondLst>
                                        </p:cTn>
                                        <p:tgtEl>
                                          <p:spTgt spid="30"/>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2000" fill="hold"/>
                                        <p:tgtEl>
                                          <p:spTgt spid="3"/>
                                        </p:tgtEl>
                                        <p:attrNameLst>
                                          <p:attrName>r</p:attrName>
                                        </p:attrNameLst>
                                      </p:cBhvr>
                                    </p:animRot>
                                  </p:childTnLst>
                                </p:cTn>
                              </p:par>
                              <p:par>
                                <p:cTn id="345" presetID="8" presetClass="emph" presetSubtype="0" fill="hold" grpId="3" nodeType="withEffect">
                                  <p:stCondLst>
                                    <p:cond delay="0"/>
                                  </p:stCondLst>
                                  <p:childTnLst>
                                    <p:animRot by="21600000">
                                      <p:cBhvr>
                                        <p:cTn id="346" dur="2000" fill="hold"/>
                                        <p:tgtEl>
                                          <p:spTgt spid="5"/>
                                        </p:tgtEl>
                                        <p:attrNameLst>
                                          <p:attrName>r</p:attrName>
                                        </p:attrNameLst>
                                      </p:cBhvr>
                                    </p:animRot>
                                  </p:childTnLst>
                                </p:cTn>
                              </p:par>
                              <p:par>
                                <p:cTn id="347" presetID="8" presetClass="emph" presetSubtype="0" fill="hold" grpId="3" nodeType="withEffect">
                                  <p:stCondLst>
                                    <p:cond delay="0"/>
                                  </p:stCondLst>
                                  <p:childTnLst>
                                    <p:animRot by="21600000">
                                      <p:cBhvr>
                                        <p:cTn id="348" dur="2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2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2000" fill="hold"/>
                                        <p:tgtEl>
                                          <p:spTgt spid="11"/>
                                        </p:tgtEl>
                                        <p:attrNameLst>
                                          <p:attrName>r</p:attrName>
                                        </p:attrNameLst>
                                      </p:cBhvr>
                                    </p:animRot>
                                  </p:childTnLst>
                                </p:cTn>
                              </p:par>
                              <p:par>
                                <p:cTn id="353" presetID="8" presetClass="emph" presetSubtype="0" fill="hold" grpId="3" nodeType="withEffect">
                                  <p:stCondLst>
                                    <p:cond delay="0"/>
                                  </p:stCondLst>
                                  <p:childTnLst>
                                    <p:animRot by="21600000">
                                      <p:cBhvr>
                                        <p:cTn id="354" dur="2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2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2000" fill="hold"/>
                                        <p:tgtEl>
                                          <p:spTgt spid="17"/>
                                        </p:tgtEl>
                                        <p:attrNameLst>
                                          <p:attrName>r</p:attrName>
                                        </p:attrNameLst>
                                      </p:cBhvr>
                                    </p:animRot>
                                  </p:childTnLst>
                                </p:cTn>
                              </p:par>
                              <p:par>
                                <p:cTn id="359" presetID="8" presetClass="emph" presetSubtype="0" fill="hold" grpId="3" nodeType="withEffect">
                                  <p:stCondLst>
                                    <p:cond delay="0"/>
                                  </p:stCondLst>
                                  <p:childTnLst>
                                    <p:animRot by="21600000">
                                      <p:cBhvr>
                                        <p:cTn id="360" dur="2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2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2000" fill="hold"/>
                                        <p:tgtEl>
                                          <p:spTgt spid="20"/>
                                        </p:tgtEl>
                                        <p:attrNameLst>
                                          <p:attrName>r</p:attrName>
                                        </p:attrNameLst>
                                      </p:cBhvr>
                                    </p:animRot>
                                  </p:childTnLst>
                                </p:cTn>
                              </p:par>
                              <p:par>
                                <p:cTn id="365" presetID="8" presetClass="emph" presetSubtype="0" fill="hold" grpId="3" nodeType="withEffect">
                                  <p:stCondLst>
                                    <p:cond delay="0"/>
                                  </p:stCondLst>
                                  <p:childTnLst>
                                    <p:animRot by="21600000">
                                      <p:cBhvr>
                                        <p:cTn id="366" dur="2000" fill="hold"/>
                                        <p:tgtEl>
                                          <p:spTgt spid="21"/>
                                        </p:tgtEl>
                                        <p:attrNameLst>
                                          <p:attrName>r</p:attrName>
                                        </p:attrNameLst>
                                      </p:cBhvr>
                                    </p:animRot>
                                  </p:childTnLst>
                                </p:cTn>
                              </p:par>
                              <p:par>
                                <p:cTn id="367" presetID="8" presetClass="emph" presetSubtype="0" fill="hold" grpId="3" nodeType="withEffect">
                                  <p:stCondLst>
                                    <p:cond delay="0"/>
                                  </p:stCondLst>
                                  <p:childTnLst>
                                    <p:animRot by="21600000">
                                      <p:cBhvr>
                                        <p:cTn id="368" dur="2000" fill="hold"/>
                                        <p:tgtEl>
                                          <p:spTgt spid="22"/>
                                        </p:tgtEl>
                                        <p:attrNameLst>
                                          <p:attrName>r</p:attrName>
                                        </p:attrNameLst>
                                      </p:cBhvr>
                                    </p:animRot>
                                  </p:childTnLst>
                                </p:cTn>
                              </p:par>
                              <p:par>
                                <p:cTn id="369" presetID="8" presetClass="emph" presetSubtype="0" fill="hold" grpId="3" nodeType="withEffect">
                                  <p:stCondLst>
                                    <p:cond delay="0"/>
                                  </p:stCondLst>
                                  <p:childTnLst>
                                    <p:animRot by="21600000">
                                      <p:cBhvr>
                                        <p:cTn id="370" dur="2000" fill="hold"/>
                                        <p:tgtEl>
                                          <p:spTgt spid="23"/>
                                        </p:tgtEl>
                                        <p:attrNameLst>
                                          <p:attrName>r</p:attrName>
                                        </p:attrNameLst>
                                      </p:cBhvr>
                                    </p:animRot>
                                  </p:childTnLst>
                                </p:cTn>
                              </p:par>
                              <p:par>
                                <p:cTn id="371" presetID="8" presetClass="emph" presetSubtype="0" fill="hold" grpId="3" nodeType="withEffect">
                                  <p:stCondLst>
                                    <p:cond delay="0"/>
                                  </p:stCondLst>
                                  <p:childTnLst>
                                    <p:animRot by="21600000">
                                      <p:cBhvr>
                                        <p:cTn id="372" dur="2000" fill="hold"/>
                                        <p:tgtEl>
                                          <p:spTgt spid="24"/>
                                        </p:tgtEl>
                                        <p:attrNameLst>
                                          <p:attrName>r</p:attrName>
                                        </p:attrNameLst>
                                      </p:cBhvr>
                                    </p:animRot>
                                  </p:childTnLst>
                                </p:cTn>
                              </p:par>
                              <p:par>
                                <p:cTn id="373" presetID="8" presetClass="emph" presetSubtype="0" fill="hold" grpId="3" nodeType="withEffect">
                                  <p:stCondLst>
                                    <p:cond delay="0"/>
                                  </p:stCondLst>
                                  <p:childTnLst>
                                    <p:animRot by="21600000">
                                      <p:cBhvr>
                                        <p:cTn id="374" dur="2000" fill="hold"/>
                                        <p:tgtEl>
                                          <p:spTgt spid="25"/>
                                        </p:tgtEl>
                                        <p:attrNameLst>
                                          <p:attrName>r</p:attrName>
                                        </p:attrNameLst>
                                      </p:cBhvr>
                                    </p:animRot>
                                  </p:childTnLst>
                                </p:cTn>
                              </p:par>
                              <p:par>
                                <p:cTn id="375" presetID="8" presetClass="emph" presetSubtype="0" fill="hold" grpId="3" nodeType="withEffect">
                                  <p:stCondLst>
                                    <p:cond delay="0"/>
                                  </p:stCondLst>
                                  <p:childTnLst>
                                    <p:animRot by="21600000">
                                      <p:cBhvr>
                                        <p:cTn id="376" dur="2000" fill="hold"/>
                                        <p:tgtEl>
                                          <p:spTgt spid="26"/>
                                        </p:tgtEl>
                                        <p:attrNameLst>
                                          <p:attrName>r</p:attrName>
                                        </p:attrNameLst>
                                      </p:cBhvr>
                                    </p:animRot>
                                  </p:childTnLst>
                                </p:cTn>
                              </p:par>
                              <p:par>
                                <p:cTn id="377" presetID="8" presetClass="emph" presetSubtype="0" fill="hold" grpId="3" nodeType="withEffect">
                                  <p:stCondLst>
                                    <p:cond delay="0"/>
                                  </p:stCondLst>
                                  <p:childTnLst>
                                    <p:animRot by="21600000">
                                      <p:cBhvr>
                                        <p:cTn id="378" dur="2000" fill="hold"/>
                                        <p:tgtEl>
                                          <p:spTgt spid="27"/>
                                        </p:tgtEl>
                                        <p:attrNameLst>
                                          <p:attrName>r</p:attrName>
                                        </p:attrNameLst>
                                      </p:cBhvr>
                                    </p:animRot>
                                  </p:childTnLst>
                                </p:cTn>
                              </p:par>
                              <p:par>
                                <p:cTn id="379" presetID="8" presetClass="emph" presetSubtype="0" fill="hold" grpId="3" nodeType="withEffect">
                                  <p:stCondLst>
                                    <p:cond delay="0"/>
                                  </p:stCondLst>
                                  <p:childTnLst>
                                    <p:animRot by="21600000">
                                      <p:cBhvr>
                                        <p:cTn id="380" dur="2000" fill="hold"/>
                                        <p:tgtEl>
                                          <p:spTgt spid="28"/>
                                        </p:tgtEl>
                                        <p:attrNameLst>
                                          <p:attrName>r</p:attrName>
                                        </p:attrNameLst>
                                      </p:cBhvr>
                                    </p:animRot>
                                  </p:childTnLst>
                                </p:cTn>
                              </p:par>
                              <p:par>
                                <p:cTn id="381" presetID="8" presetClass="emph" presetSubtype="0" fill="hold" grpId="3" nodeType="withEffect">
                                  <p:stCondLst>
                                    <p:cond delay="0"/>
                                  </p:stCondLst>
                                  <p:childTnLst>
                                    <p:animRot by="21600000">
                                      <p:cBhvr>
                                        <p:cTn id="382" dur="2000" fill="hold"/>
                                        <p:tgtEl>
                                          <p:spTgt spid="29"/>
                                        </p:tgtEl>
                                        <p:attrNameLst>
                                          <p:attrName>r</p:attrName>
                                        </p:attrNameLst>
                                      </p:cBhvr>
                                    </p:animRot>
                                  </p:childTnLst>
                                </p:cTn>
                              </p:par>
                              <p:par>
                                <p:cTn id="383" presetID="8" presetClass="emph" presetSubtype="0" fill="hold" grpId="3" nodeType="withEffect">
                                  <p:stCondLst>
                                    <p:cond delay="0"/>
                                  </p:stCondLst>
                                  <p:childTnLst>
                                    <p:animRot by="21600000">
                                      <p:cBhvr>
                                        <p:cTn id="384" dur="2000" fill="hold"/>
                                        <p:tgtEl>
                                          <p:spTgt spid="30"/>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2000"/>
                                        <p:tgtEl>
                                          <p:spTgt spid="4"/>
                                        </p:tgtEl>
                                        <p:attrNameLst>
                                          <p:attrName>ppt_x</p:attrName>
                                        </p:attrNameLst>
                                      </p:cBhvr>
                                      <p:tavLst>
                                        <p:tav tm="0">
                                          <p:val>
                                            <p:strVal val="ppt_x"/>
                                          </p:val>
                                        </p:tav>
                                        <p:tav tm="100000">
                                          <p:val>
                                            <p:strVal val="0-ppt_w/2"/>
                                          </p:val>
                                        </p:tav>
                                      </p:tavLst>
                                    </p:anim>
                                    <p:anim calcmode="lin" valueType="num">
                                      <p:cBhvr additive="base">
                                        <p:cTn id="387" dur="2000"/>
                                        <p:tgtEl>
                                          <p:spTgt spid="4"/>
                                        </p:tgtEl>
                                        <p:attrNameLst>
                                          <p:attrName>ppt_y</p:attrName>
                                        </p:attrNameLst>
                                      </p:cBhvr>
                                      <p:tavLst>
                                        <p:tav tm="0">
                                          <p:val>
                                            <p:strVal val="ppt_y"/>
                                          </p:val>
                                        </p:tav>
                                        <p:tav tm="100000">
                                          <p:val>
                                            <p:strVal val="ppt_y"/>
                                          </p:val>
                                        </p:tav>
                                      </p:tavLst>
                                    </p:anim>
                                    <p:set>
                                      <p:cBhvr>
                                        <p:cTn id="388" dur="1" fill="hold">
                                          <p:stCondLst>
                                            <p:cond delay="1999"/>
                                          </p:stCondLst>
                                        </p:cTn>
                                        <p:tgtEl>
                                          <p:spTgt spid="4"/>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2000"/>
                                        <p:tgtEl>
                                          <p:spTgt spid="6"/>
                                        </p:tgtEl>
                                        <p:attrNameLst>
                                          <p:attrName>ppt_x</p:attrName>
                                        </p:attrNameLst>
                                      </p:cBhvr>
                                      <p:tavLst>
                                        <p:tav tm="0">
                                          <p:val>
                                            <p:strVal val="ppt_x"/>
                                          </p:val>
                                        </p:tav>
                                        <p:tav tm="100000">
                                          <p:val>
                                            <p:strVal val="0-ppt_w/2"/>
                                          </p:val>
                                        </p:tav>
                                      </p:tavLst>
                                    </p:anim>
                                    <p:anim calcmode="lin" valueType="num">
                                      <p:cBhvr additive="base">
                                        <p:cTn id="391" dur="2000"/>
                                        <p:tgtEl>
                                          <p:spTgt spid="6"/>
                                        </p:tgtEl>
                                        <p:attrNameLst>
                                          <p:attrName>ppt_y</p:attrName>
                                        </p:attrNameLst>
                                      </p:cBhvr>
                                      <p:tavLst>
                                        <p:tav tm="0">
                                          <p:val>
                                            <p:strVal val="ppt_y"/>
                                          </p:val>
                                        </p:tav>
                                        <p:tav tm="100000">
                                          <p:val>
                                            <p:strVal val="ppt_y"/>
                                          </p:val>
                                        </p:tav>
                                      </p:tavLst>
                                    </p:anim>
                                    <p:set>
                                      <p:cBhvr>
                                        <p:cTn id="392" dur="1" fill="hold">
                                          <p:stCondLst>
                                            <p:cond delay="1999"/>
                                          </p:stCondLst>
                                        </p:cTn>
                                        <p:tgtEl>
                                          <p:spTgt spid="6"/>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8"/>
                                        </p:tgtEl>
                                        <p:attrNameLst>
                                          <p:attrName>ppt_x</p:attrName>
                                        </p:attrNameLst>
                                      </p:cBhvr>
                                      <p:tavLst>
                                        <p:tav tm="0">
                                          <p:val>
                                            <p:strVal val="ppt_x"/>
                                          </p:val>
                                        </p:tav>
                                        <p:tav tm="100000">
                                          <p:val>
                                            <p:strVal val="0-ppt_w/2"/>
                                          </p:val>
                                        </p:tav>
                                      </p:tavLst>
                                    </p:anim>
                                    <p:anim calcmode="lin" valueType="num">
                                      <p:cBhvr additive="base">
                                        <p:cTn id="395" dur="2000"/>
                                        <p:tgtEl>
                                          <p:spTgt spid="8"/>
                                        </p:tgtEl>
                                        <p:attrNameLst>
                                          <p:attrName>ppt_y</p:attrName>
                                        </p:attrNameLst>
                                      </p:cBhvr>
                                      <p:tavLst>
                                        <p:tav tm="0">
                                          <p:val>
                                            <p:strVal val="ppt_y"/>
                                          </p:val>
                                        </p:tav>
                                        <p:tav tm="100000">
                                          <p:val>
                                            <p:strVal val="ppt_y"/>
                                          </p:val>
                                        </p:tav>
                                      </p:tavLst>
                                    </p:anim>
                                    <p:set>
                                      <p:cBhvr>
                                        <p:cTn id="396" dur="1" fill="hold">
                                          <p:stCondLst>
                                            <p:cond delay="1999"/>
                                          </p:stCondLst>
                                        </p:cTn>
                                        <p:tgtEl>
                                          <p:spTgt spid="8"/>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2000"/>
                                        <p:tgtEl>
                                          <p:spTgt spid="10"/>
                                        </p:tgtEl>
                                        <p:attrNameLst>
                                          <p:attrName>ppt_x</p:attrName>
                                        </p:attrNameLst>
                                      </p:cBhvr>
                                      <p:tavLst>
                                        <p:tav tm="0">
                                          <p:val>
                                            <p:strVal val="ppt_x"/>
                                          </p:val>
                                        </p:tav>
                                        <p:tav tm="100000">
                                          <p:val>
                                            <p:strVal val="0-ppt_w/2"/>
                                          </p:val>
                                        </p:tav>
                                      </p:tavLst>
                                    </p:anim>
                                    <p:anim calcmode="lin" valueType="num">
                                      <p:cBhvr additive="base">
                                        <p:cTn id="399" dur="2000"/>
                                        <p:tgtEl>
                                          <p:spTgt spid="10"/>
                                        </p:tgtEl>
                                        <p:attrNameLst>
                                          <p:attrName>ppt_y</p:attrName>
                                        </p:attrNameLst>
                                      </p:cBhvr>
                                      <p:tavLst>
                                        <p:tav tm="0">
                                          <p:val>
                                            <p:strVal val="ppt_y"/>
                                          </p:val>
                                        </p:tav>
                                        <p:tav tm="100000">
                                          <p:val>
                                            <p:strVal val="ppt_y"/>
                                          </p:val>
                                        </p:tav>
                                      </p:tavLst>
                                    </p:anim>
                                    <p:set>
                                      <p:cBhvr>
                                        <p:cTn id="400" dur="1" fill="hold">
                                          <p:stCondLst>
                                            <p:cond delay="1999"/>
                                          </p:stCondLst>
                                        </p:cTn>
                                        <p:tgtEl>
                                          <p:spTgt spid="10"/>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12"/>
                                        </p:tgtEl>
                                        <p:attrNameLst>
                                          <p:attrName>ppt_x</p:attrName>
                                        </p:attrNameLst>
                                      </p:cBhvr>
                                      <p:tavLst>
                                        <p:tav tm="0">
                                          <p:val>
                                            <p:strVal val="ppt_x"/>
                                          </p:val>
                                        </p:tav>
                                        <p:tav tm="100000">
                                          <p:val>
                                            <p:strVal val="0-ppt_w/2"/>
                                          </p:val>
                                        </p:tav>
                                      </p:tavLst>
                                    </p:anim>
                                    <p:anim calcmode="lin" valueType="num">
                                      <p:cBhvr additive="base">
                                        <p:cTn id="403" dur="2000"/>
                                        <p:tgtEl>
                                          <p:spTgt spid="12"/>
                                        </p:tgtEl>
                                        <p:attrNameLst>
                                          <p:attrName>ppt_y</p:attrName>
                                        </p:attrNameLst>
                                      </p:cBhvr>
                                      <p:tavLst>
                                        <p:tav tm="0">
                                          <p:val>
                                            <p:strVal val="ppt_y"/>
                                          </p:val>
                                        </p:tav>
                                        <p:tav tm="100000">
                                          <p:val>
                                            <p:strVal val="ppt_y"/>
                                          </p:val>
                                        </p:tav>
                                      </p:tavLst>
                                    </p:anim>
                                    <p:set>
                                      <p:cBhvr>
                                        <p:cTn id="404" dur="1" fill="hold">
                                          <p:stCondLst>
                                            <p:cond delay="1999"/>
                                          </p:stCondLst>
                                        </p:cTn>
                                        <p:tgtEl>
                                          <p:spTgt spid="12"/>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2000"/>
                                        <p:tgtEl>
                                          <p:spTgt spid="14"/>
                                        </p:tgtEl>
                                        <p:attrNameLst>
                                          <p:attrName>ppt_x</p:attrName>
                                        </p:attrNameLst>
                                      </p:cBhvr>
                                      <p:tavLst>
                                        <p:tav tm="0">
                                          <p:val>
                                            <p:strVal val="ppt_x"/>
                                          </p:val>
                                        </p:tav>
                                        <p:tav tm="100000">
                                          <p:val>
                                            <p:strVal val="0-ppt_w/2"/>
                                          </p:val>
                                        </p:tav>
                                      </p:tavLst>
                                    </p:anim>
                                    <p:anim calcmode="lin" valueType="num">
                                      <p:cBhvr additive="base">
                                        <p:cTn id="407" dur="2000"/>
                                        <p:tgtEl>
                                          <p:spTgt spid="14"/>
                                        </p:tgtEl>
                                        <p:attrNameLst>
                                          <p:attrName>ppt_y</p:attrName>
                                        </p:attrNameLst>
                                      </p:cBhvr>
                                      <p:tavLst>
                                        <p:tav tm="0">
                                          <p:val>
                                            <p:strVal val="ppt_y"/>
                                          </p:val>
                                        </p:tav>
                                        <p:tav tm="100000">
                                          <p:val>
                                            <p:strVal val="ppt_y"/>
                                          </p:val>
                                        </p:tav>
                                      </p:tavLst>
                                    </p:anim>
                                    <p:set>
                                      <p:cBhvr>
                                        <p:cTn id="408" dur="1" fill="hold">
                                          <p:stCondLst>
                                            <p:cond delay="1999"/>
                                          </p:stCondLst>
                                        </p:cTn>
                                        <p:tgtEl>
                                          <p:spTgt spid="14"/>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16"/>
                                        </p:tgtEl>
                                        <p:attrNameLst>
                                          <p:attrName>ppt_x</p:attrName>
                                        </p:attrNameLst>
                                      </p:cBhvr>
                                      <p:tavLst>
                                        <p:tav tm="0">
                                          <p:val>
                                            <p:strVal val="ppt_x"/>
                                          </p:val>
                                        </p:tav>
                                        <p:tav tm="100000">
                                          <p:val>
                                            <p:strVal val="0-ppt_w/2"/>
                                          </p:val>
                                        </p:tav>
                                      </p:tavLst>
                                    </p:anim>
                                    <p:anim calcmode="lin" valueType="num">
                                      <p:cBhvr additive="base">
                                        <p:cTn id="411" dur="2000"/>
                                        <p:tgtEl>
                                          <p:spTgt spid="16"/>
                                        </p:tgtEl>
                                        <p:attrNameLst>
                                          <p:attrName>ppt_y</p:attrName>
                                        </p:attrNameLst>
                                      </p:cBhvr>
                                      <p:tavLst>
                                        <p:tav tm="0">
                                          <p:val>
                                            <p:strVal val="ppt_y"/>
                                          </p:val>
                                        </p:tav>
                                        <p:tav tm="100000">
                                          <p:val>
                                            <p:strVal val="ppt_y"/>
                                          </p:val>
                                        </p:tav>
                                      </p:tavLst>
                                    </p:anim>
                                    <p:set>
                                      <p:cBhvr>
                                        <p:cTn id="412" dur="1" fill="hold">
                                          <p:stCondLst>
                                            <p:cond delay="1999"/>
                                          </p:stCondLst>
                                        </p:cTn>
                                        <p:tgtEl>
                                          <p:spTgt spid="16"/>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2000"/>
                                        <p:tgtEl>
                                          <p:spTgt spid="31"/>
                                        </p:tgtEl>
                                        <p:attrNameLst>
                                          <p:attrName>ppt_x</p:attrName>
                                        </p:attrNameLst>
                                      </p:cBhvr>
                                      <p:tavLst>
                                        <p:tav tm="0">
                                          <p:val>
                                            <p:strVal val="ppt_x"/>
                                          </p:val>
                                        </p:tav>
                                        <p:tav tm="100000">
                                          <p:val>
                                            <p:strVal val="0-ppt_w/2"/>
                                          </p:val>
                                        </p:tav>
                                      </p:tavLst>
                                    </p:anim>
                                    <p:anim calcmode="lin" valueType="num">
                                      <p:cBhvr additive="base">
                                        <p:cTn id="415" dur="2000"/>
                                        <p:tgtEl>
                                          <p:spTgt spid="31"/>
                                        </p:tgtEl>
                                        <p:attrNameLst>
                                          <p:attrName>ppt_y</p:attrName>
                                        </p:attrNameLst>
                                      </p:cBhvr>
                                      <p:tavLst>
                                        <p:tav tm="0">
                                          <p:val>
                                            <p:strVal val="ppt_y"/>
                                          </p:val>
                                        </p:tav>
                                        <p:tav tm="100000">
                                          <p:val>
                                            <p:strVal val="ppt_y"/>
                                          </p:val>
                                        </p:tav>
                                      </p:tavLst>
                                    </p:anim>
                                    <p:set>
                                      <p:cBhvr>
                                        <p:cTn id="416" dur="1" fill="hold">
                                          <p:stCondLst>
                                            <p:cond delay="1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32"/>
                                        </p:tgtEl>
                                        <p:attrNameLst>
                                          <p:attrName>ppt_x</p:attrName>
                                        </p:attrNameLst>
                                      </p:cBhvr>
                                      <p:tavLst>
                                        <p:tav tm="0">
                                          <p:val>
                                            <p:strVal val="ppt_x"/>
                                          </p:val>
                                        </p:tav>
                                        <p:tav tm="100000">
                                          <p:val>
                                            <p:strVal val="0-ppt_w/2"/>
                                          </p:val>
                                        </p:tav>
                                      </p:tavLst>
                                    </p:anim>
                                    <p:anim calcmode="lin" valueType="num">
                                      <p:cBhvr additive="base">
                                        <p:cTn id="419" dur="2000"/>
                                        <p:tgtEl>
                                          <p:spTgt spid="32"/>
                                        </p:tgtEl>
                                        <p:attrNameLst>
                                          <p:attrName>ppt_y</p:attrName>
                                        </p:attrNameLst>
                                      </p:cBhvr>
                                      <p:tavLst>
                                        <p:tav tm="0">
                                          <p:val>
                                            <p:strVal val="ppt_y"/>
                                          </p:val>
                                        </p:tav>
                                        <p:tav tm="100000">
                                          <p:val>
                                            <p:strVal val="ppt_y"/>
                                          </p:val>
                                        </p:tav>
                                      </p:tavLst>
                                    </p:anim>
                                    <p:set>
                                      <p:cBhvr>
                                        <p:cTn id="420" dur="1" fill="hold">
                                          <p:stCondLst>
                                            <p:cond delay="1999"/>
                                          </p:stCondLst>
                                        </p:cTn>
                                        <p:tgtEl>
                                          <p:spTgt spid="32"/>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2000"/>
                                        <p:tgtEl>
                                          <p:spTgt spid="33"/>
                                        </p:tgtEl>
                                        <p:attrNameLst>
                                          <p:attrName>ppt_x</p:attrName>
                                        </p:attrNameLst>
                                      </p:cBhvr>
                                      <p:tavLst>
                                        <p:tav tm="0">
                                          <p:val>
                                            <p:strVal val="ppt_x"/>
                                          </p:val>
                                        </p:tav>
                                        <p:tav tm="100000">
                                          <p:val>
                                            <p:strVal val="0-ppt_w/2"/>
                                          </p:val>
                                        </p:tav>
                                      </p:tavLst>
                                    </p:anim>
                                    <p:anim calcmode="lin" valueType="num">
                                      <p:cBhvr additive="base">
                                        <p:cTn id="423" dur="2000"/>
                                        <p:tgtEl>
                                          <p:spTgt spid="33"/>
                                        </p:tgtEl>
                                        <p:attrNameLst>
                                          <p:attrName>ppt_y</p:attrName>
                                        </p:attrNameLst>
                                      </p:cBhvr>
                                      <p:tavLst>
                                        <p:tav tm="0">
                                          <p:val>
                                            <p:strVal val="ppt_y"/>
                                          </p:val>
                                        </p:tav>
                                        <p:tav tm="100000">
                                          <p:val>
                                            <p:strVal val="ppt_y"/>
                                          </p:val>
                                        </p:tav>
                                      </p:tavLst>
                                    </p:anim>
                                    <p:set>
                                      <p:cBhvr>
                                        <p:cTn id="424" dur="1" fill="hold">
                                          <p:stCondLst>
                                            <p:cond delay="1999"/>
                                          </p:stCondLst>
                                        </p:cTn>
                                        <p:tgtEl>
                                          <p:spTgt spid="33"/>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34"/>
                                        </p:tgtEl>
                                        <p:attrNameLst>
                                          <p:attrName>ppt_x</p:attrName>
                                        </p:attrNameLst>
                                      </p:cBhvr>
                                      <p:tavLst>
                                        <p:tav tm="0">
                                          <p:val>
                                            <p:strVal val="ppt_x"/>
                                          </p:val>
                                        </p:tav>
                                        <p:tav tm="100000">
                                          <p:val>
                                            <p:strVal val="0-ppt_w/2"/>
                                          </p:val>
                                        </p:tav>
                                      </p:tavLst>
                                    </p:anim>
                                    <p:anim calcmode="lin" valueType="num">
                                      <p:cBhvr additive="base">
                                        <p:cTn id="427" dur="2000"/>
                                        <p:tgtEl>
                                          <p:spTgt spid="34"/>
                                        </p:tgtEl>
                                        <p:attrNameLst>
                                          <p:attrName>ppt_y</p:attrName>
                                        </p:attrNameLst>
                                      </p:cBhvr>
                                      <p:tavLst>
                                        <p:tav tm="0">
                                          <p:val>
                                            <p:strVal val="ppt_y"/>
                                          </p:val>
                                        </p:tav>
                                        <p:tav tm="100000">
                                          <p:val>
                                            <p:strVal val="ppt_y"/>
                                          </p:val>
                                        </p:tav>
                                      </p:tavLst>
                                    </p:anim>
                                    <p:set>
                                      <p:cBhvr>
                                        <p:cTn id="428" dur="1" fill="hold">
                                          <p:stCondLst>
                                            <p:cond delay="1999"/>
                                          </p:stCondLst>
                                        </p:cTn>
                                        <p:tgtEl>
                                          <p:spTgt spid="34"/>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2000"/>
                                        <p:tgtEl>
                                          <p:spTgt spid="35"/>
                                        </p:tgtEl>
                                        <p:attrNameLst>
                                          <p:attrName>ppt_x</p:attrName>
                                        </p:attrNameLst>
                                      </p:cBhvr>
                                      <p:tavLst>
                                        <p:tav tm="0">
                                          <p:val>
                                            <p:strVal val="ppt_x"/>
                                          </p:val>
                                        </p:tav>
                                        <p:tav tm="100000">
                                          <p:val>
                                            <p:strVal val="0-ppt_w/2"/>
                                          </p:val>
                                        </p:tav>
                                      </p:tavLst>
                                    </p:anim>
                                    <p:anim calcmode="lin" valueType="num">
                                      <p:cBhvr additive="base">
                                        <p:cTn id="431" dur="2000"/>
                                        <p:tgtEl>
                                          <p:spTgt spid="35"/>
                                        </p:tgtEl>
                                        <p:attrNameLst>
                                          <p:attrName>ppt_y</p:attrName>
                                        </p:attrNameLst>
                                      </p:cBhvr>
                                      <p:tavLst>
                                        <p:tav tm="0">
                                          <p:val>
                                            <p:strVal val="ppt_y"/>
                                          </p:val>
                                        </p:tav>
                                        <p:tav tm="100000">
                                          <p:val>
                                            <p:strVal val="ppt_y"/>
                                          </p:val>
                                        </p:tav>
                                      </p:tavLst>
                                    </p:anim>
                                    <p:set>
                                      <p:cBhvr>
                                        <p:cTn id="432" dur="1" fill="hold">
                                          <p:stCondLst>
                                            <p:cond delay="1999"/>
                                          </p:stCondLst>
                                        </p:cTn>
                                        <p:tgtEl>
                                          <p:spTgt spid="35"/>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2000"/>
                                        <p:tgtEl>
                                          <p:spTgt spid="36"/>
                                        </p:tgtEl>
                                        <p:attrNameLst>
                                          <p:attrName>ppt_x</p:attrName>
                                        </p:attrNameLst>
                                      </p:cBhvr>
                                      <p:tavLst>
                                        <p:tav tm="0">
                                          <p:val>
                                            <p:strVal val="ppt_x"/>
                                          </p:val>
                                        </p:tav>
                                        <p:tav tm="100000">
                                          <p:val>
                                            <p:strVal val="0-ppt_w/2"/>
                                          </p:val>
                                        </p:tav>
                                      </p:tavLst>
                                    </p:anim>
                                    <p:anim calcmode="lin" valueType="num">
                                      <p:cBhvr additive="base">
                                        <p:cTn id="435" dur="2000"/>
                                        <p:tgtEl>
                                          <p:spTgt spid="36"/>
                                        </p:tgtEl>
                                        <p:attrNameLst>
                                          <p:attrName>ppt_y</p:attrName>
                                        </p:attrNameLst>
                                      </p:cBhvr>
                                      <p:tavLst>
                                        <p:tav tm="0">
                                          <p:val>
                                            <p:strVal val="ppt_y"/>
                                          </p:val>
                                        </p:tav>
                                        <p:tav tm="100000">
                                          <p:val>
                                            <p:strVal val="ppt_y"/>
                                          </p:val>
                                        </p:tav>
                                      </p:tavLst>
                                    </p:anim>
                                    <p:set>
                                      <p:cBhvr>
                                        <p:cTn id="436" dur="1" fill="hold">
                                          <p:stCondLst>
                                            <p:cond delay="1999"/>
                                          </p:stCondLst>
                                        </p:cTn>
                                        <p:tgtEl>
                                          <p:spTgt spid="36"/>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2000"/>
                                        <p:tgtEl>
                                          <p:spTgt spid="37"/>
                                        </p:tgtEl>
                                        <p:attrNameLst>
                                          <p:attrName>ppt_x</p:attrName>
                                        </p:attrNameLst>
                                      </p:cBhvr>
                                      <p:tavLst>
                                        <p:tav tm="0">
                                          <p:val>
                                            <p:strVal val="ppt_x"/>
                                          </p:val>
                                        </p:tav>
                                        <p:tav tm="100000">
                                          <p:val>
                                            <p:strVal val="0-ppt_w/2"/>
                                          </p:val>
                                        </p:tav>
                                      </p:tavLst>
                                    </p:anim>
                                    <p:anim calcmode="lin" valueType="num">
                                      <p:cBhvr additive="base">
                                        <p:cTn id="439" dur="2000"/>
                                        <p:tgtEl>
                                          <p:spTgt spid="37"/>
                                        </p:tgtEl>
                                        <p:attrNameLst>
                                          <p:attrName>ppt_y</p:attrName>
                                        </p:attrNameLst>
                                      </p:cBhvr>
                                      <p:tavLst>
                                        <p:tav tm="0">
                                          <p:val>
                                            <p:strVal val="ppt_y"/>
                                          </p:val>
                                        </p:tav>
                                        <p:tav tm="100000">
                                          <p:val>
                                            <p:strVal val="ppt_y"/>
                                          </p:val>
                                        </p:tav>
                                      </p:tavLst>
                                    </p:anim>
                                    <p:set>
                                      <p:cBhvr>
                                        <p:cTn id="440" dur="1" fill="hold">
                                          <p:stCondLst>
                                            <p:cond delay="1999"/>
                                          </p:stCondLst>
                                        </p:cTn>
                                        <p:tgtEl>
                                          <p:spTgt spid="37"/>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2000"/>
                                        <p:tgtEl>
                                          <p:spTgt spid="38"/>
                                        </p:tgtEl>
                                        <p:attrNameLst>
                                          <p:attrName>ppt_x</p:attrName>
                                        </p:attrNameLst>
                                      </p:cBhvr>
                                      <p:tavLst>
                                        <p:tav tm="0">
                                          <p:val>
                                            <p:strVal val="ppt_x"/>
                                          </p:val>
                                        </p:tav>
                                        <p:tav tm="100000">
                                          <p:val>
                                            <p:strVal val="0-ppt_w/2"/>
                                          </p:val>
                                        </p:tav>
                                      </p:tavLst>
                                    </p:anim>
                                    <p:anim calcmode="lin" valueType="num">
                                      <p:cBhvr additive="base">
                                        <p:cTn id="443" dur="2000"/>
                                        <p:tgtEl>
                                          <p:spTgt spid="38"/>
                                        </p:tgtEl>
                                        <p:attrNameLst>
                                          <p:attrName>ppt_y</p:attrName>
                                        </p:attrNameLst>
                                      </p:cBhvr>
                                      <p:tavLst>
                                        <p:tav tm="0">
                                          <p:val>
                                            <p:strVal val="ppt_y"/>
                                          </p:val>
                                        </p:tav>
                                        <p:tav tm="100000">
                                          <p:val>
                                            <p:strVal val="ppt_y"/>
                                          </p:val>
                                        </p:tav>
                                      </p:tavLst>
                                    </p:anim>
                                    <p:set>
                                      <p:cBhvr>
                                        <p:cTn id="444" dur="1" fill="hold">
                                          <p:stCondLst>
                                            <p:cond delay="1999"/>
                                          </p:stCondLst>
                                        </p:cTn>
                                        <p:tgtEl>
                                          <p:spTgt spid="38"/>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2000"/>
                                        <p:tgtEl>
                                          <p:spTgt spid="39"/>
                                        </p:tgtEl>
                                        <p:attrNameLst>
                                          <p:attrName>ppt_x</p:attrName>
                                        </p:attrNameLst>
                                      </p:cBhvr>
                                      <p:tavLst>
                                        <p:tav tm="0">
                                          <p:val>
                                            <p:strVal val="ppt_x"/>
                                          </p:val>
                                        </p:tav>
                                        <p:tav tm="100000">
                                          <p:val>
                                            <p:strVal val="0-ppt_w/2"/>
                                          </p:val>
                                        </p:tav>
                                      </p:tavLst>
                                    </p:anim>
                                    <p:anim calcmode="lin" valueType="num">
                                      <p:cBhvr additive="base">
                                        <p:cTn id="447" dur="2000"/>
                                        <p:tgtEl>
                                          <p:spTgt spid="39"/>
                                        </p:tgtEl>
                                        <p:attrNameLst>
                                          <p:attrName>ppt_y</p:attrName>
                                        </p:attrNameLst>
                                      </p:cBhvr>
                                      <p:tavLst>
                                        <p:tav tm="0">
                                          <p:val>
                                            <p:strVal val="ppt_y"/>
                                          </p:val>
                                        </p:tav>
                                        <p:tav tm="100000">
                                          <p:val>
                                            <p:strVal val="ppt_y"/>
                                          </p:val>
                                        </p:tav>
                                      </p:tavLst>
                                    </p:anim>
                                    <p:set>
                                      <p:cBhvr>
                                        <p:cTn id="448" dur="1" fill="hold">
                                          <p:stCondLst>
                                            <p:cond delay="1999"/>
                                          </p:stCondLst>
                                        </p:cTn>
                                        <p:tgtEl>
                                          <p:spTgt spid="39"/>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2000"/>
                                        <p:tgtEl>
                                          <p:spTgt spid="40"/>
                                        </p:tgtEl>
                                        <p:attrNameLst>
                                          <p:attrName>ppt_x</p:attrName>
                                        </p:attrNameLst>
                                      </p:cBhvr>
                                      <p:tavLst>
                                        <p:tav tm="0">
                                          <p:val>
                                            <p:strVal val="ppt_x"/>
                                          </p:val>
                                        </p:tav>
                                        <p:tav tm="100000">
                                          <p:val>
                                            <p:strVal val="0-ppt_w/2"/>
                                          </p:val>
                                        </p:tav>
                                      </p:tavLst>
                                    </p:anim>
                                    <p:anim calcmode="lin" valueType="num">
                                      <p:cBhvr additive="base">
                                        <p:cTn id="451" dur="2000"/>
                                        <p:tgtEl>
                                          <p:spTgt spid="40"/>
                                        </p:tgtEl>
                                        <p:attrNameLst>
                                          <p:attrName>ppt_y</p:attrName>
                                        </p:attrNameLst>
                                      </p:cBhvr>
                                      <p:tavLst>
                                        <p:tav tm="0">
                                          <p:val>
                                            <p:strVal val="ppt_y"/>
                                          </p:val>
                                        </p:tav>
                                        <p:tav tm="100000">
                                          <p:val>
                                            <p:strVal val="ppt_y"/>
                                          </p:val>
                                        </p:tav>
                                      </p:tavLst>
                                    </p:anim>
                                    <p:set>
                                      <p:cBhvr>
                                        <p:cTn id="452" dur="1" fill="hold">
                                          <p:stCondLst>
                                            <p:cond delay="1999"/>
                                          </p:stCondLst>
                                        </p:cTn>
                                        <p:tgtEl>
                                          <p:spTgt spid="40"/>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2000"/>
                                        <p:tgtEl>
                                          <p:spTgt spid="41"/>
                                        </p:tgtEl>
                                        <p:attrNameLst>
                                          <p:attrName>ppt_x</p:attrName>
                                        </p:attrNameLst>
                                      </p:cBhvr>
                                      <p:tavLst>
                                        <p:tav tm="0">
                                          <p:val>
                                            <p:strVal val="ppt_x"/>
                                          </p:val>
                                        </p:tav>
                                        <p:tav tm="100000">
                                          <p:val>
                                            <p:strVal val="0-ppt_w/2"/>
                                          </p:val>
                                        </p:tav>
                                      </p:tavLst>
                                    </p:anim>
                                    <p:anim calcmode="lin" valueType="num">
                                      <p:cBhvr additive="base">
                                        <p:cTn id="455" dur="2000"/>
                                        <p:tgtEl>
                                          <p:spTgt spid="41"/>
                                        </p:tgtEl>
                                        <p:attrNameLst>
                                          <p:attrName>ppt_y</p:attrName>
                                        </p:attrNameLst>
                                      </p:cBhvr>
                                      <p:tavLst>
                                        <p:tav tm="0">
                                          <p:val>
                                            <p:strVal val="ppt_y"/>
                                          </p:val>
                                        </p:tav>
                                        <p:tav tm="100000">
                                          <p:val>
                                            <p:strVal val="ppt_y"/>
                                          </p:val>
                                        </p:tav>
                                      </p:tavLst>
                                    </p:anim>
                                    <p:set>
                                      <p:cBhvr>
                                        <p:cTn id="456" dur="1" fill="hold">
                                          <p:stCondLst>
                                            <p:cond delay="1999"/>
                                          </p:stCondLst>
                                        </p:cTn>
                                        <p:tgtEl>
                                          <p:spTgt spid="41"/>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2000"/>
                                        <p:tgtEl>
                                          <p:spTgt spid="42"/>
                                        </p:tgtEl>
                                        <p:attrNameLst>
                                          <p:attrName>ppt_x</p:attrName>
                                        </p:attrNameLst>
                                      </p:cBhvr>
                                      <p:tavLst>
                                        <p:tav tm="0">
                                          <p:val>
                                            <p:strVal val="ppt_x"/>
                                          </p:val>
                                        </p:tav>
                                        <p:tav tm="100000">
                                          <p:val>
                                            <p:strVal val="0-ppt_w/2"/>
                                          </p:val>
                                        </p:tav>
                                      </p:tavLst>
                                    </p:anim>
                                    <p:anim calcmode="lin" valueType="num">
                                      <p:cBhvr additive="base">
                                        <p:cTn id="459" dur="2000"/>
                                        <p:tgtEl>
                                          <p:spTgt spid="42"/>
                                        </p:tgtEl>
                                        <p:attrNameLst>
                                          <p:attrName>ppt_y</p:attrName>
                                        </p:attrNameLst>
                                      </p:cBhvr>
                                      <p:tavLst>
                                        <p:tav tm="0">
                                          <p:val>
                                            <p:strVal val="ppt_y"/>
                                          </p:val>
                                        </p:tav>
                                        <p:tav tm="100000">
                                          <p:val>
                                            <p:strVal val="ppt_y"/>
                                          </p:val>
                                        </p:tav>
                                      </p:tavLst>
                                    </p:anim>
                                    <p:set>
                                      <p:cBhvr>
                                        <p:cTn id="460" dur="1" fill="hold">
                                          <p:stCondLst>
                                            <p:cond delay="1999"/>
                                          </p:stCondLst>
                                        </p:cTn>
                                        <p:tgtEl>
                                          <p:spTgt spid="42"/>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2000"/>
                                        <p:tgtEl>
                                          <p:spTgt spid="43"/>
                                        </p:tgtEl>
                                        <p:attrNameLst>
                                          <p:attrName>ppt_x</p:attrName>
                                        </p:attrNameLst>
                                      </p:cBhvr>
                                      <p:tavLst>
                                        <p:tav tm="0">
                                          <p:val>
                                            <p:strVal val="ppt_x"/>
                                          </p:val>
                                        </p:tav>
                                        <p:tav tm="100000">
                                          <p:val>
                                            <p:strVal val="0-ppt_w/2"/>
                                          </p:val>
                                        </p:tav>
                                      </p:tavLst>
                                    </p:anim>
                                    <p:anim calcmode="lin" valueType="num">
                                      <p:cBhvr additive="base">
                                        <p:cTn id="463" dur="2000"/>
                                        <p:tgtEl>
                                          <p:spTgt spid="43"/>
                                        </p:tgtEl>
                                        <p:attrNameLst>
                                          <p:attrName>ppt_y</p:attrName>
                                        </p:attrNameLst>
                                      </p:cBhvr>
                                      <p:tavLst>
                                        <p:tav tm="0">
                                          <p:val>
                                            <p:strVal val="ppt_y"/>
                                          </p:val>
                                        </p:tav>
                                        <p:tav tm="100000">
                                          <p:val>
                                            <p:strVal val="ppt_y"/>
                                          </p:val>
                                        </p:tav>
                                      </p:tavLst>
                                    </p:anim>
                                    <p:set>
                                      <p:cBhvr>
                                        <p:cTn id="464" dur="1" fill="hold">
                                          <p:stCondLst>
                                            <p:cond delay="1999"/>
                                          </p:stCondLst>
                                        </p:cTn>
                                        <p:tgtEl>
                                          <p:spTgt spid="43"/>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2000"/>
                                        <p:tgtEl>
                                          <p:spTgt spid="44"/>
                                        </p:tgtEl>
                                        <p:attrNameLst>
                                          <p:attrName>ppt_x</p:attrName>
                                        </p:attrNameLst>
                                      </p:cBhvr>
                                      <p:tavLst>
                                        <p:tav tm="0">
                                          <p:val>
                                            <p:strVal val="ppt_x"/>
                                          </p:val>
                                        </p:tav>
                                        <p:tav tm="100000">
                                          <p:val>
                                            <p:strVal val="0-ppt_w/2"/>
                                          </p:val>
                                        </p:tav>
                                      </p:tavLst>
                                    </p:anim>
                                    <p:anim calcmode="lin" valueType="num">
                                      <p:cBhvr additive="base">
                                        <p:cTn id="467" dur="2000"/>
                                        <p:tgtEl>
                                          <p:spTgt spid="44"/>
                                        </p:tgtEl>
                                        <p:attrNameLst>
                                          <p:attrName>ppt_y</p:attrName>
                                        </p:attrNameLst>
                                      </p:cBhvr>
                                      <p:tavLst>
                                        <p:tav tm="0">
                                          <p:val>
                                            <p:strVal val="ppt_y"/>
                                          </p:val>
                                        </p:tav>
                                        <p:tav tm="100000">
                                          <p:val>
                                            <p:strVal val="ppt_y"/>
                                          </p:val>
                                        </p:tav>
                                      </p:tavLst>
                                    </p:anim>
                                    <p:set>
                                      <p:cBhvr>
                                        <p:cTn id="468" dur="1" fill="hold">
                                          <p:stCondLst>
                                            <p:cond delay="1999"/>
                                          </p:stCondLst>
                                        </p:cTn>
                                        <p:tgtEl>
                                          <p:spTgt spid="44"/>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2000" fill="hold"/>
                                        <p:tgtEl>
                                          <p:spTgt spid="4"/>
                                        </p:tgtEl>
                                        <p:attrNameLst>
                                          <p:attrName>r</p:attrName>
                                        </p:attrNameLst>
                                      </p:cBhvr>
                                    </p:animRot>
                                  </p:childTnLst>
                                </p:cTn>
                              </p:par>
                              <p:par>
                                <p:cTn id="471" presetID="8" presetClass="emph" presetSubtype="0" fill="hold" grpId="3" nodeType="withEffect">
                                  <p:stCondLst>
                                    <p:cond delay="0"/>
                                  </p:stCondLst>
                                  <p:childTnLst>
                                    <p:animRot by="-21600000">
                                      <p:cBhvr>
                                        <p:cTn id="472" dur="2000" fill="hold"/>
                                        <p:tgtEl>
                                          <p:spTgt spid="6"/>
                                        </p:tgtEl>
                                        <p:attrNameLst>
                                          <p:attrName>r</p:attrName>
                                        </p:attrNameLst>
                                      </p:cBhvr>
                                    </p:animRot>
                                  </p:childTnLst>
                                </p:cTn>
                              </p:par>
                              <p:par>
                                <p:cTn id="473" presetID="8" presetClass="emph" presetSubtype="0" fill="hold" grpId="3" nodeType="withEffect">
                                  <p:stCondLst>
                                    <p:cond delay="0"/>
                                  </p:stCondLst>
                                  <p:childTnLst>
                                    <p:animRot by="-21600000">
                                      <p:cBhvr>
                                        <p:cTn id="474" dur="2000" fill="hold"/>
                                        <p:tgtEl>
                                          <p:spTgt spid="8"/>
                                        </p:tgtEl>
                                        <p:attrNameLst>
                                          <p:attrName>r</p:attrName>
                                        </p:attrNameLst>
                                      </p:cBhvr>
                                    </p:animRot>
                                  </p:childTnLst>
                                </p:cTn>
                              </p:par>
                              <p:par>
                                <p:cTn id="475" presetID="8" presetClass="emph" presetSubtype="0" fill="hold" grpId="3" nodeType="withEffect">
                                  <p:stCondLst>
                                    <p:cond delay="0"/>
                                  </p:stCondLst>
                                  <p:childTnLst>
                                    <p:animRot by="-21600000">
                                      <p:cBhvr>
                                        <p:cTn id="476" dur="2000" fill="hold"/>
                                        <p:tgtEl>
                                          <p:spTgt spid="10"/>
                                        </p:tgtEl>
                                        <p:attrNameLst>
                                          <p:attrName>r</p:attrName>
                                        </p:attrNameLst>
                                      </p:cBhvr>
                                    </p:animRot>
                                  </p:childTnLst>
                                </p:cTn>
                              </p:par>
                              <p:par>
                                <p:cTn id="477" presetID="8" presetClass="emph" presetSubtype="0" fill="hold" grpId="3" nodeType="withEffect">
                                  <p:stCondLst>
                                    <p:cond delay="0"/>
                                  </p:stCondLst>
                                  <p:childTnLst>
                                    <p:animRot by="-21600000">
                                      <p:cBhvr>
                                        <p:cTn id="478" dur="2000" fill="hold"/>
                                        <p:tgtEl>
                                          <p:spTgt spid="12"/>
                                        </p:tgtEl>
                                        <p:attrNameLst>
                                          <p:attrName>r</p:attrName>
                                        </p:attrNameLst>
                                      </p:cBhvr>
                                    </p:animRot>
                                  </p:childTnLst>
                                </p:cTn>
                              </p:par>
                              <p:par>
                                <p:cTn id="479" presetID="8" presetClass="emph" presetSubtype="0" fill="hold" grpId="3" nodeType="withEffect">
                                  <p:stCondLst>
                                    <p:cond delay="0"/>
                                  </p:stCondLst>
                                  <p:childTnLst>
                                    <p:animRot by="-21600000">
                                      <p:cBhvr>
                                        <p:cTn id="480" dur="2000" fill="hold"/>
                                        <p:tgtEl>
                                          <p:spTgt spid="14"/>
                                        </p:tgtEl>
                                        <p:attrNameLst>
                                          <p:attrName>r</p:attrName>
                                        </p:attrNameLst>
                                      </p:cBhvr>
                                    </p:animRot>
                                  </p:childTnLst>
                                </p:cTn>
                              </p:par>
                              <p:par>
                                <p:cTn id="481" presetID="8" presetClass="emph" presetSubtype="0" fill="hold" grpId="3" nodeType="withEffect">
                                  <p:stCondLst>
                                    <p:cond delay="0"/>
                                  </p:stCondLst>
                                  <p:childTnLst>
                                    <p:animRot by="-21600000">
                                      <p:cBhvr>
                                        <p:cTn id="482" dur="2000" fill="hold"/>
                                        <p:tgtEl>
                                          <p:spTgt spid="16"/>
                                        </p:tgtEl>
                                        <p:attrNameLst>
                                          <p:attrName>r</p:attrName>
                                        </p:attrNameLst>
                                      </p:cBhvr>
                                    </p:animRot>
                                  </p:childTnLst>
                                </p:cTn>
                              </p:par>
                              <p:par>
                                <p:cTn id="483" presetID="8" presetClass="emph" presetSubtype="0" fill="hold" grpId="3" nodeType="withEffect">
                                  <p:stCondLst>
                                    <p:cond delay="0"/>
                                  </p:stCondLst>
                                  <p:childTnLst>
                                    <p:animRot by="-21600000">
                                      <p:cBhvr>
                                        <p:cTn id="484" dur="2000" fill="hold"/>
                                        <p:tgtEl>
                                          <p:spTgt spid="31"/>
                                        </p:tgtEl>
                                        <p:attrNameLst>
                                          <p:attrName>r</p:attrName>
                                        </p:attrNameLst>
                                      </p:cBhvr>
                                    </p:animRot>
                                  </p:childTnLst>
                                </p:cTn>
                              </p:par>
                              <p:par>
                                <p:cTn id="485" presetID="8" presetClass="emph" presetSubtype="0" fill="hold" grpId="3" nodeType="withEffect">
                                  <p:stCondLst>
                                    <p:cond delay="0"/>
                                  </p:stCondLst>
                                  <p:childTnLst>
                                    <p:animRot by="-21600000">
                                      <p:cBhvr>
                                        <p:cTn id="486" dur="2000" fill="hold"/>
                                        <p:tgtEl>
                                          <p:spTgt spid="32"/>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34"/>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35"/>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36"/>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37"/>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38"/>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39"/>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40"/>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41"/>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42"/>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43"/>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44"/>
                                        </p:tgtEl>
                                        <p:attrNameLst>
                                          <p:attrName>r</p:attrName>
                                        </p:attrNameLst>
                                      </p:cBhvr>
                                    </p:animRot>
                                  </p:childTnLst>
                                </p:cTn>
                              </p:par>
                              <p:par>
                                <p:cTn id="511" presetID="17" presetClass="entr" presetSubtype="10"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2000" fill="hold"/>
                                        <p:tgtEl>
                                          <p:spTgt spid="2"/>
                                        </p:tgtEl>
                                        <p:attrNameLst>
                                          <p:attrName>ppt_w</p:attrName>
                                        </p:attrNameLst>
                                      </p:cBhvr>
                                      <p:tavLst>
                                        <p:tav tm="0">
                                          <p:val>
                                            <p:fltVal val="0"/>
                                          </p:val>
                                        </p:tav>
                                        <p:tav tm="100000">
                                          <p:val>
                                            <p:strVal val="#ppt_w"/>
                                          </p:val>
                                        </p:tav>
                                      </p:tavLst>
                                    </p:anim>
                                    <p:anim calcmode="lin" valueType="num">
                                      <p:cBhvr>
                                        <p:cTn id="514" dur="2000" fill="hold"/>
                                        <p:tgtEl>
                                          <p:spTgt spid="2"/>
                                        </p:tgtEl>
                                        <p:attrNameLst>
                                          <p:attrName>ppt_h</p:attrName>
                                        </p:attrNameLst>
                                      </p:cBhvr>
                                      <p:tavLst>
                                        <p:tav tm="0">
                                          <p:val>
                                            <p:strVal val="#ppt_h"/>
                                          </p:val>
                                        </p:tav>
                                        <p:tav tm="100000">
                                          <p:val>
                                            <p:strVal val="#ppt_h"/>
                                          </p:val>
                                        </p:tav>
                                      </p:tavLst>
                                    </p:anim>
                                  </p:childTnLst>
                                </p:cTn>
                              </p:par>
                            </p:childTnLst>
                          </p:cTn>
                        </p:par>
                        <p:par>
                          <p:cTn id="515" fill="hold">
                            <p:stCondLst>
                              <p:cond delay="2000"/>
                            </p:stCondLst>
                            <p:childTnLst>
                              <p:par>
                                <p:cTn id="516" presetID="15" presetClass="entr" presetSubtype="0" fill="hold" nodeType="afterEffect">
                                  <p:stCondLst>
                                    <p:cond delay="0"/>
                                  </p:stCondLst>
                                  <p:childTnLst>
                                    <p:set>
                                      <p:cBhvr>
                                        <p:cTn id="517" dur="1" fill="hold">
                                          <p:stCondLst>
                                            <p:cond delay="0"/>
                                          </p:stCondLst>
                                        </p:cTn>
                                        <p:tgtEl>
                                          <p:spTgt spid="45"/>
                                        </p:tgtEl>
                                        <p:attrNameLst>
                                          <p:attrName>style.visibility</p:attrName>
                                        </p:attrNameLst>
                                      </p:cBhvr>
                                      <p:to>
                                        <p:strVal val="visible"/>
                                      </p:to>
                                    </p:set>
                                    <p:anim calcmode="lin" valueType="num">
                                      <p:cBhvr>
                                        <p:cTn id="518" dur="2000" fill="hold"/>
                                        <p:tgtEl>
                                          <p:spTgt spid="45"/>
                                        </p:tgtEl>
                                        <p:attrNameLst>
                                          <p:attrName>ppt_w</p:attrName>
                                        </p:attrNameLst>
                                      </p:cBhvr>
                                      <p:tavLst>
                                        <p:tav tm="0">
                                          <p:val>
                                            <p:fltVal val="0"/>
                                          </p:val>
                                        </p:tav>
                                        <p:tav tm="100000">
                                          <p:val>
                                            <p:strVal val="#ppt_w"/>
                                          </p:val>
                                        </p:tav>
                                      </p:tavLst>
                                    </p:anim>
                                    <p:anim calcmode="lin" valueType="num">
                                      <p:cBhvr>
                                        <p:cTn id="519" dur="2000" fill="hold"/>
                                        <p:tgtEl>
                                          <p:spTgt spid="45"/>
                                        </p:tgtEl>
                                        <p:attrNameLst>
                                          <p:attrName>ppt_h</p:attrName>
                                        </p:attrNameLst>
                                      </p:cBhvr>
                                      <p:tavLst>
                                        <p:tav tm="0">
                                          <p:val>
                                            <p:fltVal val="0"/>
                                          </p:val>
                                        </p:tav>
                                        <p:tav tm="100000">
                                          <p:val>
                                            <p:strVal val="#ppt_h"/>
                                          </p:val>
                                        </p:tav>
                                      </p:tavLst>
                                    </p:anim>
                                    <p:anim calcmode="lin" valueType="num">
                                      <p:cBhvr>
                                        <p:cTn id="520" dur="2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521" dur="2000" fill="hold"/>
                                        <p:tgtEl>
                                          <p:spTgt spid="4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LUCU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LUCUMA</Template>
  <TotalTime>0</TotalTime>
  <Words>257</Words>
  <Application>Microsoft Office PowerPoint</Application>
  <PresentationFormat>Presentación en pantalla (16:9)</PresentationFormat>
  <Paragraphs>35</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Presentación2 LUCUMA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2018-04-02T16:06:24Z</dcterms:created>
  <dcterms:modified xsi:type="dcterms:W3CDTF">2018-04-02T16:07:04Z</dcterms:modified>
</cp:coreProperties>
</file>