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8" r:id="rId3"/>
    <p:sldId id="300" r:id="rId4"/>
    <p:sldId id="302" r:id="rId5"/>
    <p:sldId id="257" r:id="rId6"/>
    <p:sldId id="303" r:id="rId7"/>
    <p:sldId id="261" r:id="rId8"/>
    <p:sldId id="305" r:id="rId9"/>
    <p:sldId id="260" r:id="rId10"/>
    <p:sldId id="304" r:id="rId11"/>
    <p:sldId id="301" r:id="rId12"/>
    <p:sldId id="259" r:id="rId13"/>
    <p:sldId id="266" r:id="rId14"/>
    <p:sldId id="263" r:id="rId15"/>
    <p:sldId id="262" r:id="rId16"/>
    <p:sldId id="265" r:id="rId17"/>
    <p:sldId id="264" r:id="rId18"/>
    <p:sldId id="268" r:id="rId19"/>
    <p:sldId id="267" r:id="rId20"/>
    <p:sldId id="271" r:id="rId21"/>
    <p:sldId id="269" r:id="rId22"/>
    <p:sldId id="274" r:id="rId23"/>
    <p:sldId id="270" r:id="rId24"/>
    <p:sldId id="275" r:id="rId25"/>
    <p:sldId id="273" r:id="rId26"/>
    <p:sldId id="276" r:id="rId27"/>
    <p:sldId id="277" r:id="rId28"/>
    <p:sldId id="279" r:id="rId29"/>
    <p:sldId id="280" r:id="rId30"/>
    <p:sldId id="281" r:id="rId31"/>
    <p:sldId id="282" r:id="rId32"/>
    <p:sldId id="287" r:id="rId33"/>
    <p:sldId id="284" r:id="rId34"/>
    <p:sldId id="283" r:id="rId35"/>
    <p:sldId id="286" r:id="rId36"/>
    <p:sldId id="290" r:id="rId37"/>
    <p:sldId id="288" r:id="rId38"/>
    <p:sldId id="289" r:id="rId39"/>
    <p:sldId id="292" r:id="rId40"/>
    <p:sldId id="291" r:id="rId41"/>
    <p:sldId id="272" r:id="rId42"/>
    <p:sldId id="294" r:id="rId43"/>
    <p:sldId id="298" r:id="rId44"/>
    <p:sldId id="296" r:id="rId45"/>
    <p:sldId id="297" r:id="rId46"/>
    <p:sldId id="299" r:id="rId47"/>
    <p:sldId id="285" r:id="rId48"/>
    <p:sldId id="295" r:id="rId49"/>
    <p:sldId id="306" r:id="rId5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OOEJGjJLUq0EV8q+ipvbw" hashData="H0DBhhGhc2I0okzHsTld2VNJuD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D60093"/>
    <a:srgbClr val="2B3616"/>
    <a:srgbClr val="FF9933"/>
    <a:srgbClr val="FF66CC"/>
    <a:srgbClr val="FFCCFF"/>
    <a:srgbClr val="FF6600"/>
    <a:srgbClr val="CC9900"/>
    <a:srgbClr val="FF99CC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AEF90A-FF34-4BCB-9353-F68F93573C13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91BC88-928D-4D64-96F3-F9E4B5F9C0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1BC88-928D-4D64-96F3-F9E4B5F9C05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1BC88-928D-4D64-96F3-F9E4B5F9C05F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159BC-A1B5-4AD7-8DE6-680954D7D3C8}" type="datetimeFigureOut">
              <a:rPr lang="es-ES" smtClean="0"/>
              <a:pPr/>
              <a:t>13/12/2015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E3006-2BE1-43BF-8B02-6B489A697C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38cae6fc6f2c95ffd967e5a2a20d7c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49154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9156" name="AutoShape 4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8 Imagen" descr="g-gif-update.ph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14428"/>
            <a:ext cx="3857620" cy="1009650"/>
          </a:xfrm>
          <a:prstGeom prst="rect">
            <a:avLst/>
          </a:prstGeom>
        </p:spPr>
      </p:pic>
      <p:pic>
        <p:nvPicPr>
          <p:cNvPr id="10" name="9 Imagen" descr="g-gif-update.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786" y="2214560"/>
            <a:ext cx="2071702" cy="748892"/>
          </a:xfrm>
          <a:prstGeom prst="rect">
            <a:avLst/>
          </a:prstGeom>
        </p:spPr>
      </p:pic>
      <p:pic>
        <p:nvPicPr>
          <p:cNvPr id="11" name="10 Imagen" descr="g-gif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662" y="3071816"/>
            <a:ext cx="1693861" cy="785812"/>
          </a:xfrm>
          <a:prstGeom prst="rect">
            <a:avLst/>
          </a:prstGeom>
        </p:spPr>
      </p:pic>
      <p:pic>
        <p:nvPicPr>
          <p:cNvPr id="13" name="12 Imagen" descr="g-gif-up.gif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285720" y="4357700"/>
            <a:ext cx="2428892" cy="241790"/>
          </a:xfrm>
          <a:prstGeom prst="rect">
            <a:avLst/>
          </a:prstGeom>
        </p:spPr>
      </p:pic>
      <p:pic>
        <p:nvPicPr>
          <p:cNvPr id="14" name="13 Imagen" descr="1b38cae6fc6f2c95ffd967e5a2a20d7c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3" name="Hawaii - Aloha-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7000"/>
                            </p:stCondLst>
                            <p:childTnLst>
                              <p:par>
                                <p:cTn id="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3616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acteristics-of-hibiscus-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28596" y="285734"/>
            <a:ext cx="8429684" cy="4500594"/>
          </a:xfrm>
          <a:prstGeom prst="frame">
            <a:avLst>
              <a:gd name="adj1" fmla="val 2341"/>
            </a:avLst>
          </a:prstGeom>
          <a:blipFill dpi="0" rotWithShape="1">
            <a:blip r:embed="rId2">
              <a:duotone>
                <a:prstClr val="black"/>
                <a:srgbClr val="FF99CC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Picture 4" descr="http://41.media.tumblr.com/5e14e16a326b3826b7429e2321efabd3/tumblr_mgr5rsNX6a1rm6jd7o1_r1_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253170">
            <a:off x="6407877" y="2790506"/>
            <a:ext cx="2786050" cy="263201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14348" y="928676"/>
            <a:ext cx="74295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hermosa flor de grandes pétalos e impresionantes colores, se ha convertido en una de las más populares entre los paisajistas y jardineros de todo el mundo. Es símbolo de buena vida y salud en muchos países tropicales y como sucede con la mayoría de las flores, su nombre varía por país y región. Algunos de los nombres más comunes son …</a:t>
            </a:r>
          </a:p>
          <a:p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“ flor de Jamaica, flor de Cayena, Rosa china o Mar </a:t>
            </a:r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Pacífico ,</a:t>
            </a:r>
          </a:p>
          <a:p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también es identificada como  la  flor  que representa</a:t>
            </a:r>
          </a:p>
          <a:p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a la ciudad de </a:t>
            </a:r>
            <a:r>
              <a:rPr lang="es-ES" sz="2400" dirty="0" err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Hawaii</a:t>
            </a:r>
            <a:r>
              <a:rPr lang="es-ES" sz="2400" dirty="0" smtClean="0">
                <a:solidFill>
                  <a:srgbClr val="FFCCFF"/>
                </a:solidFill>
                <a:latin typeface="Agency FB" pitchFamily="34" charset="0"/>
              </a:rPr>
              <a:t>.”</a:t>
            </a:r>
            <a:r>
              <a:rPr lang="es-ES" sz="2400" dirty="0" smtClean="0">
                <a:solidFill>
                  <a:srgbClr val="FFCCFF"/>
                </a:solidFill>
                <a:latin typeface="Agency FB" pitchFamily="34" charset="0"/>
              </a:rPr>
              <a:t/>
            </a:r>
            <a:br>
              <a:rPr lang="es-ES" sz="2400" dirty="0" smtClean="0">
                <a:solidFill>
                  <a:srgbClr val="FFCCFF"/>
                </a:solidFill>
                <a:latin typeface="Agency FB" pitchFamily="34" charset="0"/>
              </a:rPr>
            </a:br>
            <a:endParaRPr lang="es-ES" sz="2400" dirty="0">
              <a:solidFill>
                <a:srgbClr val="FFCCFF"/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57214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48a7756aa865a5338886ea0239a6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12000">
                <a:srgbClr val="CC0066">
                  <a:shade val="30000"/>
                  <a:satMod val="115000"/>
                  <a:alpha val="25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28596" y="285734"/>
            <a:ext cx="8429684" cy="4500594"/>
          </a:xfrm>
          <a:prstGeom prst="frame">
            <a:avLst>
              <a:gd name="adj1" fmla="val 2341"/>
            </a:avLst>
          </a:prstGeom>
          <a:blipFill dpi="0" rotWithShape="1">
            <a:blip r:embed="rId2">
              <a:duotone>
                <a:prstClr val="black"/>
                <a:srgbClr val="FF66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0418" name="Picture 2" descr="https://s-media-cache-ak0.pinimg.com/originals/73/9f/88/739f884f14c822379c4914146ea7e8c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62368">
            <a:off x="6500826" y="2606485"/>
            <a:ext cx="3004380" cy="253701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1214428"/>
            <a:ext cx="7572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BC8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hibisco es una planta tropical de muy fácil cultivo. Es amante del sol y de los climas secos y calientes. En lugares con estas condiciones el hibisco crece y florece la mayor parte del año sin requerir de muchas atenciones. Lo ideal es que gocen de temperaturas estables y suaves durante todo el año dado que proceden de zonas tropicales y cálidas.</a:t>
            </a:r>
            <a:br>
              <a:rPr lang="es-ES" sz="2400" dirty="0" smtClean="0">
                <a:solidFill>
                  <a:srgbClr val="FFBC8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endParaRPr lang="es-ES" sz="2400" dirty="0">
              <a:solidFill>
                <a:srgbClr val="FFBC8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63a40cb93786ac8f7eab14842984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285770"/>
            <a:ext cx="9787006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28596" y="285734"/>
            <a:ext cx="8429684" cy="4500594"/>
          </a:xfrm>
          <a:prstGeom prst="frame">
            <a:avLst>
              <a:gd name="adj1" fmla="val 2341"/>
            </a:avLst>
          </a:prstGeom>
          <a:blipFill dpi="0" rotWithShape="1">
            <a:blip r:embed="rId2">
              <a:duotone>
                <a:prstClr val="black"/>
                <a:srgbClr val="D60093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Picture 4" descr="http://41.media.tumblr.com/5e14e16a326b3826b7429e2321efabd3/tumblr_mgr5rsNX6a1rm6jd7o1_r1_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515123">
            <a:off x="6987296" y="2819281"/>
            <a:ext cx="2751904" cy="259975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57224" y="1571618"/>
            <a:ext cx="68580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Pertenecen a la familia de las </a:t>
            </a:r>
            <a:r>
              <a:rPr lang="es-ES" sz="2400" dirty="0" err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Malvaceae</a:t>
            </a:r>
            <a: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y está formado por plantas de follaje con un carácter anual o perenne. En climas subtropicales y tropicales la floración es continua durante todo el año, en clima continentales es en verano.</a:t>
            </a:r>
            <a:br>
              <a:rPr lang="es-ES" sz="24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endParaRPr lang="es-ES" sz="2400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74774fcfac509762fc556e73cc82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 rot="5400000">
            <a:off x="1843971" y="200892"/>
            <a:ext cx="5170307" cy="4714908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 rot="5400000">
            <a:off x="1835883" y="583543"/>
            <a:ext cx="5170307" cy="4003224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854754" y="921694"/>
            <a:ext cx="5170307" cy="3380500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878657" y="1292869"/>
            <a:ext cx="5170307" cy="2591716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900582" y="1651070"/>
            <a:ext cx="5170307" cy="1868171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922148" y="2006912"/>
            <a:ext cx="5170307" cy="1156486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28596" y="285734"/>
            <a:ext cx="8429684" cy="4500594"/>
          </a:xfrm>
          <a:prstGeom prst="frame">
            <a:avLst>
              <a:gd name="adj1" fmla="val 2341"/>
            </a:avLst>
          </a:prstGeom>
          <a:blipFill dpi="0" rotWithShape="1">
            <a:blip r:embed="rId2">
              <a:duotone>
                <a:prstClr val="black"/>
                <a:srgbClr val="FF66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0418" name="Picture 2" descr="https://s-media-cache-ak0.pinimg.com/originals/73/9f/88/739f884f14c822379c4914146ea7e8c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555128" flipH="1">
            <a:off x="6809088" y="2905149"/>
            <a:ext cx="2702217" cy="243839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1214428"/>
            <a:ext cx="72152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BC8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hibisco es una de esas plantas que ha sido constantemente objeto de experimentación en la creación de fantásticos híbridos. Por eso existe una gran variedad de colores, formas y tamaños en las flores. Conocer la gran variedad disponible hoy día es una tarea titánica. Todos los años salen nuevas mezclas de colores y se siguen creando impresionantes híbridos con nuevas formas y tamaños.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+Hibiscus+Flower+Wallpapers+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ab4d7b521b26327721d93ddcf19ce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51700be48f412fd4103b7362dc8c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4eab84d5cb8acda3f89175796d08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0">
                <a:srgbClr val="FFFFCC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4669b2de8d6b3cbbdf135b93d1af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4c033e8dee21b67d433159e3719e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00"/>
                            </p:stCondLst>
                            <p:childTnLst>
                              <p:par>
                                <p:cTn id="18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5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4fcf4c6247047e39be93ac8db076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715372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875229"/>
            <a:ext cx="428628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429652" y="1821651"/>
            <a:ext cx="500066" cy="155377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28596" y="1714494"/>
            <a:ext cx="428628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215338" y="1660916"/>
            <a:ext cx="500066" cy="19288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71472" y="1660915"/>
            <a:ext cx="428628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95310" y="1553759"/>
            <a:ext cx="490542" cy="235745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001024" y="1607337"/>
            <a:ext cx="500066" cy="208956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715272" y="1500180"/>
            <a:ext cx="572299" cy="230387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00100" y="1446602"/>
            <a:ext cx="490542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58" y="1393023"/>
            <a:ext cx="572299" cy="2571768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214414" y="1393023"/>
            <a:ext cx="490542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86644" y="1339444"/>
            <a:ext cx="572299" cy="27325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428728" y="1232288"/>
            <a:ext cx="490542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072330" y="1178709"/>
            <a:ext cx="572299" cy="300039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643042" y="1178709"/>
            <a:ext cx="490542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125130"/>
            <a:ext cx="572299" cy="316113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857356" y="1017973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715140" y="910816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143108" y="910816"/>
            <a:ext cx="490542" cy="3696917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357950" y="803659"/>
            <a:ext cx="633418" cy="3696917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357422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215074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000760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786446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3000364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572132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286116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357818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571868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072066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786182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4857752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000496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643438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3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9b89f6e91509d48a2d52382285c7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dfb32a8a845882b6c04eee699d0e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de9c5e63a341d8d203f58c979f39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b520e91b11d966106dedf03d69ec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d89ec793600cff952acd37248076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d04a8dd8b2ed09fe241fdf8f11b5a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f5e27fa74d32ebc988cd3506d07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3096430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378294" y="166393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309403" y="180896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643174" y="264318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929181" y="2786073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786041" y="857247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85723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e4145051d90a15350702a2864287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CC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f28d0dc59e5165ae96774fecb4b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3ea77498589caefba9af3d574c6f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53d85521a382e99fa2c66c28686d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45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07a95891c33bccd0e31e816fc59f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605763" y="7551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1034391" y="57558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463020" y="107564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891646" y="157571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2248837" y="20043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606028" y="243296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3034657" y="293303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463282" y="336166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820474" y="37902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035970" y="27498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7678781" y="4321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250152" y="93224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6821524" y="143231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392896" y="186094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035707" y="22895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5607078" y="278963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178450" y="328970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300402">
            <a:off x="4802782" y="3792167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8" y="30005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8" y="87157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8" y="1371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8" y="19431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8" y="244319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8" y="308377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8" y="358382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285770"/>
            <a:ext cx="9787006" cy="607223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60b1448c088e64668af6d669614c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 rot="5400000">
            <a:off x="1843971" y="200892"/>
            <a:ext cx="5170307" cy="4714908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 rot="5400000">
            <a:off x="1835883" y="583543"/>
            <a:ext cx="5170307" cy="4003224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 rot="5400000">
            <a:off x="1854754" y="921694"/>
            <a:ext cx="5170307" cy="3380500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878657" y="1292869"/>
            <a:ext cx="5170307" cy="2591716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900582" y="1651070"/>
            <a:ext cx="5170307" cy="1868171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922148" y="2006912"/>
            <a:ext cx="5170307" cy="1156486"/>
          </a:xfrm>
          <a:prstGeom prst="ellipse">
            <a:avLst/>
          </a:prstGeom>
          <a:gradFill flip="none" rotWithShape="1">
            <a:gsLst>
              <a:gs pos="100000">
                <a:srgbClr val="FFC000">
                  <a:alpha val="58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29_zolty-hibisk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1169dc827c3779ce3ca4a579954a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CC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404_kwiat-bialy-hibiskus-niebo-la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73000">
                <a:schemeClr val="tx1">
                  <a:alpha val="5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420_kwiat-olto-czerwony-hibisk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3616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92_hibiskus-kwiaty-park-fontan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00"/>
                            </p:stCondLst>
                            <p:childTnLst>
                              <p:par>
                                <p:cTn id="18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35b14288779fdc86846ac8c6ce8a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715372" y="1982387"/>
            <a:ext cx="428628" cy="1178727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875229"/>
            <a:ext cx="428628" cy="1553777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429652" y="1821651"/>
            <a:ext cx="500066" cy="1553777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28596" y="1714494"/>
            <a:ext cx="428628" cy="192882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215338" y="1660916"/>
            <a:ext cx="500066" cy="192882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71472" y="1660915"/>
            <a:ext cx="428628" cy="208956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95310" y="1553759"/>
            <a:ext cx="490542" cy="235745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001024" y="1607337"/>
            <a:ext cx="500066" cy="208956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715272" y="1500180"/>
            <a:ext cx="572299" cy="230387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00100" y="1446602"/>
            <a:ext cx="490542" cy="257176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58" y="1393023"/>
            <a:ext cx="572299" cy="257176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214414" y="1393023"/>
            <a:ext cx="490542" cy="273250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86644" y="1339444"/>
            <a:ext cx="572299" cy="273250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428728" y="1232288"/>
            <a:ext cx="490542" cy="300039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072330" y="1178709"/>
            <a:ext cx="572299" cy="300039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643042" y="1178709"/>
            <a:ext cx="490542" cy="316113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125130"/>
            <a:ext cx="572299" cy="316113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857356" y="1017973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715140" y="910816"/>
            <a:ext cx="490542" cy="3482603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143108" y="910816"/>
            <a:ext cx="490542" cy="3696917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357950" y="803659"/>
            <a:ext cx="633418" cy="3696917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357422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215074" y="803660"/>
            <a:ext cx="490542" cy="385765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000760" y="696503"/>
            <a:ext cx="490542" cy="407196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786446" y="589346"/>
            <a:ext cx="490542" cy="428628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3000364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572132" y="482189"/>
            <a:ext cx="490542" cy="450059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286116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357818" y="428610"/>
            <a:ext cx="490542" cy="471489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571868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072066" y="375031"/>
            <a:ext cx="490542" cy="4768469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786182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4857752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000496" y="267874"/>
            <a:ext cx="490542" cy="487562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643438" y="214296"/>
            <a:ext cx="490542" cy="492920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3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FF66CC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56086f4bf8b868728c8edc912d4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B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bb07a862ea62d877a00eff1f2d15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 rot="10800000">
            <a:off x="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0800000">
            <a:off x="10001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0800000">
            <a:off x="20002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000264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0800000">
            <a:off x="3000364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0800000">
            <a:off x="40005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00528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0800000">
            <a:off x="5000628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000628" y="2571750"/>
            <a:ext cx="100010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0800000">
            <a:off x="6000792" y="0"/>
            <a:ext cx="1071538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92" y="2571750"/>
            <a:ext cx="1071538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0800000">
            <a:off x="7072330" y="0"/>
            <a:ext cx="1071570" cy="257175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7072330" y="2571750"/>
            <a:ext cx="1071570" cy="257175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10800000">
            <a:off x="8143900" y="0"/>
            <a:ext cx="1000100" cy="257175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143900" y="2571750"/>
            <a:ext cx="1000100" cy="2571750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7a772618b9219fa640f59a154466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296004" y="0"/>
            <a:ext cx="2847996" cy="514350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571486"/>
            <a:ext cx="2786050" cy="400051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357818" y="642924"/>
            <a:ext cx="2847996" cy="392909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928676"/>
            <a:ext cx="2786050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429124" y="928676"/>
            <a:ext cx="2847996" cy="3286148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7488" y="1500180"/>
            <a:ext cx="1714512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3438" y="1500180"/>
            <a:ext cx="1776426" cy="2143140"/>
          </a:xfrm>
          <a:prstGeom prst="moon">
            <a:avLst>
              <a:gd name="adj" fmla="val 1854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6dc4664091e63a9c86d6cc15039a3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a4f5dd77675135e4b9d36932a948a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4cce159f4f537639ebc20768c05e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86772">
            <a:off x="3810788" y="3096430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7990565">
            <a:off x="3810588" y="595900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001241">
            <a:off x="2378294" y="166393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706737">
            <a:off x="5309403" y="180896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5355">
            <a:off x="2643174" y="264318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929181" y="2786073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786041" y="857247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857238"/>
            <a:ext cx="1500198" cy="1500180"/>
          </a:xfrm>
          <a:prstGeom prst="teardrop">
            <a:avLst/>
          </a:prstGeom>
          <a:gradFill flip="none" rotWithShape="1">
            <a:gsLst>
              <a:gs pos="56000">
                <a:srgbClr val="FF99CC">
                  <a:alpha val="60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2328d3c470b8de8b92bea9bd3bb7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677949deed2cea34d25e217c7c7a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c05eb82fd64419d75a4c19e94ae2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653556197883a3ec881bec0bcd6b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58000">
                <a:schemeClr val="tx1"/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3616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80_hibiskus-liscie-przebijajace-wiat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rgbClr val="FF66CC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rgbClr val="FF66CC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F66CC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chemeClr val="accent3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solidFill>
            <a:srgbClr val="FF66CC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787006" cy="5786478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b6401c84afde72cf3c4076a0040e1c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1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4" name="53 Imagen" descr="g-gif-update.php.gif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20801449">
            <a:off x="6030856" y="3533136"/>
            <a:ext cx="1854789" cy="844591"/>
          </a:xfrm>
          <a:prstGeom prst="rect">
            <a:avLst/>
          </a:prstGeom>
        </p:spPr>
      </p:pic>
      <p:sp>
        <p:nvSpPr>
          <p:cNvPr id="53" name="52 Rectángulo"/>
          <p:cNvSpPr/>
          <p:nvPr/>
        </p:nvSpPr>
        <p:spPr>
          <a:xfrm>
            <a:off x="-285784" y="-285770"/>
            <a:ext cx="9787006" cy="6215106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6000"/>
                            </p:stCondLst>
                            <p:childTnLst>
                              <p:par>
                                <p:cTn id="4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</Words>
  <Application>Microsoft Office PowerPoint</Application>
  <PresentationFormat>Presentación en pantalla (16:9)</PresentationFormat>
  <Paragraphs>12</Paragraphs>
  <Slides>48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63</cp:revision>
  <dcterms:created xsi:type="dcterms:W3CDTF">2015-12-11T23:57:27Z</dcterms:created>
  <dcterms:modified xsi:type="dcterms:W3CDTF">2015-12-13T17:46:28Z</dcterms:modified>
</cp:coreProperties>
</file>