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4" r:id="rId3"/>
    <p:sldId id="257" r:id="rId4"/>
    <p:sldId id="303" r:id="rId5"/>
    <p:sldId id="282" r:id="rId6"/>
    <p:sldId id="258" r:id="rId7"/>
    <p:sldId id="304" r:id="rId8"/>
    <p:sldId id="259" r:id="rId9"/>
    <p:sldId id="260" r:id="rId10"/>
    <p:sldId id="305" r:id="rId11"/>
    <p:sldId id="265" r:id="rId12"/>
    <p:sldId id="256" r:id="rId13"/>
    <p:sldId id="306" r:id="rId14"/>
    <p:sldId id="264" r:id="rId15"/>
    <p:sldId id="267" r:id="rId16"/>
    <p:sldId id="307" r:id="rId17"/>
    <p:sldId id="263" r:id="rId18"/>
    <p:sldId id="261" r:id="rId19"/>
    <p:sldId id="262" r:id="rId20"/>
    <p:sldId id="266" r:id="rId21"/>
    <p:sldId id="268" r:id="rId22"/>
    <p:sldId id="269" r:id="rId23"/>
    <p:sldId id="270" r:id="rId24"/>
    <p:sldId id="273" r:id="rId25"/>
    <p:sldId id="271" r:id="rId26"/>
    <p:sldId id="272" r:id="rId27"/>
    <p:sldId id="280" r:id="rId28"/>
    <p:sldId id="277" r:id="rId29"/>
    <p:sldId id="279" r:id="rId30"/>
    <p:sldId id="293" r:id="rId31"/>
    <p:sldId id="274" r:id="rId32"/>
    <p:sldId id="281" r:id="rId33"/>
    <p:sldId id="275" r:id="rId34"/>
    <p:sldId id="285" r:id="rId35"/>
    <p:sldId id="288" r:id="rId36"/>
    <p:sldId id="291" r:id="rId37"/>
    <p:sldId id="278" r:id="rId38"/>
    <p:sldId id="294" r:id="rId39"/>
    <p:sldId id="292" r:id="rId40"/>
    <p:sldId id="290" r:id="rId41"/>
    <p:sldId id="295" r:id="rId42"/>
    <p:sldId id="296" r:id="rId43"/>
    <p:sldId id="301" r:id="rId44"/>
    <p:sldId id="297" r:id="rId45"/>
    <p:sldId id="299" r:id="rId46"/>
    <p:sldId id="302" r:id="rId47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iVvzYvjICstzfGgmsLtSg" hashData="K7VsYuJMlEu7MHCyvsw5C2BH0N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542A"/>
    <a:srgbClr val="462D00"/>
    <a:srgbClr val="FF6699"/>
    <a:srgbClr val="FF9999"/>
    <a:srgbClr val="FF3300"/>
    <a:srgbClr val="120C0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40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6933C-99A6-4152-BFDF-B38A53619162}" type="datetimeFigureOut">
              <a:rPr lang="es-PE" smtClean="0"/>
              <a:pPr/>
              <a:t>4/05/2018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2BB2-DCC2-4A89-B3B1-0582E5616C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6933C-99A6-4152-BFDF-B38A53619162}" type="datetimeFigureOut">
              <a:rPr lang="es-PE" smtClean="0"/>
              <a:pPr/>
              <a:t>4/05/2018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2BB2-DCC2-4A89-B3B1-0582E5616C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6933C-99A6-4152-BFDF-B38A53619162}" type="datetimeFigureOut">
              <a:rPr lang="es-PE" smtClean="0"/>
              <a:pPr/>
              <a:t>4/05/2018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2BB2-DCC2-4A89-B3B1-0582E5616C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6933C-99A6-4152-BFDF-B38A53619162}" type="datetimeFigureOut">
              <a:rPr lang="es-PE" smtClean="0"/>
              <a:pPr/>
              <a:t>4/05/2018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2BB2-DCC2-4A89-B3B1-0582E5616C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6933C-99A6-4152-BFDF-B38A53619162}" type="datetimeFigureOut">
              <a:rPr lang="es-PE" smtClean="0"/>
              <a:pPr/>
              <a:t>4/05/2018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2BB2-DCC2-4A89-B3B1-0582E5616C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6933C-99A6-4152-BFDF-B38A53619162}" type="datetimeFigureOut">
              <a:rPr lang="es-PE" smtClean="0"/>
              <a:pPr/>
              <a:t>4/05/2018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2BB2-DCC2-4A89-B3B1-0582E5616C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6933C-99A6-4152-BFDF-B38A53619162}" type="datetimeFigureOut">
              <a:rPr lang="es-PE" smtClean="0"/>
              <a:pPr/>
              <a:t>4/05/2018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2BB2-DCC2-4A89-B3B1-0582E5616C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6933C-99A6-4152-BFDF-B38A53619162}" type="datetimeFigureOut">
              <a:rPr lang="es-PE" smtClean="0"/>
              <a:pPr/>
              <a:t>4/05/2018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2BB2-DCC2-4A89-B3B1-0582E5616C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6933C-99A6-4152-BFDF-B38A53619162}" type="datetimeFigureOut">
              <a:rPr lang="es-PE" smtClean="0"/>
              <a:pPr/>
              <a:t>4/05/2018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2BB2-DCC2-4A89-B3B1-0582E5616C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6933C-99A6-4152-BFDF-B38A53619162}" type="datetimeFigureOut">
              <a:rPr lang="es-PE" smtClean="0"/>
              <a:pPr/>
              <a:t>4/05/2018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2BB2-DCC2-4A89-B3B1-0582E5616C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6933C-99A6-4152-BFDF-B38A53619162}" type="datetimeFigureOut">
              <a:rPr lang="es-PE" smtClean="0"/>
              <a:pPr/>
              <a:t>4/05/2018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2BB2-DCC2-4A89-B3B1-0582E5616C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6933C-99A6-4152-BFDF-B38A53619162}" type="datetimeFigureOut">
              <a:rPr lang="es-PE" smtClean="0"/>
              <a:pPr/>
              <a:t>4/05/2018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A2BB2-DCC2-4A89-B3B1-0582E5616C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2.png"/><Relationship Id="rId18" Type="http://schemas.openxmlformats.org/officeDocument/2006/relationships/image" Target="../media/image7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8.png"/><Relationship Id="rId11" Type="http://schemas.openxmlformats.org/officeDocument/2006/relationships/image" Target="../media/image7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7.png"/><Relationship Id="rId9" Type="http://schemas.openxmlformats.org/officeDocument/2006/relationships/image" Target="../media/image7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k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pic>
        <p:nvPicPr>
          <p:cNvPr id="12" name="11 Imagen" descr="cooltext28496361224391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714362"/>
            <a:ext cx="2733675" cy="1000125"/>
          </a:xfrm>
          <a:prstGeom prst="rect">
            <a:avLst/>
          </a:prstGeom>
        </p:spPr>
      </p:pic>
      <p:pic>
        <p:nvPicPr>
          <p:cNvPr id="13" name="12 Imagen" descr="cooltext28496362732761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1643056"/>
            <a:ext cx="1495425" cy="1057275"/>
          </a:xfrm>
          <a:prstGeom prst="rect">
            <a:avLst/>
          </a:prstGeom>
        </p:spPr>
      </p:pic>
      <p:pic>
        <p:nvPicPr>
          <p:cNvPr id="14" name="13 Imagen" descr="cooltext28496364034510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48" y="2571750"/>
            <a:ext cx="1352550" cy="1057275"/>
          </a:xfrm>
          <a:prstGeom prst="rect">
            <a:avLst/>
          </a:prstGeom>
        </p:spPr>
      </p:pic>
      <p:pic>
        <p:nvPicPr>
          <p:cNvPr id="15" name="14 Imagen" descr="cooltext284963537139689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282" y="3571882"/>
            <a:ext cx="2838450" cy="962025"/>
          </a:xfrm>
          <a:prstGeom prst="rect">
            <a:avLst/>
          </a:prstGeom>
        </p:spPr>
      </p:pic>
      <p:pic>
        <p:nvPicPr>
          <p:cNvPr id="16" name="15 Imagen" descr="circle-447982_640.png"/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2357422" y="1428742"/>
            <a:ext cx="3071834" cy="2500330"/>
          </a:xfrm>
          <a:prstGeom prst="rect">
            <a:avLst/>
          </a:prstGeom>
        </p:spPr>
      </p:pic>
      <p:pic>
        <p:nvPicPr>
          <p:cNvPr id="17" name="16 Imagen" descr="circle-447982_640.png"/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 rot="4779428">
            <a:off x="3612996" y="-14838"/>
            <a:ext cx="3071834" cy="2500330"/>
          </a:xfrm>
          <a:prstGeom prst="rect">
            <a:avLst/>
          </a:prstGeom>
        </p:spPr>
      </p:pic>
      <p:pic>
        <p:nvPicPr>
          <p:cNvPr id="18" name="17 Imagen" descr="circle-447982_640.png"/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 rot="8379450">
            <a:off x="5016041" y="1197028"/>
            <a:ext cx="3071834" cy="2500330"/>
          </a:xfrm>
          <a:prstGeom prst="rect">
            <a:avLst/>
          </a:prstGeom>
        </p:spPr>
      </p:pic>
      <p:pic>
        <p:nvPicPr>
          <p:cNvPr id="19" name="18 Imagen" descr="circle-447982_640.png"/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 rot="15121960">
            <a:off x="3770378" y="2525302"/>
            <a:ext cx="3071834" cy="2500330"/>
          </a:xfrm>
          <a:prstGeom prst="rect">
            <a:avLst/>
          </a:prstGeom>
        </p:spPr>
      </p:pic>
      <p:pic>
        <p:nvPicPr>
          <p:cNvPr id="20" name="19 Imagen" descr="circle-447982_640.png"/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 rot="742041">
            <a:off x="2518100" y="514245"/>
            <a:ext cx="3071834" cy="2500330"/>
          </a:xfrm>
          <a:prstGeom prst="rect">
            <a:avLst/>
          </a:prstGeom>
        </p:spPr>
      </p:pic>
      <p:pic>
        <p:nvPicPr>
          <p:cNvPr id="21" name="20 Imagen" descr="circle-447982_640.png"/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 rot="6524849">
            <a:off x="4570684" y="320293"/>
            <a:ext cx="3071834" cy="2500330"/>
          </a:xfrm>
          <a:prstGeom prst="rect">
            <a:avLst/>
          </a:prstGeom>
        </p:spPr>
      </p:pic>
      <p:pic>
        <p:nvPicPr>
          <p:cNvPr id="22" name="21 Imagen" descr="circle-447982_640.png"/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 rot="13247200">
            <a:off x="4658472" y="2342779"/>
            <a:ext cx="3071834" cy="2500330"/>
          </a:xfrm>
          <a:prstGeom prst="rect">
            <a:avLst/>
          </a:prstGeom>
        </p:spPr>
      </p:pic>
      <p:pic>
        <p:nvPicPr>
          <p:cNvPr id="23" name="22 Imagen" descr="circle-447982_640.png"/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 rot="17487117">
            <a:off x="2832533" y="2422494"/>
            <a:ext cx="3071834" cy="2500330"/>
          </a:xfrm>
          <a:prstGeom prst="rect">
            <a:avLst/>
          </a:prstGeom>
        </p:spPr>
      </p:pic>
      <p:pic>
        <p:nvPicPr>
          <p:cNvPr id="24" name="23 Imagen" descr="cooltext284964430043747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86578" y="4033252"/>
            <a:ext cx="2214578" cy="338339"/>
          </a:xfrm>
          <a:prstGeom prst="rect">
            <a:avLst/>
          </a:prstGeom>
        </p:spPr>
      </p:pic>
      <p:pic>
        <p:nvPicPr>
          <p:cNvPr id="25" name="24 Imagen" descr="mk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</p:spTree>
  </p:cSld>
  <p:clrMapOvr>
    <a:masterClrMapping/>
  </p:clrMapOvr>
  <p:transition advTm="18000">
    <p:sndAc>
      <p:stSnd loop="1">
        <p:snd r:embed="rId2" name="Chris_Spheeris_-_Quiver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000"/>
                            </p:stCondLst>
                            <p:childTnLst>
                              <p:par>
                                <p:cTn id="1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000"/>
                            </p:stCondLst>
                            <p:childTnLst>
                              <p:par>
                                <p:cTn id="1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,ryilk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pic>
        <p:nvPicPr>
          <p:cNvPr id="3" name="2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535565" y="-200665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7" y="-22446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87488" y="215795"/>
            <a:ext cx="1428750" cy="106214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8" y="27562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8" y="87090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8" y="91854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8" y="1442410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8" y="1490047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7" y="2013914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7" y="2061551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8" y="2585418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8" y="263305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9" y="308550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9" y="313314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9" y="3728426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9" y="3776063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9" y="4299929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9" y="4347566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428660" y="-285770"/>
            <a:ext cx="9929882" cy="707236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1026" name="Picture 2" descr="Resultado de imagen para gif buho animad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357436"/>
            <a:ext cx="1771650" cy="257175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928794" y="1071552"/>
            <a:ext cx="542928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Los búhos son, casi siempre, nocturnos, lo que significa que sólo están activos durante la noche. Es muy raro que usted vea uno durante el día.</a:t>
            </a:r>
          </a:p>
          <a:p>
            <a:pPr algn="ctr"/>
            <a:r>
              <a:rPr lang="es-PE" sz="1600" dirty="0" smtClean="0"/>
              <a:t>Las lechuzas hembras de casi todas las especies son aproximadamente 25% más grandes que los machos.</a:t>
            </a:r>
          </a:p>
          <a:p>
            <a:pPr algn="ctr"/>
            <a:r>
              <a:rPr lang="es-PE" sz="1600" dirty="0" smtClean="0"/>
              <a:t>A pesar de que existen muchas especies de búhos, se dividen en dos categorías principales – los búhos típicos y las lechuzas.</a:t>
            </a:r>
          </a:p>
          <a:p>
            <a:pPr algn="ctr"/>
            <a:r>
              <a:rPr lang="es-PE" sz="1600" dirty="0" smtClean="0"/>
              <a:t>Los búhos tienen una visión excepcional que les permite ser muy buenos cazadores. También tienen muy buen oído.</a:t>
            </a:r>
          </a:p>
          <a:p>
            <a:pPr algn="ctr"/>
            <a:r>
              <a:rPr lang="es-PE" sz="1600" dirty="0" smtClean="0"/>
              <a:t>Los picos de los búhos son pequeños pero también muy eficaces. Les ayudan con el control de presas, así como manera de luchar contra los depredadores.</a:t>
            </a:r>
          </a:p>
          <a:p>
            <a:endParaRPr lang="es-PE" sz="1600" dirty="0"/>
          </a:p>
        </p:txBody>
      </p:sp>
      <p:sp>
        <p:nvSpPr>
          <p:cNvPr id="5" name="4 Rectángulo"/>
          <p:cNvSpPr/>
          <p:nvPr/>
        </p:nvSpPr>
        <p:spPr>
          <a:xfrm>
            <a:off x="-571536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kk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8" y="1214428"/>
            <a:ext cx="285728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57150" y="1214428"/>
            <a:ext cx="285760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714372" y="1214428"/>
            <a:ext cx="285728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071530" y="1214428"/>
            <a:ext cx="285760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1428752" y="1214428"/>
            <a:ext cx="285728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1785910" y="1214428"/>
            <a:ext cx="285760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2143132" y="1214428"/>
            <a:ext cx="285728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2500290" y="1214428"/>
            <a:ext cx="285760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2857512" y="1214428"/>
            <a:ext cx="285728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3214670" y="1214428"/>
            <a:ext cx="285760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3571892" y="1214428"/>
            <a:ext cx="285728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3929050" y="1214428"/>
            <a:ext cx="285760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4286272" y="1214428"/>
            <a:ext cx="285728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4643430" y="1214428"/>
            <a:ext cx="285760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5000652" y="1214428"/>
            <a:ext cx="285728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5357810" y="1214428"/>
            <a:ext cx="285760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5715032" y="1214428"/>
            <a:ext cx="285728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6072190" y="1214428"/>
            <a:ext cx="285760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6429412" y="1214428"/>
            <a:ext cx="285728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6786570" y="1214428"/>
            <a:ext cx="285760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7143792" y="1214428"/>
            <a:ext cx="285728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7500950" y="1214428"/>
            <a:ext cx="285760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Rectángulo"/>
          <p:cNvSpPr/>
          <p:nvPr/>
        </p:nvSpPr>
        <p:spPr>
          <a:xfrm>
            <a:off x="7858172" y="1214428"/>
            <a:ext cx="285728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Rectángulo"/>
          <p:cNvSpPr/>
          <p:nvPr/>
        </p:nvSpPr>
        <p:spPr>
          <a:xfrm>
            <a:off x="8215330" y="1214428"/>
            <a:ext cx="285760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8572520" y="1214428"/>
            <a:ext cx="285728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Rectángulo"/>
          <p:cNvSpPr/>
          <p:nvPr/>
        </p:nvSpPr>
        <p:spPr>
          <a:xfrm>
            <a:off x="8929718" y="1214428"/>
            <a:ext cx="214282" cy="285752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0" name="29 Rectángulo"/>
          <p:cNvSpPr/>
          <p:nvPr/>
        </p:nvSpPr>
        <p:spPr>
          <a:xfrm>
            <a:off x="-571536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.fdgh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sp>
        <p:nvSpPr>
          <p:cNvPr id="3" name="2 Anillo"/>
          <p:cNvSpPr/>
          <p:nvPr/>
        </p:nvSpPr>
        <p:spPr>
          <a:xfrm>
            <a:off x="1928794" y="0"/>
            <a:ext cx="5357850" cy="5143500"/>
          </a:xfrm>
          <a:prstGeom prst="donut">
            <a:avLst>
              <a:gd name="adj" fmla="val 474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285984" y="0"/>
            <a:ext cx="4643470" cy="4786328"/>
          </a:xfrm>
          <a:prstGeom prst="donut">
            <a:avLst>
              <a:gd name="adj" fmla="val 474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428860" y="0"/>
            <a:ext cx="4357718" cy="4286262"/>
          </a:xfrm>
          <a:prstGeom prst="donut">
            <a:avLst>
              <a:gd name="adj" fmla="val 474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14612" y="0"/>
            <a:ext cx="3786214" cy="3857634"/>
          </a:xfrm>
          <a:prstGeom prst="donut">
            <a:avLst>
              <a:gd name="adj" fmla="val 474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15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1026" name="Picture 2" descr="Resultado de imagen para gif buho animad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357436"/>
            <a:ext cx="1771650" cy="257175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357422" y="1071552"/>
            <a:ext cx="5857916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La Antártida es el único lugar del mundo donde no existen especies de búhos.</a:t>
            </a:r>
          </a:p>
          <a:p>
            <a:pPr algn="ctr"/>
            <a:r>
              <a:rPr lang="es-PE" sz="1600" dirty="0" smtClean="0"/>
              <a:t>El búho pigmeo es el más pequeño del mundo y mide sólo alrededor de 4 pulgadas de alto. El búho más grande del mundo es el búho real, de hasta unas 28 pulgadas de altura.</a:t>
            </a:r>
          </a:p>
          <a:p>
            <a:pPr algn="ctr"/>
            <a:r>
              <a:rPr lang="es-PE" sz="1600" dirty="0" smtClean="0"/>
              <a:t>Los búhos son generalmente, criaturas solitarias, a menos que sea la época de apareamiento. Sin embargo, algunos de ellos viven parejas o en pequeños grupos.</a:t>
            </a:r>
          </a:p>
          <a:p>
            <a:pPr algn="ctr"/>
            <a:r>
              <a:rPr lang="es-PE" sz="1600" dirty="0" smtClean="0"/>
              <a:t>El acicalamiento es el ritual diario de una lechuza al despertar. Este proceso de preparación puede durar varias horas.</a:t>
            </a:r>
          </a:p>
          <a:p>
            <a:pPr algn="ctr"/>
            <a:r>
              <a:rPr lang="es-PE" sz="1600" dirty="0" smtClean="0"/>
              <a:t>Los búhos son conocidos por atacar a los seres humanos cuando se sienten amenazados. Esto es especialmente cierto cuando tienen huevos o polluelos jóvenes que proteger.</a:t>
            </a:r>
          </a:p>
          <a:p>
            <a:pPr algn="ctr"/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62D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92_filin_so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11" name="10 Onda"/>
          <p:cNvSpPr/>
          <p:nvPr/>
        </p:nvSpPr>
        <p:spPr>
          <a:xfrm rot="19076990">
            <a:off x="3902558" y="221176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3252821" flipV="1">
            <a:off x="2200882" y="185382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9076990">
            <a:off x="3874229" y="1483416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3252821" flipV="1">
            <a:off x="2172553" y="1447622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9076990">
            <a:off x="3902559" y="2721505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3252821" flipV="1">
            <a:off x="2200883" y="2685711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9076990">
            <a:off x="3874230" y="3983745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3252821" flipV="1">
            <a:off x="2172553" y="4076772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60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20C06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2888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 rot="2699851">
            <a:off x="2815171" y="786834"/>
            <a:ext cx="3704183" cy="3569831"/>
          </a:xfrm>
          <a:prstGeom prst="frame">
            <a:avLst>
              <a:gd name="adj1" fmla="val 4045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699851">
            <a:off x="3366555" y="1272590"/>
            <a:ext cx="2625842" cy="2527511"/>
          </a:xfrm>
          <a:prstGeom prst="frame">
            <a:avLst>
              <a:gd name="adj1" fmla="val 478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699851">
            <a:off x="3897289" y="1823392"/>
            <a:ext cx="1563729" cy="1568148"/>
          </a:xfrm>
          <a:prstGeom prst="frame">
            <a:avLst>
              <a:gd name="adj1" fmla="val 9104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1026" name="Picture 2" descr="Resultado de imagen para gif buho animad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357436"/>
            <a:ext cx="1771650" cy="257175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857356" y="1000114"/>
            <a:ext cx="650085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A los búhos les gusta tomar baños en la lluvia, así como en zonas de aguas poco profundas.</a:t>
            </a:r>
          </a:p>
          <a:p>
            <a:pPr algn="ctr"/>
            <a:r>
              <a:rPr lang="es-PE" sz="1600" dirty="0" smtClean="0"/>
              <a:t>Los búhos son muy territoriales y se pelean entre sí por el derecho a permanecer en un determinado lugar. Durante la temporada de apareamiento, y cuando las fuentes de alimentación o vivienda son difíciles de conseguir, la lucha va a aumentar.</a:t>
            </a:r>
          </a:p>
          <a:p>
            <a:pPr algn="ctr"/>
            <a:r>
              <a:rPr lang="es-PE" sz="1600" dirty="0" smtClean="0"/>
              <a:t>No es raro que los búhos sean atacados por bandadas de otros pájaros. Por sí solos, estas otras aves se sienten intimidadas y volarán lejos.</a:t>
            </a:r>
          </a:p>
          <a:p>
            <a:pPr algn="ctr"/>
            <a:r>
              <a:rPr lang="es-PE" sz="1600" dirty="0" smtClean="0"/>
              <a:t>Algunas especies migran, pero en general se quedan en el mismo lugar durante todo el año.</a:t>
            </a:r>
          </a:p>
          <a:p>
            <a:pPr algn="ctr"/>
            <a:r>
              <a:rPr lang="es-PE" sz="1600" dirty="0" smtClean="0"/>
              <a:t>El búho es la única especie de ave que no tiene buche, un saco que permite que los alimentos que consuman sean almacenados para ser digeridos más adelante</a:t>
            </a:r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20C06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g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Decisión"/>
          <p:cNvSpPr/>
          <p:nvPr/>
        </p:nvSpPr>
        <p:spPr>
          <a:xfrm>
            <a:off x="0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857224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1714512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571736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3357586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214810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5072098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5929322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6715140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7500958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8358182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857224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1714512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2571736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3357586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214810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5072098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5929322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6715140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7500958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8358182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000"/>
                            </p:stCondLst>
                            <p:childTnLst>
                              <p:par>
                                <p:cTn id="16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20C06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,fru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sp>
        <p:nvSpPr>
          <p:cNvPr id="32" name="31 Onda"/>
          <p:cNvSpPr/>
          <p:nvPr/>
        </p:nvSpPr>
        <p:spPr>
          <a:xfrm>
            <a:off x="3214678" y="-285740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flipH="1">
            <a:off x="4572000" y="-285746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3214678" y="571492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flipH="1">
            <a:off x="4572000" y="571486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>
            <a:off x="3214678" y="1428772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flipH="1">
            <a:off x="4572000" y="1428766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>
            <a:off x="3214678" y="2286004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flipH="1">
            <a:off x="4572000" y="2285998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>
            <a:off x="3214678" y="3143284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flipH="1">
            <a:off x="4572000" y="3143278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>
            <a:off x="3214678" y="4000516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flipH="1">
            <a:off x="4572000" y="4000510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285770"/>
            <a:ext cx="9929882" cy="650085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1026" name="Picture 2" descr="Resultado de imagen para gif buho animad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357436"/>
            <a:ext cx="1771650" cy="257175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285984" y="1214428"/>
            <a:ext cx="571504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Todo lo que come la lechuza es inmediatamente parte del proceso digestivo.</a:t>
            </a:r>
          </a:p>
          <a:p>
            <a:pPr algn="ctr"/>
            <a:r>
              <a:rPr lang="es-PE" sz="1600" dirty="0" smtClean="0"/>
              <a:t>Los búhos tienen 14 vértebras en el cuello, por lo que son capaces de girar la cabeza en todos los sentidos.</a:t>
            </a:r>
          </a:p>
          <a:p>
            <a:pPr algn="ctr"/>
            <a:r>
              <a:rPr lang="es-PE" sz="1600" dirty="0" smtClean="0"/>
              <a:t>Los búhos tienen tres párpados para proteger sus enormes ojos.</a:t>
            </a:r>
          </a:p>
          <a:p>
            <a:pPr algn="ctr"/>
            <a:r>
              <a:rPr lang="es-PE" sz="1600" dirty="0" smtClean="0"/>
              <a:t>Hay cinco tipos de plumas en un búho – contornos abajo, </a:t>
            </a:r>
            <a:r>
              <a:rPr lang="es-PE" sz="1600" dirty="0" err="1" smtClean="0"/>
              <a:t>semi</a:t>
            </a:r>
            <a:r>
              <a:rPr lang="es-PE" sz="1600" dirty="0" smtClean="0"/>
              <a:t>-plumas, cerdas, y filo-plumas. Todas ellas están especialmente diseñadas para ofrecerle al búho el mejor funcionamiento general. Algunas de estas plumas son muy sensibles y los búhos pueden sentir su entorno a través de ellas.</a:t>
            </a:r>
          </a:p>
          <a:p>
            <a:pPr algn="ctr"/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gttt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2 Anillo"/>
          <p:cNvSpPr/>
          <p:nvPr/>
        </p:nvSpPr>
        <p:spPr>
          <a:xfrm>
            <a:off x="0" y="1500180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4" name="3 Anillo"/>
          <p:cNvSpPr/>
          <p:nvPr/>
        </p:nvSpPr>
        <p:spPr>
          <a:xfrm>
            <a:off x="571472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85852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9" name="8 Anillo"/>
          <p:cNvSpPr/>
          <p:nvPr/>
        </p:nvSpPr>
        <p:spPr>
          <a:xfrm>
            <a:off x="3857620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429256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572264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072329" y="1643056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yj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  <p:sp>
        <p:nvSpPr>
          <p:cNvPr id="4" name="3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1026" name="Picture 2" descr="Resultado de imagen para gif buho animad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357436"/>
            <a:ext cx="1771650" cy="257175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285984" y="1142990"/>
            <a:ext cx="5500725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Una vez al año las plumas de un búho son reemplazadas por completo. Este proceso se conoce como muda. Este proceso de diseminación y crecimiento tomará cerca de tres meses en ser completado. Las capacidades de la lechuza no se ven disminuidas, pues aunque las plumas caen, vuelven a crecer en pequeñas secciones.</a:t>
            </a:r>
          </a:p>
          <a:p>
            <a:pPr algn="ctr"/>
            <a:r>
              <a:rPr lang="es-PE" sz="1600" dirty="0" smtClean="0"/>
              <a:t>En algunas especies de búhos, sus patas también están cubiertos con plumas. Esto les ayuda a mantener el calor durante la parte más fría del año.</a:t>
            </a:r>
          </a:p>
          <a:p>
            <a:pPr algn="ctr"/>
            <a:r>
              <a:rPr lang="es-PE" sz="1600" dirty="0" smtClean="0"/>
              <a:t>Se cree que los búhos son los más inteligentes de todas las aves.</a:t>
            </a:r>
          </a:p>
          <a:p>
            <a:pPr algn="ctr"/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6t8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1357304"/>
            <a:ext cx="3071834" cy="250033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4779428">
            <a:off x="3112930" y="-86276"/>
            <a:ext cx="3071834" cy="250033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8379450">
            <a:off x="4515975" y="1125590"/>
            <a:ext cx="3071834" cy="250033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5121960">
            <a:off x="3270312" y="2739615"/>
            <a:ext cx="3071834" cy="250033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742041">
            <a:off x="2018034" y="442807"/>
            <a:ext cx="3071834" cy="250033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6524849">
            <a:off x="4070618" y="248855"/>
            <a:ext cx="3071834" cy="250033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3247200">
            <a:off x="4158406" y="2271341"/>
            <a:ext cx="3071834" cy="250033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7487117">
            <a:off x="2189591" y="2279618"/>
            <a:ext cx="3071834" cy="250033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462D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tuy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4" name="3 Elipse"/>
          <p:cNvSpPr/>
          <p:nvPr/>
        </p:nvSpPr>
        <p:spPr>
          <a:xfrm>
            <a:off x="0" y="857238"/>
            <a:ext cx="1643042" cy="1571636"/>
          </a:xfrm>
          <a:prstGeom prst="ellips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solidFill>
              <a:srgbClr val="7E542A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extrusionClr>
              <a:schemeClr val="tx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571604" y="857238"/>
            <a:ext cx="1643042" cy="1571636"/>
          </a:xfrm>
          <a:prstGeom prst="ellips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solidFill>
              <a:srgbClr val="7E542A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extrusionClr>
              <a:schemeClr val="tx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710" y="857238"/>
            <a:ext cx="1643042" cy="1571636"/>
          </a:xfrm>
          <a:prstGeom prst="ellips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solidFill>
              <a:srgbClr val="7E542A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extrusionClr>
              <a:schemeClr val="tx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786314" y="857238"/>
            <a:ext cx="1643042" cy="1571636"/>
          </a:xfrm>
          <a:prstGeom prst="ellips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solidFill>
              <a:srgbClr val="7E542A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extrusionClr>
              <a:schemeClr val="tx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86544" y="857238"/>
            <a:ext cx="1643042" cy="1571636"/>
          </a:xfrm>
          <a:prstGeom prst="ellips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solidFill>
              <a:srgbClr val="7E542A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extrusionClr>
              <a:schemeClr val="tx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858148" y="857238"/>
            <a:ext cx="1643042" cy="1571636"/>
          </a:xfrm>
          <a:prstGeom prst="ellips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solidFill>
              <a:srgbClr val="7E542A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extrusionClr>
              <a:schemeClr val="tx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0" y="3071816"/>
            <a:ext cx="1643042" cy="1571636"/>
          </a:xfrm>
          <a:prstGeom prst="ellips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solidFill>
              <a:srgbClr val="7E542A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extrusionClr>
              <a:schemeClr val="tx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571604" y="3071816"/>
            <a:ext cx="1643042" cy="1571636"/>
          </a:xfrm>
          <a:prstGeom prst="ellips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solidFill>
              <a:srgbClr val="7E542A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extrusionClr>
              <a:schemeClr val="tx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214710" y="3071816"/>
            <a:ext cx="1643042" cy="1571636"/>
          </a:xfrm>
          <a:prstGeom prst="ellips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solidFill>
              <a:srgbClr val="7E542A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extrusionClr>
              <a:schemeClr val="tx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4786314" y="3071816"/>
            <a:ext cx="1643042" cy="1571636"/>
          </a:xfrm>
          <a:prstGeom prst="ellips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solidFill>
              <a:srgbClr val="7E542A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extrusionClr>
              <a:schemeClr val="tx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286544" y="3071816"/>
            <a:ext cx="1643042" cy="1571636"/>
          </a:xfrm>
          <a:prstGeom prst="ellips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solidFill>
              <a:srgbClr val="7E542A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extrusionClr>
              <a:schemeClr val="tx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7858148" y="3071816"/>
            <a:ext cx="1643042" cy="1571636"/>
          </a:xfrm>
          <a:prstGeom prst="ellips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solidFill>
              <a:srgbClr val="7E542A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extrusionClr>
              <a:schemeClr val="tx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huj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3" name="2 Medio marco"/>
          <p:cNvSpPr/>
          <p:nvPr/>
        </p:nvSpPr>
        <p:spPr>
          <a:xfrm>
            <a:off x="1000132" y="0"/>
            <a:ext cx="3643306" cy="2786064"/>
          </a:xfrm>
          <a:prstGeom prst="halfFrame">
            <a:avLst>
              <a:gd name="adj1" fmla="val 5887"/>
              <a:gd name="adj2" fmla="val 654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00166" y="500042"/>
            <a:ext cx="3071834" cy="2286016"/>
          </a:xfrm>
          <a:prstGeom prst="halfFrame">
            <a:avLst>
              <a:gd name="adj1" fmla="val 6821"/>
              <a:gd name="adj2" fmla="val 775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00232" y="1000108"/>
            <a:ext cx="2571768" cy="1857394"/>
          </a:xfrm>
          <a:prstGeom prst="halfFrame">
            <a:avLst>
              <a:gd name="adj1" fmla="val 6661"/>
              <a:gd name="adj2" fmla="val 717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179211" y="107145"/>
            <a:ext cx="2143140" cy="2928934"/>
          </a:xfrm>
          <a:prstGeom prst="halfFrame">
            <a:avLst>
              <a:gd name="adj1" fmla="val 7876"/>
              <a:gd name="adj2" fmla="val 688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4786314" y="0"/>
            <a:ext cx="3357554" cy="2571750"/>
          </a:xfrm>
          <a:prstGeom prst="halfFrame">
            <a:avLst>
              <a:gd name="adj1" fmla="val 6611"/>
              <a:gd name="adj2" fmla="val 604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857752" y="1000108"/>
            <a:ext cx="2357454" cy="1785956"/>
          </a:xfrm>
          <a:prstGeom prst="halfFrame">
            <a:avLst>
              <a:gd name="adj1" fmla="val 6661"/>
              <a:gd name="adj2" fmla="val 768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571613" y="2143113"/>
            <a:ext cx="2428874" cy="3571900"/>
          </a:xfrm>
          <a:prstGeom prst="halfFrame">
            <a:avLst>
              <a:gd name="adj1" fmla="val 6334"/>
              <a:gd name="adj2" fmla="val 63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103044" y="2112144"/>
            <a:ext cx="2643188" cy="3419524"/>
          </a:xfrm>
          <a:prstGeom prst="halfFrame">
            <a:avLst>
              <a:gd name="adj1" fmla="val 4464"/>
              <a:gd name="adj2" fmla="val 5986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138770" y="2219294"/>
            <a:ext cx="2214546" cy="2919458"/>
          </a:xfrm>
          <a:prstGeom prst="halfFrame">
            <a:avLst>
              <a:gd name="adj1" fmla="val 7205"/>
              <a:gd name="adj2" fmla="val 611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2000232" y="2214560"/>
            <a:ext cx="2000264" cy="3000396"/>
          </a:xfrm>
          <a:prstGeom prst="halfFrame">
            <a:avLst>
              <a:gd name="adj1" fmla="val 7286"/>
              <a:gd name="adj2" fmla="val 680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500298" y="2357436"/>
            <a:ext cx="1500198" cy="2500330"/>
          </a:xfrm>
          <a:prstGeom prst="halfFrame">
            <a:avLst>
              <a:gd name="adj1" fmla="val 10086"/>
              <a:gd name="adj2" fmla="val 1043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214958" y="2357420"/>
            <a:ext cx="1500166" cy="2500330"/>
          </a:xfrm>
          <a:prstGeom prst="halfFrame">
            <a:avLst>
              <a:gd name="adj1" fmla="val 8625"/>
              <a:gd name="adj2" fmla="val 1104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j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51455"/>
          </a:xfrm>
          <a:prstGeom prst="rect">
            <a:avLst/>
          </a:prstGeom>
        </p:spPr>
      </p:pic>
      <p:sp>
        <p:nvSpPr>
          <p:cNvPr id="3" name="2 Elipse"/>
          <p:cNvSpPr/>
          <p:nvPr/>
        </p:nvSpPr>
        <p:spPr>
          <a:xfrm>
            <a:off x="1714480" y="1928790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 contourW="12700">
            <a:bevelT w="622300" h="292100"/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643306" y="3428988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 contourW="12700">
            <a:bevelT w="622300" h="292100"/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0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 contourW="12700">
            <a:bevelT w="622300" h="292100"/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6072198" y="1714476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 contourW="12700">
            <a:bevelT w="622300" h="292100"/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285716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 contourW="12700">
            <a:bevelT w="622300" h="292100"/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429256" y="285716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 contourW="12700">
            <a:bevelT w="622300" h="292100"/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071670" y="3428988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 contourW="12700">
            <a:bevelT w="622300" h="292100"/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143504" y="3143254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 contourW="12700">
            <a:bevelT w="622300" h="292100"/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62D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r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3" name="2 Luna"/>
          <p:cNvSpPr/>
          <p:nvPr/>
        </p:nvSpPr>
        <p:spPr>
          <a:xfrm>
            <a:off x="428660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1000132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571668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143140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714644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286116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857652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429124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000660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572132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143668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715140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286644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hi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3" name="2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535565" y="-200665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7" y="-22446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87488" y="215795"/>
            <a:ext cx="1428750" cy="106214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8" y="27562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8" y="87090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8" y="91854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8" y="1442410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8" y="1490047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7" y="2013914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7" y="2061551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8" y="2585418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8" y="263305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9" y="308550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9" y="313314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9" y="3728426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9" y="3776063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9" y="4299929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9" y="4347566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428660" y="-285770"/>
            <a:ext cx="9929882" cy="692948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hjk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8" y="0"/>
            <a:ext cx="285728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357150" y="0"/>
            <a:ext cx="285760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14372" y="0"/>
            <a:ext cx="285728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1071530" y="0"/>
            <a:ext cx="285760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428752" y="0"/>
            <a:ext cx="285728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1785910" y="0"/>
            <a:ext cx="285760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143132" y="0"/>
            <a:ext cx="285728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2500290" y="0"/>
            <a:ext cx="285760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2857512" y="0"/>
            <a:ext cx="285728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3214670" y="0"/>
            <a:ext cx="285760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3571892" y="0"/>
            <a:ext cx="285728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3929050" y="0"/>
            <a:ext cx="285760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4286272" y="0"/>
            <a:ext cx="285728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4643430" y="0"/>
            <a:ext cx="285760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5000652" y="0"/>
            <a:ext cx="285728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5357810" y="0"/>
            <a:ext cx="285760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5715032" y="0"/>
            <a:ext cx="285728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6072190" y="0"/>
            <a:ext cx="285760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6429412" y="0"/>
            <a:ext cx="285728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6786570" y="0"/>
            <a:ext cx="285760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7143792" y="0"/>
            <a:ext cx="285728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7500950" y="0"/>
            <a:ext cx="285760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7858172" y="0"/>
            <a:ext cx="285728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Rectángulo"/>
          <p:cNvSpPr/>
          <p:nvPr/>
        </p:nvSpPr>
        <p:spPr>
          <a:xfrm>
            <a:off x="8215330" y="0"/>
            <a:ext cx="285760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Rectángulo"/>
          <p:cNvSpPr/>
          <p:nvPr/>
        </p:nvSpPr>
        <p:spPr>
          <a:xfrm>
            <a:off x="8572520" y="0"/>
            <a:ext cx="285728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8929718" y="0"/>
            <a:ext cx="214282" cy="28575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E542A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has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62D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jk.lfu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285770"/>
            <a:ext cx="9929882" cy="650085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62D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d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99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uf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pic>
        <p:nvPicPr>
          <p:cNvPr id="3" name="2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214546" y="-21860"/>
            <a:ext cx="4921702" cy="515442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214546" y="0"/>
            <a:ext cx="4929222" cy="51544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428660" y="-285770"/>
            <a:ext cx="9929882" cy="985844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ol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6"/>
            <a:ext cx="9144000" cy="5144756"/>
          </a:xfrm>
          <a:prstGeom prst="rect">
            <a:avLst/>
          </a:prstGeom>
        </p:spPr>
      </p:pic>
      <p:sp>
        <p:nvSpPr>
          <p:cNvPr id="3" name="2 Flecha curvada hacia la derecha"/>
          <p:cNvSpPr/>
          <p:nvPr/>
        </p:nvSpPr>
        <p:spPr>
          <a:xfrm>
            <a:off x="2143108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643438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3" animBg="1"/>
      <p:bldP spid="3" grpId="4" animBg="1"/>
      <p:bldP spid="3" grpId="5" animBg="1"/>
      <p:bldP spid="3" grpId="6" animBg="1"/>
      <p:bldP spid="4" grpId="0" animBg="1"/>
      <p:bldP spid="4" grpId="1" animBg="1"/>
      <p:bldP spid="4" grpId="3" animBg="1"/>
      <p:bldP spid="4" grpId="4" animBg="1"/>
      <p:bldP spid="4" grpId="5" animBg="1"/>
      <p:bldP spid="4" grpId="6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rasnoknizhnyj-rybnyj-filin-v-primore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77" y="0"/>
            <a:ext cx="9118023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78946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428660" y="-285770"/>
            <a:ext cx="9929882" cy="578647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99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HM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2000"/>
                            </p:stCondLst>
                            <p:childTnLst>
                              <p:par>
                                <p:cTn id="2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ki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3" name="2 Paralelogramo"/>
          <p:cNvSpPr/>
          <p:nvPr/>
        </p:nvSpPr>
        <p:spPr>
          <a:xfrm>
            <a:off x="285752" y="0"/>
            <a:ext cx="3000396" cy="2625329"/>
          </a:xfrm>
          <a:prstGeom prst="parallelogram">
            <a:avLst>
              <a:gd name="adj" fmla="val 7793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285752" y="2625328"/>
            <a:ext cx="3000364" cy="2518172"/>
          </a:xfrm>
          <a:prstGeom prst="parallelogram">
            <a:avLst>
              <a:gd name="adj" fmla="val 81341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1428728" y="0"/>
            <a:ext cx="3000396" cy="2625329"/>
          </a:xfrm>
          <a:prstGeom prst="parallelogram">
            <a:avLst>
              <a:gd name="adj" fmla="val 76328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428728" y="2625328"/>
            <a:ext cx="3214678" cy="2518172"/>
          </a:xfrm>
          <a:prstGeom prst="parallelogram">
            <a:avLst>
              <a:gd name="adj" fmla="val 89208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571736" y="0"/>
            <a:ext cx="3000396" cy="2625329"/>
          </a:xfrm>
          <a:prstGeom prst="parallelogram">
            <a:avLst>
              <a:gd name="adj" fmla="val 76328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571736" y="2625328"/>
            <a:ext cx="3143240" cy="2518172"/>
          </a:xfrm>
          <a:prstGeom prst="parallelogram">
            <a:avLst>
              <a:gd name="adj" fmla="val 86448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714712" y="0"/>
            <a:ext cx="3000396" cy="2625329"/>
          </a:xfrm>
          <a:prstGeom prst="parallelogram">
            <a:avLst>
              <a:gd name="adj" fmla="val 80338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714712" y="2625328"/>
            <a:ext cx="3143240" cy="2518172"/>
          </a:xfrm>
          <a:prstGeom prst="parallelogram">
            <a:avLst>
              <a:gd name="adj" fmla="val 88344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857784" y="0"/>
            <a:ext cx="3000396" cy="2625329"/>
          </a:xfrm>
          <a:prstGeom prst="parallelogram">
            <a:avLst>
              <a:gd name="adj" fmla="val 79536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857784" y="2625328"/>
            <a:ext cx="3143240" cy="2518172"/>
          </a:xfrm>
          <a:prstGeom prst="parallelogram">
            <a:avLst>
              <a:gd name="adj" fmla="val 8926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6000760" y="0"/>
            <a:ext cx="3000396" cy="2625329"/>
          </a:xfrm>
          <a:prstGeom prst="parallelogram">
            <a:avLst>
              <a:gd name="adj" fmla="val 7873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6000760" y="2625328"/>
            <a:ext cx="3143240" cy="2518172"/>
          </a:xfrm>
          <a:prstGeom prst="parallelogram">
            <a:avLst>
              <a:gd name="adj" fmla="val 8918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58154"/>
          </a:xfrm>
          <a:prstGeom prst="rect">
            <a:avLst/>
          </a:prstGeom>
        </p:spPr>
      </p:pic>
      <p:pic>
        <p:nvPicPr>
          <p:cNvPr id="3" name="2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535565" y="-200665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7" y="-22446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87488" y="215795"/>
            <a:ext cx="1428750" cy="106214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8" y="27562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8" y="87090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8" y="91854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8" y="1442410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8" y="1490047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7" y="2013914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7" y="2061551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8" y="2585418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8" y="263305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9" y="308550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9" y="313314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9" y="3728426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9" y="3776063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307308">
            <a:off x="4464129" y="4299929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7320248" flipV="1">
            <a:off x="3107949" y="4347566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428660" y="-285770"/>
            <a:ext cx="9929882" cy="728667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s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5145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8" y="0"/>
            <a:ext cx="285728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357150" y="0"/>
            <a:ext cx="285760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14372" y="0"/>
            <a:ext cx="285728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1071530" y="0"/>
            <a:ext cx="285760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428752" y="0"/>
            <a:ext cx="285728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1785910" y="0"/>
            <a:ext cx="285760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143132" y="0"/>
            <a:ext cx="285728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2500290" y="0"/>
            <a:ext cx="285760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2857512" y="0"/>
            <a:ext cx="285728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3214670" y="0"/>
            <a:ext cx="285760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3571892" y="0"/>
            <a:ext cx="285728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3929050" y="0"/>
            <a:ext cx="285760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4286272" y="0"/>
            <a:ext cx="285728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4643430" y="0"/>
            <a:ext cx="285760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5000652" y="0"/>
            <a:ext cx="285728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5357810" y="0"/>
            <a:ext cx="285760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5715032" y="0"/>
            <a:ext cx="285728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6072190" y="0"/>
            <a:ext cx="285760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6429412" y="0"/>
            <a:ext cx="285728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6786570" y="0"/>
            <a:ext cx="285760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7143792" y="0"/>
            <a:ext cx="285728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7500950" y="0"/>
            <a:ext cx="285760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7858172" y="0"/>
            <a:ext cx="285728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Rectángulo"/>
          <p:cNvSpPr/>
          <p:nvPr/>
        </p:nvSpPr>
        <p:spPr>
          <a:xfrm>
            <a:off x="8215330" y="0"/>
            <a:ext cx="285760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Rectángulo"/>
          <p:cNvSpPr/>
          <p:nvPr/>
        </p:nvSpPr>
        <p:spPr>
          <a:xfrm>
            <a:off x="8572520" y="0"/>
            <a:ext cx="285728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8929718" y="0"/>
            <a:ext cx="214282" cy="285752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62D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906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6"/>
            <a:ext cx="9144000" cy="5144756"/>
          </a:xfrm>
          <a:prstGeom prst="rect">
            <a:avLst/>
          </a:prstGeom>
        </p:spPr>
      </p:pic>
      <p:sp>
        <p:nvSpPr>
          <p:cNvPr id="3" name="2 Anillo"/>
          <p:cNvSpPr/>
          <p:nvPr/>
        </p:nvSpPr>
        <p:spPr>
          <a:xfrm>
            <a:off x="1928794" y="0"/>
            <a:ext cx="5357850" cy="5143500"/>
          </a:xfrm>
          <a:prstGeom prst="donut">
            <a:avLst>
              <a:gd name="adj" fmla="val 474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285984" y="0"/>
            <a:ext cx="4643470" cy="4786328"/>
          </a:xfrm>
          <a:prstGeom prst="donut">
            <a:avLst>
              <a:gd name="adj" fmla="val 474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428860" y="0"/>
            <a:ext cx="4357718" cy="4286262"/>
          </a:xfrm>
          <a:prstGeom prst="donut">
            <a:avLst>
              <a:gd name="adj" fmla="val 474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14612" y="0"/>
            <a:ext cx="3786214" cy="3857634"/>
          </a:xfrm>
          <a:prstGeom prst="donut">
            <a:avLst>
              <a:gd name="adj" fmla="val 474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15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y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58154"/>
          </a:xfrm>
          <a:prstGeom prst="rect">
            <a:avLst/>
          </a:prstGeom>
        </p:spPr>
      </p:pic>
      <p:sp>
        <p:nvSpPr>
          <p:cNvPr id="3" name="2 Onda"/>
          <p:cNvSpPr/>
          <p:nvPr/>
        </p:nvSpPr>
        <p:spPr>
          <a:xfrm rot="19076990">
            <a:off x="3902558" y="221176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13252821" flipV="1">
            <a:off x="2200882" y="185382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9076990">
            <a:off x="3874229" y="1483416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2172553" y="1447622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902559" y="2721505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2200883" y="2685711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874230" y="3983745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2172553" y="4076772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785836"/>
            <a:ext cx="9929882" cy="700092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m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77118"/>
          </a:xfrm>
          <a:prstGeom prst="rect">
            <a:avLst/>
          </a:prstGeom>
        </p:spPr>
      </p:pic>
      <p:sp>
        <p:nvSpPr>
          <p:cNvPr id="11" name="10 Marco"/>
          <p:cNvSpPr/>
          <p:nvPr/>
        </p:nvSpPr>
        <p:spPr>
          <a:xfrm rot="2699851">
            <a:off x="2815171" y="786834"/>
            <a:ext cx="3704183" cy="3569831"/>
          </a:xfrm>
          <a:prstGeom prst="frame">
            <a:avLst>
              <a:gd name="adj1" fmla="val 4045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699851">
            <a:off x="3366555" y="1272590"/>
            <a:ext cx="2625842" cy="2527511"/>
          </a:xfrm>
          <a:prstGeom prst="frame">
            <a:avLst>
              <a:gd name="adj1" fmla="val 478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699851">
            <a:off x="3897289" y="1823392"/>
            <a:ext cx="1563729" cy="1568148"/>
          </a:xfrm>
          <a:prstGeom prst="frame">
            <a:avLst>
              <a:gd name="adj1" fmla="val 9104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285770"/>
            <a:ext cx="9929882" cy="564360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Decisión"/>
          <p:cNvSpPr/>
          <p:nvPr/>
        </p:nvSpPr>
        <p:spPr>
          <a:xfrm>
            <a:off x="0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857224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1714512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571736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3357586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4214810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5072098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5929322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6715140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7500958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8358182" y="214296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857224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1714512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2571736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3357586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4214810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5072098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5929322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6715140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7500958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8358182" y="2571750"/>
            <a:ext cx="785818" cy="235745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000"/>
                            </p:stCondLst>
                            <p:childTnLst>
                              <p:par>
                                <p:cTn id="16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yl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51455"/>
          </a:xfrm>
          <a:prstGeom prst="rect">
            <a:avLst/>
          </a:prstGeom>
        </p:spPr>
      </p:pic>
      <p:sp>
        <p:nvSpPr>
          <p:cNvPr id="3" name="2 Onda"/>
          <p:cNvSpPr/>
          <p:nvPr/>
        </p:nvSpPr>
        <p:spPr>
          <a:xfrm>
            <a:off x="3214678" y="-285740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572000" y="-285746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3214678" y="571492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571486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214678" y="1428772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1428766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214678" y="2286004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2285998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214678" y="3143284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3143278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214678" y="4000516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4000510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285770"/>
            <a:ext cx="9929882" cy="657229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62D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yjhh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3" name="2 Anillo"/>
          <p:cNvSpPr/>
          <p:nvPr/>
        </p:nvSpPr>
        <p:spPr>
          <a:xfrm>
            <a:off x="0" y="1500180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4" name="3 Anillo"/>
          <p:cNvSpPr/>
          <p:nvPr/>
        </p:nvSpPr>
        <p:spPr>
          <a:xfrm>
            <a:off x="571472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85852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9" name="8 Anillo"/>
          <p:cNvSpPr/>
          <p:nvPr/>
        </p:nvSpPr>
        <p:spPr>
          <a:xfrm>
            <a:off x="3857620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429256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572264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072329" y="1643056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285770"/>
            <a:ext cx="9929882" cy="614366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y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58154"/>
          </a:xfrm>
          <a:prstGeom prst="rect">
            <a:avLst/>
          </a:prstGeom>
        </p:spPr>
      </p:pic>
      <p:sp>
        <p:nvSpPr>
          <p:cNvPr id="3" name="2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e-Blakistons-Fish-Owl3-e14135636757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31012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285770"/>
            <a:ext cx="9929882" cy="657229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E542A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h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3" name="2 Anillo"/>
          <p:cNvSpPr/>
          <p:nvPr/>
        </p:nvSpPr>
        <p:spPr>
          <a:xfrm>
            <a:off x="1928794" y="0"/>
            <a:ext cx="5357850" cy="5143500"/>
          </a:xfrm>
          <a:prstGeom prst="donut">
            <a:avLst>
              <a:gd name="adj" fmla="val 474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285984" y="0"/>
            <a:ext cx="4643470" cy="4786328"/>
          </a:xfrm>
          <a:prstGeom prst="donut">
            <a:avLst>
              <a:gd name="adj" fmla="val 474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428860" y="0"/>
            <a:ext cx="4357718" cy="4286262"/>
          </a:xfrm>
          <a:prstGeom prst="donut">
            <a:avLst>
              <a:gd name="adj" fmla="val 474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14612" y="0"/>
            <a:ext cx="3786214" cy="3857634"/>
          </a:xfrm>
          <a:prstGeom prst="donut">
            <a:avLst>
              <a:gd name="adj" fmla="val 474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15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3" name="2 Anillo"/>
          <p:cNvSpPr/>
          <p:nvPr/>
        </p:nvSpPr>
        <p:spPr>
          <a:xfrm>
            <a:off x="0" y="1500180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4" name="3 Anillo"/>
          <p:cNvSpPr/>
          <p:nvPr/>
        </p:nvSpPr>
        <p:spPr>
          <a:xfrm>
            <a:off x="571472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85852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9" name="8 Anillo"/>
          <p:cNvSpPr/>
          <p:nvPr/>
        </p:nvSpPr>
        <p:spPr>
          <a:xfrm>
            <a:off x="3857620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429256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572264" y="1571618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072329" y="1643056"/>
            <a:ext cx="2071671" cy="2071702"/>
          </a:xfrm>
          <a:prstGeom prst="donut">
            <a:avLst>
              <a:gd name="adj" fmla="val 777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285770"/>
            <a:ext cx="9929882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gu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955"/>
            <a:ext cx="9144000" cy="5151455"/>
          </a:xfrm>
          <a:prstGeom prst="rect">
            <a:avLst/>
          </a:prstGeom>
        </p:spPr>
      </p:pic>
      <p:sp>
        <p:nvSpPr>
          <p:cNvPr id="3" name="2 Onda"/>
          <p:cNvSpPr/>
          <p:nvPr/>
        </p:nvSpPr>
        <p:spPr>
          <a:xfrm rot="19076990">
            <a:off x="3902558" y="221176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13252821" flipV="1">
            <a:off x="2200882" y="185382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9076990">
            <a:off x="3874229" y="1483416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2172553" y="1447622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902559" y="2721505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2200883" y="2685711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874230" y="3983745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2172553" y="4076772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cooltext28496462940756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56742">
            <a:off x="6304909" y="3251326"/>
            <a:ext cx="2127299" cy="907379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428646"/>
            <a:ext cx="9929882" cy="614366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BUH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BUHOS</Template>
  <TotalTime>0</TotalTime>
  <Words>624</Words>
  <Application>Microsoft Office PowerPoint</Application>
  <PresentationFormat>Presentación en pantalla (16:9)</PresentationFormat>
  <Paragraphs>25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Presentación1 BUHOS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2018-05-04T18:38:54Z</dcterms:created>
  <dcterms:modified xsi:type="dcterms:W3CDTF">2018-05-04T18:39:56Z</dcterms:modified>
</cp:coreProperties>
</file>